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39.jpg" ContentType="image/jp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57.jpg" ContentType="image/jpg"/>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04" r:id="rId1"/>
  </p:sldMasterIdLst>
  <p:notesMasterIdLst>
    <p:notesMasterId r:id="rId127"/>
  </p:notesMasterIdLst>
  <p:sldIdLst>
    <p:sldId id="458" r:id="rId2"/>
    <p:sldId id="459" r:id="rId3"/>
    <p:sldId id="257" r:id="rId4"/>
    <p:sldId id="460" r:id="rId5"/>
    <p:sldId id="613" r:id="rId6"/>
    <p:sldId id="461" r:id="rId7"/>
    <p:sldId id="462" r:id="rId8"/>
    <p:sldId id="463" r:id="rId9"/>
    <p:sldId id="467" r:id="rId10"/>
    <p:sldId id="629" r:id="rId11"/>
    <p:sldId id="469" r:id="rId12"/>
    <p:sldId id="599" r:id="rId13"/>
    <p:sldId id="600" r:id="rId14"/>
    <p:sldId id="602" r:id="rId15"/>
    <p:sldId id="601" r:id="rId16"/>
    <p:sldId id="604" r:id="rId17"/>
    <p:sldId id="470" r:id="rId18"/>
    <p:sldId id="414" r:id="rId19"/>
    <p:sldId id="595" r:id="rId20"/>
    <p:sldId id="596" r:id="rId21"/>
    <p:sldId id="597" r:id="rId22"/>
    <p:sldId id="472" r:id="rId23"/>
    <p:sldId id="471" r:id="rId24"/>
    <p:sldId id="473" r:id="rId25"/>
    <p:sldId id="593" r:id="rId26"/>
    <p:sldId id="598" r:id="rId27"/>
    <p:sldId id="486" r:id="rId28"/>
    <p:sldId id="606" r:id="rId29"/>
    <p:sldId id="491" r:id="rId30"/>
    <p:sldId id="492" r:id="rId31"/>
    <p:sldId id="493" r:id="rId32"/>
    <p:sldId id="494" r:id="rId33"/>
    <p:sldId id="496" r:id="rId34"/>
    <p:sldId id="497" r:id="rId35"/>
    <p:sldId id="498" r:id="rId36"/>
    <p:sldId id="499" r:id="rId37"/>
    <p:sldId id="400" r:id="rId38"/>
    <p:sldId id="500" r:id="rId39"/>
    <p:sldId id="501" r:id="rId40"/>
    <p:sldId id="510" r:id="rId41"/>
    <p:sldId id="513" r:id="rId42"/>
    <p:sldId id="512" r:id="rId43"/>
    <p:sldId id="447" r:id="rId44"/>
    <p:sldId id="615" r:id="rId45"/>
    <p:sldId id="616" r:id="rId46"/>
    <p:sldId id="468" r:id="rId47"/>
    <p:sldId id="624" r:id="rId48"/>
    <p:sldId id="516" r:id="rId49"/>
    <p:sldId id="517" r:id="rId50"/>
    <p:sldId id="518" r:id="rId51"/>
    <p:sldId id="519" r:id="rId52"/>
    <p:sldId id="520" r:id="rId53"/>
    <p:sldId id="521" r:id="rId54"/>
    <p:sldId id="522" r:id="rId55"/>
    <p:sldId id="526" r:id="rId56"/>
    <p:sldId id="527" r:id="rId57"/>
    <p:sldId id="528" r:id="rId58"/>
    <p:sldId id="530" r:id="rId59"/>
    <p:sldId id="531" r:id="rId60"/>
    <p:sldId id="529" r:id="rId61"/>
    <p:sldId id="625" r:id="rId62"/>
    <p:sldId id="534" r:id="rId63"/>
    <p:sldId id="535" r:id="rId64"/>
    <p:sldId id="536" r:id="rId65"/>
    <p:sldId id="605" r:id="rId66"/>
    <p:sldId id="538" r:id="rId67"/>
    <p:sldId id="539" r:id="rId68"/>
    <p:sldId id="541" r:id="rId69"/>
    <p:sldId id="540" r:id="rId70"/>
    <p:sldId id="542" r:id="rId71"/>
    <p:sldId id="543" r:id="rId72"/>
    <p:sldId id="544" r:id="rId73"/>
    <p:sldId id="545" r:id="rId74"/>
    <p:sldId id="546" r:id="rId75"/>
    <p:sldId id="547" r:id="rId76"/>
    <p:sldId id="548" r:id="rId77"/>
    <p:sldId id="617" r:id="rId78"/>
    <p:sldId id="618" r:id="rId79"/>
    <p:sldId id="626" r:id="rId80"/>
    <p:sldId id="550" r:id="rId81"/>
    <p:sldId id="551" r:id="rId82"/>
    <p:sldId id="554" r:id="rId83"/>
    <p:sldId id="555" r:id="rId84"/>
    <p:sldId id="556" r:id="rId85"/>
    <p:sldId id="557" r:id="rId86"/>
    <p:sldId id="558" r:id="rId87"/>
    <p:sldId id="560" r:id="rId88"/>
    <p:sldId id="561" r:id="rId89"/>
    <p:sldId id="562" r:id="rId90"/>
    <p:sldId id="563" r:id="rId91"/>
    <p:sldId id="564" r:id="rId92"/>
    <p:sldId id="565" r:id="rId93"/>
    <p:sldId id="566" r:id="rId94"/>
    <p:sldId id="567" r:id="rId95"/>
    <p:sldId id="568" r:id="rId96"/>
    <p:sldId id="619" r:id="rId97"/>
    <p:sldId id="623" r:id="rId98"/>
    <p:sldId id="627" r:id="rId99"/>
    <p:sldId id="570" r:id="rId100"/>
    <p:sldId id="571" r:id="rId101"/>
    <p:sldId id="572" r:id="rId102"/>
    <p:sldId id="573" r:id="rId103"/>
    <p:sldId id="574" r:id="rId104"/>
    <p:sldId id="576" r:id="rId105"/>
    <p:sldId id="577" r:id="rId106"/>
    <p:sldId id="578" r:id="rId107"/>
    <p:sldId id="579" r:id="rId108"/>
    <p:sldId id="580" r:id="rId109"/>
    <p:sldId id="581" r:id="rId110"/>
    <p:sldId id="582" r:id="rId111"/>
    <p:sldId id="583" r:id="rId112"/>
    <p:sldId id="584" r:id="rId113"/>
    <p:sldId id="585" r:id="rId114"/>
    <p:sldId id="587" r:id="rId115"/>
    <p:sldId id="622" r:id="rId116"/>
    <p:sldId id="621" r:id="rId117"/>
    <p:sldId id="589" r:id="rId118"/>
    <p:sldId id="263" r:id="rId119"/>
    <p:sldId id="612" r:id="rId120"/>
    <p:sldId id="603" r:id="rId121"/>
    <p:sldId id="614" r:id="rId122"/>
    <p:sldId id="608" r:id="rId123"/>
    <p:sldId id="609" r:id="rId124"/>
    <p:sldId id="611" r:id="rId125"/>
    <p:sldId id="628" r:id="rId126"/>
  </p:sldIdLst>
  <p:sldSz cx="19021425" cy="10699750"/>
  <p:notesSz cx="7556500" cy="106997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543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4C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52A397-CB82-45C3-8D40-4EE08AD21C1A}" v="1" dt="2024-02-16T10:01:00.32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75" autoAdjust="0"/>
    <p:restoredTop sz="92700" autoAdjust="0"/>
  </p:normalViewPr>
  <p:slideViewPr>
    <p:cSldViewPr>
      <p:cViewPr varScale="1">
        <p:scale>
          <a:sx n="36" d="100"/>
          <a:sy n="36" d="100"/>
        </p:scale>
        <p:origin x="716" y="40"/>
      </p:cViewPr>
      <p:guideLst>
        <p:guide orient="horz" pos="2880"/>
        <p:guide pos="5437"/>
      </p:guideLst>
    </p:cSldViewPr>
  </p:slid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microsoft.com/office/2015/10/relationships/revisionInfo" Target="revisionInfo.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SSENS, Nils" userId="de16a069-b274-4a64-9ea8-7cb11cbf812d" providerId="ADAL" clId="{C452A397-CB82-45C3-8D40-4EE08AD21C1A}"/>
    <pc:docChg chg="undo redo custSel modSld">
      <pc:chgData name="JANSSENS, Nils" userId="de16a069-b274-4a64-9ea8-7cb11cbf812d" providerId="ADAL" clId="{C452A397-CB82-45C3-8D40-4EE08AD21C1A}" dt="2024-02-16T10:05:40.367" v="37" actId="1037"/>
      <pc:docMkLst>
        <pc:docMk/>
      </pc:docMkLst>
      <pc:sldChg chg="modSp mod">
        <pc:chgData name="JANSSENS, Nils" userId="de16a069-b274-4a64-9ea8-7cb11cbf812d" providerId="ADAL" clId="{C452A397-CB82-45C3-8D40-4EE08AD21C1A}" dt="2024-02-16T10:05:40.367" v="37" actId="1037"/>
        <pc:sldMkLst>
          <pc:docMk/>
          <pc:sldMk cId="2302540238" sldId="458"/>
        </pc:sldMkLst>
        <pc:spChg chg="mod">
          <ac:chgData name="JANSSENS, Nils" userId="de16a069-b274-4a64-9ea8-7cb11cbf812d" providerId="ADAL" clId="{C452A397-CB82-45C3-8D40-4EE08AD21C1A}" dt="2024-02-16T10:05:40.367" v="37" actId="1037"/>
          <ac:spMkLst>
            <pc:docMk/>
            <pc:sldMk cId="2302540238" sldId="458"/>
            <ac:spMk id="6" creationId="{608FE88B-760A-44CF-8ABE-AFB3538A42AB}"/>
          </ac:spMkLst>
        </pc:spChg>
      </pc:sldChg>
      <pc:sldChg chg="addSp delSp modSp mod">
        <pc:chgData name="JANSSENS, Nils" userId="de16a069-b274-4a64-9ea8-7cb11cbf812d" providerId="ADAL" clId="{C452A397-CB82-45C3-8D40-4EE08AD21C1A}" dt="2024-02-16T10:03:18.342" v="25" actId="1076"/>
        <pc:sldMkLst>
          <pc:docMk/>
          <pc:sldMk cId="3072967412" sldId="628"/>
        </pc:sldMkLst>
        <pc:picChg chg="add mod modCrop">
          <ac:chgData name="JANSSENS, Nils" userId="de16a069-b274-4a64-9ea8-7cb11cbf812d" providerId="ADAL" clId="{C452A397-CB82-45C3-8D40-4EE08AD21C1A}" dt="2024-02-16T10:03:18.342" v="25" actId="1076"/>
          <ac:picMkLst>
            <pc:docMk/>
            <pc:sldMk cId="3072967412" sldId="628"/>
            <ac:picMk id="3" creationId="{3A55CE8A-7CA0-D5E1-02E8-E25AB5B40009}"/>
          </ac:picMkLst>
        </pc:picChg>
        <pc:picChg chg="add del mod modCrop">
          <ac:chgData name="JANSSENS, Nils" userId="de16a069-b274-4a64-9ea8-7cb11cbf812d" providerId="ADAL" clId="{C452A397-CB82-45C3-8D40-4EE08AD21C1A}" dt="2024-02-16T10:03:13.867" v="24" actId="478"/>
          <ac:picMkLst>
            <pc:docMk/>
            <pc:sldMk cId="3072967412" sldId="628"/>
            <ac:picMk id="4" creationId="{01175EC6-35FE-DB83-E0F5-2A0DD93FAC2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b="0" i="0">
                <a:latin typeface="Gill Sans MT" panose="020B0502020104020203" pitchFamily="34" charset="77"/>
              </a:defRPr>
            </a:lvl1pPr>
          </a:lstStyle>
          <a:p>
            <a:endParaRPr lang="en-US" dirty="0"/>
          </a:p>
        </p:txBody>
      </p:sp>
      <p:sp>
        <p:nvSpPr>
          <p:cNvPr id="3" name="Date Placeholder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b="0" i="0">
                <a:latin typeface="Gill Sans MT" panose="020B0502020104020203" pitchFamily="34" charset="77"/>
              </a:defRPr>
            </a:lvl1pPr>
          </a:lstStyle>
          <a:p>
            <a:fld id="{1AF2D3CB-A6CC-47CB-8D4B-50F05E833AAE}" type="datetimeFigureOut">
              <a:rPr lang="en-US" smtClean="0"/>
              <a:pPr/>
              <a:t>19-Feb-24</a:t>
            </a:fld>
            <a:endParaRPr lang="en-US" dirty="0"/>
          </a:p>
        </p:txBody>
      </p:sp>
      <p:sp>
        <p:nvSpPr>
          <p:cNvPr id="4" name="Slide Image Placeholder 3"/>
          <p:cNvSpPr>
            <a:spLocks noGrp="1" noRot="1" noChangeAspect="1"/>
          </p:cNvSpPr>
          <p:nvPr>
            <p:ph type="sldImg" idx="2"/>
          </p:nvPr>
        </p:nvSpPr>
        <p:spPr>
          <a:xfrm>
            <a:off x="569913" y="1338263"/>
            <a:ext cx="6416675" cy="36099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b="0" i="0">
                <a:latin typeface="Gill Sans MT" panose="020B0502020104020203" pitchFamily="34" charset="77"/>
              </a:defRPr>
            </a:lvl1pPr>
          </a:lstStyle>
          <a:p>
            <a:endParaRPr lang="en-US" dirty="0"/>
          </a:p>
        </p:txBody>
      </p:sp>
      <p:sp>
        <p:nvSpPr>
          <p:cNvPr id="7" name="Slide Number Placeholder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b="0" i="0">
                <a:latin typeface="Gill Sans MT" panose="020B0502020104020203" pitchFamily="34" charset="77"/>
              </a:defRPr>
            </a:lvl1pPr>
          </a:lstStyle>
          <a:p>
            <a:fld id="{BA284302-F202-41E8-82E9-967D08F8883C}" type="slidenum">
              <a:rPr lang="en-US" smtClean="0"/>
              <a:pPr/>
              <a:t>‹#›</a:t>
            </a:fld>
            <a:endParaRPr lang="en-US" dirty="0"/>
          </a:p>
        </p:txBody>
      </p:sp>
    </p:spTree>
    <p:extLst>
      <p:ext uri="{BB962C8B-B14F-4D97-AF65-F5344CB8AC3E}">
        <p14:creationId xmlns:p14="http://schemas.microsoft.com/office/powerpoint/2010/main" val="1218693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Gill Sans MT" panose="020B0502020104020203" pitchFamily="34" charset="77"/>
        <a:ea typeface="+mn-ea"/>
        <a:cs typeface="+mn-cs"/>
      </a:defRPr>
    </a:lvl1pPr>
    <a:lvl2pPr marL="457200" algn="l" defTabSz="914400" rtl="0" eaLnBrk="1" latinLnBrk="0" hangingPunct="1">
      <a:defRPr sz="1200" b="0" i="0" kern="1200">
        <a:solidFill>
          <a:schemeClr val="tx1"/>
        </a:solidFill>
        <a:latin typeface="Gill Sans MT" panose="020B0502020104020203" pitchFamily="34" charset="77"/>
        <a:ea typeface="+mn-ea"/>
        <a:cs typeface="+mn-cs"/>
      </a:defRPr>
    </a:lvl2pPr>
    <a:lvl3pPr marL="914400" algn="l" defTabSz="914400" rtl="0" eaLnBrk="1" latinLnBrk="0" hangingPunct="1">
      <a:defRPr sz="1200" b="0" i="0" kern="1200">
        <a:solidFill>
          <a:schemeClr val="tx1"/>
        </a:solidFill>
        <a:latin typeface="Gill Sans MT" panose="020B0502020104020203" pitchFamily="34" charset="77"/>
        <a:ea typeface="+mn-ea"/>
        <a:cs typeface="+mn-cs"/>
      </a:defRPr>
    </a:lvl3pPr>
    <a:lvl4pPr marL="1371600" algn="l" defTabSz="914400" rtl="0" eaLnBrk="1" latinLnBrk="0" hangingPunct="1">
      <a:defRPr sz="1200" b="0" i="0" kern="1200">
        <a:solidFill>
          <a:schemeClr val="tx1"/>
        </a:solidFill>
        <a:latin typeface="Gill Sans MT" panose="020B0502020104020203" pitchFamily="34" charset="77"/>
        <a:ea typeface="+mn-ea"/>
        <a:cs typeface="+mn-cs"/>
      </a:defRPr>
    </a:lvl4pPr>
    <a:lvl5pPr marL="1828800" algn="l" defTabSz="914400" rtl="0" eaLnBrk="1" latinLnBrk="0" hangingPunct="1">
      <a:defRPr sz="1200" b="0" i="0" kern="1200">
        <a:solidFill>
          <a:schemeClr val="tx1"/>
        </a:solidFill>
        <a:latin typeface="Gill Sans MT" panose="020B0502020104020203" pitchFamily="34"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77203-FB16-4ED4-8F5A-B9FDFFE25C79}" type="slidenum">
              <a:rPr lang="en-US" smtClean="0"/>
              <a:t>39</a:t>
            </a:fld>
            <a:endParaRPr lang="en-US" dirty="0"/>
          </a:p>
        </p:txBody>
      </p:sp>
    </p:spTree>
    <p:extLst>
      <p:ext uri="{BB962C8B-B14F-4D97-AF65-F5344CB8AC3E}">
        <p14:creationId xmlns:p14="http://schemas.microsoft.com/office/powerpoint/2010/main" val="3602537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77203-FB16-4ED4-8F5A-B9FDFFE25C79}" type="slidenum">
              <a:rPr lang="en-US" smtClean="0"/>
              <a:t>40</a:t>
            </a:fld>
            <a:endParaRPr lang="en-US" dirty="0"/>
          </a:p>
        </p:txBody>
      </p:sp>
    </p:spTree>
    <p:extLst>
      <p:ext uri="{BB962C8B-B14F-4D97-AF65-F5344CB8AC3E}">
        <p14:creationId xmlns:p14="http://schemas.microsoft.com/office/powerpoint/2010/main" val="3179490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1717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4475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G" dirty="0"/>
          </a:p>
        </p:txBody>
      </p:sp>
      <p:sp>
        <p:nvSpPr>
          <p:cNvPr id="4" name="Slide Number Placeholder 3"/>
          <p:cNvSpPr>
            <a:spLocks noGrp="1"/>
          </p:cNvSpPr>
          <p:nvPr>
            <p:ph type="sldNum" sz="quarter" idx="5"/>
          </p:nvPr>
        </p:nvSpPr>
        <p:spPr/>
        <p:txBody>
          <a:bodyPr/>
          <a:lstStyle/>
          <a:p>
            <a:fld id="{BA284302-F202-41E8-82E9-967D08F8883C}" type="slidenum">
              <a:rPr lang="en-US" smtClean="0"/>
              <a:t>48</a:t>
            </a:fld>
            <a:endParaRPr lang="en-US"/>
          </a:p>
        </p:txBody>
      </p:sp>
    </p:spTree>
    <p:extLst>
      <p:ext uri="{BB962C8B-B14F-4D97-AF65-F5344CB8AC3E}">
        <p14:creationId xmlns:p14="http://schemas.microsoft.com/office/powerpoint/2010/main" val="1745027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77203-FB16-4ED4-8F5A-B9FDFFE25C79}" type="slidenum">
              <a:rPr lang="en-US" smtClean="0"/>
              <a:t>49</a:t>
            </a:fld>
            <a:endParaRPr lang="en-US" dirty="0"/>
          </a:p>
        </p:txBody>
      </p:sp>
    </p:spTree>
    <p:extLst>
      <p:ext uri="{BB962C8B-B14F-4D97-AF65-F5344CB8AC3E}">
        <p14:creationId xmlns:p14="http://schemas.microsoft.com/office/powerpoint/2010/main" val="1955977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77203-FB16-4ED4-8F5A-B9FDFFE25C79}" type="slidenum">
              <a:rPr lang="en-US" smtClean="0"/>
              <a:t>54</a:t>
            </a:fld>
            <a:endParaRPr lang="en-US" dirty="0"/>
          </a:p>
        </p:txBody>
      </p:sp>
    </p:spTree>
    <p:extLst>
      <p:ext uri="{BB962C8B-B14F-4D97-AF65-F5344CB8AC3E}">
        <p14:creationId xmlns:p14="http://schemas.microsoft.com/office/powerpoint/2010/main" val="2429270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77203-FB16-4ED4-8F5A-B9FDFFE25C79}" type="slidenum">
              <a:rPr lang="en-US" smtClean="0"/>
              <a:t>62</a:t>
            </a:fld>
            <a:endParaRPr lang="en-US" dirty="0"/>
          </a:p>
        </p:txBody>
      </p:sp>
    </p:spTree>
    <p:extLst>
      <p:ext uri="{BB962C8B-B14F-4D97-AF65-F5344CB8AC3E}">
        <p14:creationId xmlns:p14="http://schemas.microsoft.com/office/powerpoint/2010/main" val="2061635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G" dirty="0"/>
          </a:p>
        </p:txBody>
      </p:sp>
      <p:sp>
        <p:nvSpPr>
          <p:cNvPr id="4" name="Slide Number Placeholder 3"/>
          <p:cNvSpPr>
            <a:spLocks noGrp="1"/>
          </p:cNvSpPr>
          <p:nvPr>
            <p:ph type="sldNum" sz="quarter" idx="5"/>
          </p:nvPr>
        </p:nvSpPr>
        <p:spPr/>
        <p:txBody>
          <a:bodyPr/>
          <a:lstStyle/>
          <a:p>
            <a:fld id="{BA284302-F202-41E8-82E9-967D08F8883C}" type="slidenum">
              <a:rPr lang="en-US" smtClean="0"/>
              <a:t>64</a:t>
            </a:fld>
            <a:endParaRPr lang="en-US"/>
          </a:p>
        </p:txBody>
      </p:sp>
    </p:spTree>
    <p:extLst>
      <p:ext uri="{BB962C8B-B14F-4D97-AF65-F5344CB8AC3E}">
        <p14:creationId xmlns:p14="http://schemas.microsoft.com/office/powerpoint/2010/main" val="1609924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G" dirty="0"/>
          </a:p>
        </p:txBody>
      </p:sp>
      <p:sp>
        <p:nvSpPr>
          <p:cNvPr id="4" name="Slide Number Placeholder 3"/>
          <p:cNvSpPr>
            <a:spLocks noGrp="1"/>
          </p:cNvSpPr>
          <p:nvPr>
            <p:ph type="sldNum" sz="quarter" idx="5"/>
          </p:nvPr>
        </p:nvSpPr>
        <p:spPr/>
        <p:txBody>
          <a:bodyPr/>
          <a:lstStyle/>
          <a:p>
            <a:fld id="{BA284302-F202-41E8-82E9-967D08F8883C}" type="slidenum">
              <a:rPr lang="en-US" smtClean="0"/>
              <a:t>65</a:t>
            </a:fld>
            <a:endParaRPr lang="en-US"/>
          </a:p>
        </p:txBody>
      </p:sp>
    </p:spTree>
    <p:extLst>
      <p:ext uri="{BB962C8B-B14F-4D97-AF65-F5344CB8AC3E}">
        <p14:creationId xmlns:p14="http://schemas.microsoft.com/office/powerpoint/2010/main" val="641328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77203-FB16-4ED4-8F5A-B9FDFFE25C79}" type="slidenum">
              <a:rPr lang="en-US" smtClean="0"/>
              <a:t>66</a:t>
            </a:fld>
            <a:endParaRPr lang="en-US" dirty="0"/>
          </a:p>
        </p:txBody>
      </p:sp>
    </p:spTree>
    <p:extLst>
      <p:ext uri="{BB962C8B-B14F-4D97-AF65-F5344CB8AC3E}">
        <p14:creationId xmlns:p14="http://schemas.microsoft.com/office/powerpoint/2010/main" val="4280063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77203-FB16-4ED4-8F5A-B9FDFFE25C79}" type="slidenum">
              <a:rPr lang="en-US" smtClean="0"/>
              <a:t>68</a:t>
            </a:fld>
            <a:endParaRPr lang="en-US" dirty="0"/>
          </a:p>
        </p:txBody>
      </p:sp>
    </p:spTree>
    <p:extLst>
      <p:ext uri="{BB962C8B-B14F-4D97-AF65-F5344CB8AC3E}">
        <p14:creationId xmlns:p14="http://schemas.microsoft.com/office/powerpoint/2010/main" val="4012802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986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04864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77203-FB16-4ED4-8F5A-B9FDFFE25C79}" type="slidenum">
              <a:rPr lang="en-US" smtClean="0"/>
              <a:t>82</a:t>
            </a:fld>
            <a:endParaRPr lang="en-US" dirty="0"/>
          </a:p>
        </p:txBody>
      </p:sp>
    </p:spTree>
    <p:extLst>
      <p:ext uri="{BB962C8B-B14F-4D97-AF65-F5344CB8AC3E}">
        <p14:creationId xmlns:p14="http://schemas.microsoft.com/office/powerpoint/2010/main" val="35940318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77203-FB16-4ED4-8F5A-B9FDFFE25C79}" type="slidenum">
              <a:rPr lang="en-US" smtClean="0"/>
              <a:t>84</a:t>
            </a:fld>
            <a:endParaRPr lang="en-US" dirty="0"/>
          </a:p>
        </p:txBody>
      </p:sp>
    </p:spTree>
    <p:extLst>
      <p:ext uri="{BB962C8B-B14F-4D97-AF65-F5344CB8AC3E}">
        <p14:creationId xmlns:p14="http://schemas.microsoft.com/office/powerpoint/2010/main" val="30617501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77203-FB16-4ED4-8F5A-B9FDFFE25C79}" type="slidenum">
              <a:rPr lang="en-US" smtClean="0"/>
              <a:t>87</a:t>
            </a:fld>
            <a:endParaRPr lang="en-US" dirty="0"/>
          </a:p>
        </p:txBody>
      </p:sp>
    </p:spTree>
    <p:extLst>
      <p:ext uri="{BB962C8B-B14F-4D97-AF65-F5344CB8AC3E}">
        <p14:creationId xmlns:p14="http://schemas.microsoft.com/office/powerpoint/2010/main" val="33876681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88671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37754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77203-FB16-4ED4-8F5A-B9FDFFE25C79}" type="slidenum">
              <a:rPr lang="en-US" smtClean="0"/>
              <a:t>101</a:t>
            </a:fld>
            <a:endParaRPr lang="en-US" dirty="0"/>
          </a:p>
        </p:txBody>
      </p:sp>
    </p:spTree>
    <p:extLst>
      <p:ext uri="{BB962C8B-B14F-4D97-AF65-F5344CB8AC3E}">
        <p14:creationId xmlns:p14="http://schemas.microsoft.com/office/powerpoint/2010/main" val="209097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77203-FB16-4ED4-8F5A-B9FDFFE25C79}" type="slidenum">
              <a:rPr lang="en-US" smtClean="0"/>
              <a:t>104</a:t>
            </a:fld>
            <a:endParaRPr lang="en-US" dirty="0"/>
          </a:p>
        </p:txBody>
      </p:sp>
    </p:spTree>
    <p:extLst>
      <p:ext uri="{BB962C8B-B14F-4D97-AF65-F5344CB8AC3E}">
        <p14:creationId xmlns:p14="http://schemas.microsoft.com/office/powerpoint/2010/main" val="3471057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77203-FB16-4ED4-8F5A-B9FDFFE25C79}" type="slidenum">
              <a:rPr lang="en-US" smtClean="0"/>
              <a:t>109</a:t>
            </a:fld>
            <a:endParaRPr lang="en-US" dirty="0"/>
          </a:p>
        </p:txBody>
      </p:sp>
    </p:spTree>
    <p:extLst>
      <p:ext uri="{BB962C8B-B14F-4D97-AF65-F5344CB8AC3E}">
        <p14:creationId xmlns:p14="http://schemas.microsoft.com/office/powerpoint/2010/main" val="29861281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77203-FB16-4ED4-8F5A-B9FDFFE25C79}" type="slidenum">
              <a:rPr lang="en-US" smtClean="0"/>
              <a:t>111</a:t>
            </a:fld>
            <a:endParaRPr lang="en-US" dirty="0"/>
          </a:p>
        </p:txBody>
      </p:sp>
    </p:spTree>
    <p:extLst>
      <p:ext uri="{BB962C8B-B14F-4D97-AF65-F5344CB8AC3E}">
        <p14:creationId xmlns:p14="http://schemas.microsoft.com/office/powerpoint/2010/main" val="5951623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187517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63:notes"/>
          <p:cNvSpPr txBox="1">
            <a:spLocks noGrp="1"/>
          </p:cNvSpPr>
          <p:nvPr>
            <p:ph type="body" idx="1"/>
          </p:nvPr>
        </p:nvSpPr>
        <p:spPr>
          <a:xfrm>
            <a:off x="755650" y="5149850"/>
            <a:ext cx="6045200" cy="42132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0" name="Google Shape;1200;p63:notes"/>
          <p:cNvSpPr>
            <a:spLocks noGrp="1" noRot="1" noChangeAspect="1"/>
          </p:cNvSpPr>
          <p:nvPr>
            <p:ph type="sldImg" idx="2"/>
          </p:nvPr>
        </p:nvSpPr>
        <p:spPr>
          <a:xfrm>
            <a:off x="569913" y="1338263"/>
            <a:ext cx="6416675" cy="36099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77426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6B3277B-3761-468B-B514-50E0E52DA791}" type="slidenum">
              <a:rPr lang="en-GB" smtClean="0"/>
              <a:t>118</a:t>
            </a:fld>
            <a:endParaRPr lang="en-GB"/>
          </a:p>
        </p:txBody>
      </p:sp>
    </p:spTree>
    <p:extLst>
      <p:ext uri="{BB962C8B-B14F-4D97-AF65-F5344CB8AC3E}">
        <p14:creationId xmlns:p14="http://schemas.microsoft.com/office/powerpoint/2010/main" val="36457810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6B3277B-3761-468B-B514-50E0E52DA791}" type="slidenum">
              <a:rPr lang="en-GB" smtClean="0"/>
              <a:t>119</a:t>
            </a:fld>
            <a:endParaRPr lang="en-GB"/>
          </a:p>
        </p:txBody>
      </p:sp>
    </p:spTree>
    <p:extLst>
      <p:ext uri="{BB962C8B-B14F-4D97-AF65-F5344CB8AC3E}">
        <p14:creationId xmlns:p14="http://schemas.microsoft.com/office/powerpoint/2010/main" val="212522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13209"/>
            <a:ext cx="19021425" cy="1071296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2351260" y="3751518"/>
            <a:ext cx="12117634" cy="2568536"/>
          </a:xfrm>
        </p:spPr>
        <p:txBody>
          <a:bodyPr anchor="b">
            <a:noAutofit/>
          </a:bodyPr>
          <a:lstStyle>
            <a:lvl1pPr algn="r">
              <a:defRPr sz="8425">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2351260" y="6320050"/>
            <a:ext cx="12117634" cy="1711366"/>
          </a:xfrm>
        </p:spPr>
        <p:txBody>
          <a:bodyPr anchor="t"/>
          <a:lstStyle>
            <a:lvl1pPr marL="0" indent="0" algn="r">
              <a:buNone/>
              <a:defRPr>
                <a:solidFill>
                  <a:schemeClr val="tx1">
                    <a:lumMod val="50000"/>
                    <a:lumOff val="50000"/>
                  </a:schemeClr>
                </a:solidFill>
              </a:defRPr>
            </a:lvl1pPr>
            <a:lvl2pPr marL="713323" indent="0" algn="ctr">
              <a:buNone/>
              <a:defRPr>
                <a:solidFill>
                  <a:schemeClr val="tx1">
                    <a:tint val="75000"/>
                  </a:schemeClr>
                </a:solidFill>
              </a:defRPr>
            </a:lvl2pPr>
            <a:lvl3pPr marL="1426647" indent="0" algn="ctr">
              <a:buNone/>
              <a:defRPr>
                <a:solidFill>
                  <a:schemeClr val="tx1">
                    <a:tint val="75000"/>
                  </a:schemeClr>
                </a:solidFill>
              </a:defRPr>
            </a:lvl3pPr>
            <a:lvl4pPr marL="2139970" indent="0" algn="ctr">
              <a:buNone/>
              <a:defRPr>
                <a:solidFill>
                  <a:schemeClr val="tx1">
                    <a:tint val="75000"/>
                  </a:schemeClr>
                </a:solidFill>
              </a:defRPr>
            </a:lvl4pPr>
            <a:lvl5pPr marL="2853294" indent="0" algn="ctr">
              <a:buNone/>
              <a:defRPr>
                <a:solidFill>
                  <a:schemeClr val="tx1">
                    <a:tint val="75000"/>
                  </a:schemeClr>
                </a:solidFill>
              </a:defRPr>
            </a:lvl5pPr>
            <a:lvl6pPr marL="3566617" indent="0" algn="ctr">
              <a:buNone/>
              <a:defRPr>
                <a:solidFill>
                  <a:schemeClr val="tx1">
                    <a:tint val="75000"/>
                  </a:schemeClr>
                </a:solidFill>
              </a:defRPr>
            </a:lvl6pPr>
            <a:lvl7pPr marL="4279941" indent="0" algn="ctr">
              <a:buNone/>
              <a:defRPr>
                <a:solidFill>
                  <a:schemeClr val="tx1">
                    <a:tint val="75000"/>
                  </a:schemeClr>
                </a:solidFill>
              </a:defRPr>
            </a:lvl7pPr>
            <a:lvl8pPr marL="4993264" indent="0" algn="ctr">
              <a:buNone/>
              <a:defRPr>
                <a:solidFill>
                  <a:schemeClr val="tx1">
                    <a:tint val="75000"/>
                  </a:schemeClr>
                </a:solidFill>
              </a:defRPr>
            </a:lvl8pPr>
            <a:lvl9pPr marL="5706588"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19-Feb-24</a:t>
            </a:fld>
            <a:endParaRPr lang="en-US" dirty="0"/>
          </a:p>
        </p:txBody>
      </p:sp>
      <p:sp>
        <p:nvSpPr>
          <p:cNvPr id="5" name="Footer Placeholder 4"/>
          <p:cNvSpPr>
            <a:spLocks noGrp="1"/>
          </p:cNvSpPr>
          <p:nvPr>
            <p:ph type="ftr" sz="quarter" idx="11"/>
          </p:nvPr>
        </p:nvSpPr>
        <p:spPr/>
        <p:txBody>
          <a:bodyPr/>
          <a:lstStyle/>
          <a:p>
            <a:endParaRPr lang="en-NG" dirty="0"/>
          </a:p>
        </p:txBody>
      </p:sp>
    </p:spTree>
    <p:extLst>
      <p:ext uri="{BB962C8B-B14F-4D97-AF65-F5344CB8AC3E}">
        <p14:creationId xmlns:p14="http://schemas.microsoft.com/office/powerpoint/2010/main" val="60867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5617"/>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19-Feb-24</a:t>
            </a:fld>
            <a:endParaRPr lang="en-US"/>
          </a:p>
        </p:txBody>
      </p:sp>
      <p:sp>
        <p:nvSpPr>
          <p:cNvPr id="5" name="Footer Placeholder 4"/>
          <p:cNvSpPr>
            <a:spLocks noGrp="1"/>
          </p:cNvSpPr>
          <p:nvPr>
            <p:ph type="ftr" sz="quarter" idx="11"/>
          </p:nvPr>
        </p:nvSpPr>
        <p:spPr/>
        <p:txBody>
          <a:bodyPr/>
          <a:lstStyle/>
          <a:p>
            <a:endParaRPr lang="en-US"/>
          </a:p>
        </p:txBody>
      </p:sp>
      <p:sp>
        <p:nvSpPr>
          <p:cNvPr id="9" name="Slide Number Placeholder 1">
            <a:extLst>
              <a:ext uri="{FF2B5EF4-FFF2-40B4-BE49-F238E27FC236}">
                <a16:creationId xmlns:a16="http://schemas.microsoft.com/office/drawing/2014/main" id="{5575EB28-56CA-1BF6-29F3-240BD397A36D}"/>
              </a:ext>
            </a:extLst>
          </p:cNvPr>
          <p:cNvSpPr txBox="1">
            <a:spLocks noChangeArrowheads="1"/>
          </p:cNvSpPr>
          <p:nvPr userDrawn="1"/>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a:t>
            </a:fld>
            <a:r>
              <a:rPr lang="en-US" altLang="en-US" sz="2000" b="1" dirty="0">
                <a:solidFill>
                  <a:schemeClr val="bg1"/>
                </a:solidFill>
                <a:latin typeface="Gill Sans MT" panose="020B0502020104020203" pitchFamily="34" charset="0"/>
              </a:rPr>
              <a:t>     </a:t>
            </a:r>
          </a:p>
        </p:txBody>
      </p:sp>
    </p:spTree>
    <p:extLst>
      <p:ext uri="{BB962C8B-B14F-4D97-AF65-F5344CB8AC3E}">
        <p14:creationId xmlns:p14="http://schemas.microsoft.com/office/powerpoint/2010/main" val="141502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56749" y="4213853"/>
            <a:ext cx="13412145" cy="2849805"/>
          </a:xfrm>
        </p:spPr>
        <p:txBody>
          <a:bodyPr anchor="b"/>
          <a:lstStyle>
            <a:lvl1pPr algn="l">
              <a:defRPr sz="6241" b="0" cap="none"/>
            </a:lvl1pPr>
          </a:lstStyle>
          <a:p>
            <a:r>
              <a:rPr lang="en-US"/>
              <a:t>Click to edit Master title style</a:t>
            </a:r>
            <a:endParaRPr lang="en-US" dirty="0"/>
          </a:p>
        </p:txBody>
      </p:sp>
      <p:sp>
        <p:nvSpPr>
          <p:cNvPr id="3" name="Text Placeholder 2"/>
          <p:cNvSpPr>
            <a:spLocks noGrp="1"/>
          </p:cNvSpPr>
          <p:nvPr>
            <p:ph type="body" idx="1"/>
          </p:nvPr>
        </p:nvSpPr>
        <p:spPr>
          <a:xfrm>
            <a:off x="1056749" y="7063657"/>
            <a:ext cx="13412145" cy="1342383"/>
          </a:xfrm>
        </p:spPr>
        <p:txBody>
          <a:bodyPr anchor="t"/>
          <a:lstStyle>
            <a:lvl1pPr marL="0" indent="0" algn="l">
              <a:buNone/>
              <a:defRPr sz="3120">
                <a:solidFill>
                  <a:schemeClr val="tx1">
                    <a:lumMod val="50000"/>
                    <a:lumOff val="50000"/>
                  </a:schemeClr>
                </a:solidFill>
              </a:defRPr>
            </a:lvl1pPr>
            <a:lvl2pPr marL="713323" indent="0">
              <a:buNone/>
              <a:defRPr sz="2808">
                <a:solidFill>
                  <a:schemeClr val="tx1">
                    <a:tint val="75000"/>
                  </a:schemeClr>
                </a:solidFill>
              </a:defRPr>
            </a:lvl2pPr>
            <a:lvl3pPr marL="1426647" indent="0">
              <a:buNone/>
              <a:defRPr sz="2496">
                <a:solidFill>
                  <a:schemeClr val="tx1">
                    <a:tint val="75000"/>
                  </a:schemeClr>
                </a:solidFill>
              </a:defRPr>
            </a:lvl3pPr>
            <a:lvl4pPr marL="2139970" indent="0">
              <a:buNone/>
              <a:defRPr sz="2184">
                <a:solidFill>
                  <a:schemeClr val="tx1">
                    <a:tint val="75000"/>
                  </a:schemeClr>
                </a:solidFill>
              </a:defRPr>
            </a:lvl4pPr>
            <a:lvl5pPr marL="2853294" indent="0">
              <a:buNone/>
              <a:defRPr sz="2184">
                <a:solidFill>
                  <a:schemeClr val="tx1">
                    <a:tint val="75000"/>
                  </a:schemeClr>
                </a:solidFill>
              </a:defRPr>
            </a:lvl5pPr>
            <a:lvl6pPr marL="3566617" indent="0">
              <a:buNone/>
              <a:defRPr sz="2184">
                <a:solidFill>
                  <a:schemeClr val="tx1">
                    <a:tint val="75000"/>
                  </a:schemeClr>
                </a:solidFill>
              </a:defRPr>
            </a:lvl6pPr>
            <a:lvl7pPr marL="4279941" indent="0">
              <a:buNone/>
              <a:defRPr sz="2184">
                <a:solidFill>
                  <a:schemeClr val="tx1">
                    <a:tint val="75000"/>
                  </a:schemeClr>
                </a:solidFill>
              </a:defRPr>
            </a:lvl7pPr>
            <a:lvl8pPr marL="4993264" indent="0">
              <a:buNone/>
              <a:defRPr sz="2184">
                <a:solidFill>
                  <a:schemeClr val="tx1">
                    <a:tint val="75000"/>
                  </a:schemeClr>
                </a:solidFill>
              </a:defRPr>
            </a:lvl8pPr>
            <a:lvl9pPr marL="5706588" indent="0">
              <a:buNone/>
              <a:defRPr sz="218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19-Feb-24</a:t>
            </a:fld>
            <a:endParaRPr lang="en-US" dirty="0"/>
          </a:p>
        </p:txBody>
      </p:sp>
      <p:sp>
        <p:nvSpPr>
          <p:cNvPr id="5" name="Footer Placeholder 4"/>
          <p:cNvSpPr>
            <a:spLocks noGrp="1"/>
          </p:cNvSpPr>
          <p:nvPr>
            <p:ph type="ftr" sz="quarter" idx="11"/>
          </p:nvPr>
        </p:nvSpPr>
        <p:spPr/>
        <p:txBody>
          <a:bodyPr/>
          <a:lstStyle/>
          <a:p>
            <a:endParaRPr lang="en-NG" dirty="0"/>
          </a:p>
        </p:txBody>
      </p:sp>
    </p:spTree>
    <p:extLst>
      <p:ext uri="{BB962C8B-B14F-4D97-AF65-F5344CB8AC3E}">
        <p14:creationId xmlns:p14="http://schemas.microsoft.com/office/powerpoint/2010/main" val="855081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56748" y="3370919"/>
            <a:ext cx="6527748" cy="6054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941148" y="3370920"/>
            <a:ext cx="6527747" cy="6054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19-Feb-24</a:t>
            </a:fld>
            <a:endParaRPr lang="en-US" dirty="0"/>
          </a:p>
        </p:txBody>
      </p:sp>
      <p:sp>
        <p:nvSpPr>
          <p:cNvPr id="6" name="Footer Placeholder 5"/>
          <p:cNvSpPr>
            <a:spLocks noGrp="1"/>
          </p:cNvSpPr>
          <p:nvPr>
            <p:ph type="ftr" sz="quarter" idx="11"/>
          </p:nvPr>
        </p:nvSpPr>
        <p:spPr/>
        <p:txBody>
          <a:bodyPr/>
          <a:lstStyle/>
          <a:p>
            <a:endParaRPr lang="en-NG" dirty="0"/>
          </a:p>
        </p:txBody>
      </p:sp>
    </p:spTree>
    <p:extLst>
      <p:ext uri="{BB962C8B-B14F-4D97-AF65-F5344CB8AC3E}">
        <p14:creationId xmlns:p14="http://schemas.microsoft.com/office/powerpoint/2010/main" val="1889971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54269" y="3371534"/>
            <a:ext cx="6530226" cy="899075"/>
          </a:xfrm>
        </p:spPr>
        <p:txBody>
          <a:bodyPr anchor="b">
            <a:noAutofit/>
          </a:bodyPr>
          <a:lstStyle>
            <a:lvl1pPr marL="0" indent="0">
              <a:buNone/>
              <a:defRPr sz="3744" b="0"/>
            </a:lvl1pPr>
            <a:lvl2pPr marL="713323" indent="0">
              <a:buNone/>
              <a:defRPr sz="3120" b="1"/>
            </a:lvl2pPr>
            <a:lvl3pPr marL="1426647" indent="0">
              <a:buNone/>
              <a:defRPr sz="2808" b="1"/>
            </a:lvl3pPr>
            <a:lvl4pPr marL="2139970" indent="0">
              <a:buNone/>
              <a:defRPr sz="2496" b="1"/>
            </a:lvl4pPr>
            <a:lvl5pPr marL="2853294" indent="0">
              <a:buNone/>
              <a:defRPr sz="2496" b="1"/>
            </a:lvl5pPr>
            <a:lvl6pPr marL="3566617" indent="0">
              <a:buNone/>
              <a:defRPr sz="2496" b="1"/>
            </a:lvl6pPr>
            <a:lvl7pPr marL="4279941" indent="0">
              <a:buNone/>
              <a:defRPr sz="2496" b="1"/>
            </a:lvl7pPr>
            <a:lvl8pPr marL="4993264" indent="0">
              <a:buNone/>
              <a:defRPr sz="2496" b="1"/>
            </a:lvl8pPr>
            <a:lvl9pPr marL="5706588" indent="0">
              <a:buNone/>
              <a:defRPr sz="2496" b="1"/>
            </a:lvl9pPr>
          </a:lstStyle>
          <a:p>
            <a:pPr lvl="0"/>
            <a:r>
              <a:rPr lang="en-US"/>
              <a:t>Click to edit Master text styles</a:t>
            </a:r>
          </a:p>
        </p:txBody>
      </p:sp>
      <p:sp>
        <p:nvSpPr>
          <p:cNvPr id="4" name="Content Placeholder 3"/>
          <p:cNvSpPr>
            <a:spLocks noGrp="1"/>
          </p:cNvSpPr>
          <p:nvPr>
            <p:ph sz="half" idx="2"/>
          </p:nvPr>
        </p:nvSpPr>
        <p:spPr>
          <a:xfrm>
            <a:off x="1054269" y="4270610"/>
            <a:ext cx="6530226" cy="51550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938673" y="3371534"/>
            <a:ext cx="6530218" cy="899075"/>
          </a:xfrm>
        </p:spPr>
        <p:txBody>
          <a:bodyPr anchor="b">
            <a:noAutofit/>
          </a:bodyPr>
          <a:lstStyle>
            <a:lvl1pPr marL="0" indent="0">
              <a:buNone/>
              <a:defRPr sz="3744" b="0"/>
            </a:lvl1pPr>
            <a:lvl2pPr marL="713323" indent="0">
              <a:buNone/>
              <a:defRPr sz="3120" b="1"/>
            </a:lvl2pPr>
            <a:lvl3pPr marL="1426647" indent="0">
              <a:buNone/>
              <a:defRPr sz="2808" b="1"/>
            </a:lvl3pPr>
            <a:lvl4pPr marL="2139970" indent="0">
              <a:buNone/>
              <a:defRPr sz="2496" b="1"/>
            </a:lvl4pPr>
            <a:lvl5pPr marL="2853294" indent="0">
              <a:buNone/>
              <a:defRPr sz="2496" b="1"/>
            </a:lvl5pPr>
            <a:lvl6pPr marL="3566617" indent="0">
              <a:buNone/>
              <a:defRPr sz="2496" b="1"/>
            </a:lvl6pPr>
            <a:lvl7pPr marL="4279941" indent="0">
              <a:buNone/>
              <a:defRPr sz="2496" b="1"/>
            </a:lvl7pPr>
            <a:lvl8pPr marL="4993264" indent="0">
              <a:buNone/>
              <a:defRPr sz="2496" b="1"/>
            </a:lvl8pPr>
            <a:lvl9pPr marL="5706588" indent="0">
              <a:buNone/>
              <a:defRPr sz="2496" b="1"/>
            </a:lvl9pPr>
          </a:lstStyle>
          <a:p>
            <a:pPr lvl="0"/>
            <a:r>
              <a:rPr lang="en-US"/>
              <a:t>Click to edit Master text styles</a:t>
            </a:r>
          </a:p>
        </p:txBody>
      </p:sp>
      <p:sp>
        <p:nvSpPr>
          <p:cNvPr id="6" name="Content Placeholder 5"/>
          <p:cNvSpPr>
            <a:spLocks noGrp="1"/>
          </p:cNvSpPr>
          <p:nvPr>
            <p:ph sz="quarter" idx="4"/>
          </p:nvPr>
        </p:nvSpPr>
        <p:spPr>
          <a:xfrm>
            <a:off x="7938675" y="4270610"/>
            <a:ext cx="6530217" cy="51550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19-Feb-24</a:t>
            </a:fld>
            <a:endParaRPr lang="en-US" dirty="0"/>
          </a:p>
        </p:txBody>
      </p:sp>
      <p:sp>
        <p:nvSpPr>
          <p:cNvPr id="8" name="Footer Placeholder 7"/>
          <p:cNvSpPr>
            <a:spLocks noGrp="1"/>
          </p:cNvSpPr>
          <p:nvPr>
            <p:ph type="ftr" sz="quarter" idx="11"/>
          </p:nvPr>
        </p:nvSpPr>
        <p:spPr/>
        <p:txBody>
          <a:bodyPr/>
          <a:lstStyle/>
          <a:p>
            <a:endParaRPr lang="en-NG" dirty="0"/>
          </a:p>
        </p:txBody>
      </p:sp>
      <p:sp>
        <p:nvSpPr>
          <p:cNvPr id="9" name="Slide Number Placeholder 8"/>
          <p:cNvSpPr>
            <a:spLocks noGrp="1"/>
          </p:cNvSpPr>
          <p:nvPr>
            <p:ph type="sldNum" sz="quarter" idx="12"/>
          </p:nvPr>
        </p:nvSpPr>
        <p:spPr>
          <a:xfrm>
            <a:off x="13402777" y="9425644"/>
            <a:ext cx="1066116" cy="569663"/>
          </a:xfrm>
          <a:prstGeom prst="rect">
            <a:avLst/>
          </a:prstGeom>
        </p:spPr>
        <p:txBody>
          <a:bodyPr/>
          <a:lstStyle>
            <a:lvl1pPr>
              <a:defRPr>
                <a:latin typeface="Gill Sans MT" panose="020B0502020104020203"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94079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56747" y="951089"/>
            <a:ext cx="13412145" cy="2060693"/>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19-Feb-24</a:t>
            </a:fld>
            <a:endParaRPr lang="en-US"/>
          </a:p>
        </p:txBody>
      </p:sp>
      <p:sp>
        <p:nvSpPr>
          <p:cNvPr id="4" name="Footer Placeholder 3"/>
          <p:cNvSpPr>
            <a:spLocks noGrp="1"/>
          </p:cNvSpPr>
          <p:nvPr>
            <p:ph type="ftr" sz="quarter" idx="11"/>
          </p:nvPr>
        </p:nvSpPr>
        <p:spPr/>
        <p:txBody>
          <a:bodyPr/>
          <a:lstStyle/>
          <a:p>
            <a:endParaRPr lang="en-US"/>
          </a:p>
        </p:txBody>
      </p:sp>
      <p:sp>
        <p:nvSpPr>
          <p:cNvPr id="8" name="Slide Number Placeholder 1">
            <a:extLst>
              <a:ext uri="{FF2B5EF4-FFF2-40B4-BE49-F238E27FC236}">
                <a16:creationId xmlns:a16="http://schemas.microsoft.com/office/drawing/2014/main" id="{E05EAA1D-F4AA-FA60-2DDC-87ED5BF2C3A9}"/>
              </a:ext>
            </a:extLst>
          </p:cNvPr>
          <p:cNvSpPr txBox="1">
            <a:spLocks noChangeArrowheads="1"/>
          </p:cNvSpPr>
          <p:nvPr userDrawn="1"/>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a:t>
            </a:fld>
            <a:r>
              <a:rPr lang="en-US" altLang="en-US" sz="2000" b="1" dirty="0">
                <a:solidFill>
                  <a:schemeClr val="bg1"/>
                </a:solidFill>
                <a:latin typeface="Gill Sans MT" panose="020B0502020104020203" pitchFamily="34" charset="0"/>
              </a:rPr>
              <a:t>     </a:t>
            </a:r>
          </a:p>
        </p:txBody>
      </p:sp>
    </p:spTree>
    <p:extLst>
      <p:ext uri="{BB962C8B-B14F-4D97-AF65-F5344CB8AC3E}">
        <p14:creationId xmlns:p14="http://schemas.microsoft.com/office/powerpoint/2010/main" val="495493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19-Feb-24</a:t>
            </a:fld>
            <a:endParaRPr lang="en-US"/>
          </a:p>
        </p:txBody>
      </p:sp>
      <p:sp>
        <p:nvSpPr>
          <p:cNvPr id="3" name="Footer Placeholder 2"/>
          <p:cNvSpPr>
            <a:spLocks noGrp="1"/>
          </p:cNvSpPr>
          <p:nvPr>
            <p:ph type="ftr" sz="quarter" idx="11"/>
          </p:nvPr>
        </p:nvSpPr>
        <p:spPr/>
        <p:txBody>
          <a:bodyPr/>
          <a:lstStyle/>
          <a:p>
            <a:endParaRPr lang="en-US"/>
          </a:p>
        </p:txBody>
      </p:sp>
      <p:cxnSp>
        <p:nvCxnSpPr>
          <p:cNvPr id="6" name="Straight Connector 5">
            <a:extLst>
              <a:ext uri="{FF2B5EF4-FFF2-40B4-BE49-F238E27FC236}">
                <a16:creationId xmlns:a16="http://schemas.microsoft.com/office/drawing/2014/main" id="{2E63D2A7-C47D-5FCD-BC19-71995D6F05C5}"/>
              </a:ext>
            </a:extLst>
          </p:cNvPr>
          <p:cNvCxnSpPr>
            <a:cxnSpLocks/>
          </p:cNvCxnSpPr>
          <p:nvPr userDrawn="1"/>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7" name="Slide Number Placeholder 1">
            <a:extLst>
              <a:ext uri="{FF2B5EF4-FFF2-40B4-BE49-F238E27FC236}">
                <a16:creationId xmlns:a16="http://schemas.microsoft.com/office/drawing/2014/main" id="{204DE494-8E0A-FC80-64F8-FF2F61255278}"/>
              </a:ext>
            </a:extLst>
          </p:cNvPr>
          <p:cNvSpPr txBox="1">
            <a:spLocks noChangeArrowheads="1"/>
          </p:cNvSpPr>
          <p:nvPr userDrawn="1"/>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a:t>
            </a:fld>
            <a:r>
              <a:rPr lang="en-US" altLang="en-US" sz="2000" b="1" dirty="0">
                <a:solidFill>
                  <a:schemeClr val="bg1"/>
                </a:solidFill>
                <a:latin typeface="Gill Sans MT" panose="020B0502020104020203" pitchFamily="34" charset="0"/>
              </a:rPr>
              <a:t>     </a:t>
            </a:r>
          </a:p>
        </p:txBody>
      </p:sp>
    </p:spTree>
    <p:extLst>
      <p:ext uri="{BB962C8B-B14F-4D97-AF65-F5344CB8AC3E}">
        <p14:creationId xmlns:p14="http://schemas.microsoft.com/office/powerpoint/2010/main" val="1507358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6747" y="2338100"/>
            <a:ext cx="6013666" cy="1994644"/>
          </a:xfrm>
        </p:spPr>
        <p:txBody>
          <a:bodyPr anchor="b">
            <a:normAutofit/>
          </a:bodyPr>
          <a:lstStyle>
            <a:lvl1pPr>
              <a:defRPr sz="3120"/>
            </a:lvl1pPr>
          </a:lstStyle>
          <a:p>
            <a:r>
              <a:rPr lang="en-US"/>
              <a:t>Click to edit Master title style</a:t>
            </a:r>
            <a:endParaRPr lang="en-US" dirty="0"/>
          </a:p>
        </p:txBody>
      </p:sp>
      <p:sp>
        <p:nvSpPr>
          <p:cNvPr id="3" name="Content Placeholder 2"/>
          <p:cNvSpPr>
            <a:spLocks noGrp="1"/>
          </p:cNvSpPr>
          <p:nvPr>
            <p:ph idx="1"/>
          </p:nvPr>
        </p:nvSpPr>
        <p:spPr>
          <a:xfrm>
            <a:off x="7427064" y="803378"/>
            <a:ext cx="7041829" cy="862226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56747" y="4332743"/>
            <a:ext cx="6013666" cy="4032219"/>
          </a:xfrm>
        </p:spPr>
        <p:txBody>
          <a:bodyPr>
            <a:normAutofit/>
          </a:bodyPr>
          <a:lstStyle>
            <a:lvl1pPr marL="0" indent="0">
              <a:buNone/>
              <a:defRPr sz="2184"/>
            </a:lvl1pPr>
            <a:lvl2pPr marL="713110" indent="0">
              <a:buNone/>
              <a:defRPr sz="2184"/>
            </a:lvl2pPr>
            <a:lvl3pPr marL="1426219" indent="0">
              <a:buNone/>
              <a:defRPr sz="1872"/>
            </a:lvl3pPr>
            <a:lvl4pPr marL="2139329" indent="0">
              <a:buNone/>
              <a:defRPr sz="1560"/>
            </a:lvl4pPr>
            <a:lvl5pPr marL="2852437" indent="0">
              <a:buNone/>
              <a:defRPr sz="1560"/>
            </a:lvl5pPr>
            <a:lvl6pPr marL="3565547" indent="0">
              <a:buNone/>
              <a:defRPr sz="1560"/>
            </a:lvl6pPr>
            <a:lvl7pPr marL="4278657" indent="0">
              <a:buNone/>
              <a:defRPr sz="1560"/>
            </a:lvl7pPr>
            <a:lvl8pPr marL="4991766" indent="0">
              <a:buNone/>
              <a:defRPr sz="1560"/>
            </a:lvl8pPr>
            <a:lvl9pPr marL="5704876" indent="0">
              <a:buNone/>
              <a:defRPr sz="156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19-Feb-24</a:t>
            </a:fld>
            <a:endParaRPr lang="en-US" dirty="0"/>
          </a:p>
        </p:txBody>
      </p:sp>
      <p:sp>
        <p:nvSpPr>
          <p:cNvPr id="6" name="Footer Placeholder 5"/>
          <p:cNvSpPr>
            <a:spLocks noGrp="1"/>
          </p:cNvSpPr>
          <p:nvPr>
            <p:ph type="ftr" sz="quarter" idx="11"/>
          </p:nvPr>
        </p:nvSpPr>
        <p:spPr/>
        <p:txBody>
          <a:bodyPr/>
          <a:lstStyle/>
          <a:p>
            <a:endParaRPr lang="en-NG" dirty="0"/>
          </a:p>
        </p:txBody>
      </p:sp>
    </p:spTree>
    <p:extLst>
      <p:ext uri="{BB962C8B-B14F-4D97-AF65-F5344CB8AC3E}">
        <p14:creationId xmlns:p14="http://schemas.microsoft.com/office/powerpoint/2010/main" val="2913163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6748" y="7489825"/>
            <a:ext cx="13412144" cy="884216"/>
          </a:xfrm>
        </p:spPr>
        <p:txBody>
          <a:bodyPr anchor="b">
            <a:normAutofit/>
          </a:bodyPr>
          <a:lstStyle>
            <a:lvl1pPr algn="l">
              <a:defRPr sz="3744"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56747" y="951089"/>
            <a:ext cx="13412145" cy="6000032"/>
          </a:xfrm>
        </p:spPr>
        <p:txBody>
          <a:bodyPr anchor="t">
            <a:normAutofit/>
          </a:bodyPr>
          <a:lstStyle>
            <a:lvl1pPr marL="0" indent="0" algn="ctr">
              <a:buNone/>
              <a:defRPr sz="2496"/>
            </a:lvl1pPr>
            <a:lvl2pPr marL="713323" indent="0">
              <a:buNone/>
              <a:defRPr sz="2496"/>
            </a:lvl2pPr>
            <a:lvl3pPr marL="1426647" indent="0">
              <a:buNone/>
              <a:defRPr sz="2496"/>
            </a:lvl3pPr>
            <a:lvl4pPr marL="2139970" indent="0">
              <a:buNone/>
              <a:defRPr sz="2496"/>
            </a:lvl4pPr>
            <a:lvl5pPr marL="2853294" indent="0">
              <a:buNone/>
              <a:defRPr sz="2496"/>
            </a:lvl5pPr>
            <a:lvl6pPr marL="3566617" indent="0">
              <a:buNone/>
              <a:defRPr sz="2496"/>
            </a:lvl6pPr>
            <a:lvl7pPr marL="4279941" indent="0">
              <a:buNone/>
              <a:defRPr sz="2496"/>
            </a:lvl7pPr>
            <a:lvl8pPr marL="4993264" indent="0">
              <a:buNone/>
              <a:defRPr sz="2496"/>
            </a:lvl8pPr>
            <a:lvl9pPr marL="5706588" indent="0">
              <a:buNone/>
              <a:defRPr sz="2496"/>
            </a:lvl9pPr>
          </a:lstStyle>
          <a:p>
            <a:r>
              <a:rPr lang="en-US"/>
              <a:t>Click icon to add picture</a:t>
            </a:r>
            <a:endParaRPr lang="en-US" dirty="0"/>
          </a:p>
        </p:txBody>
      </p:sp>
      <p:sp>
        <p:nvSpPr>
          <p:cNvPr id="4" name="Text Placeholder 3"/>
          <p:cNvSpPr>
            <a:spLocks noGrp="1"/>
          </p:cNvSpPr>
          <p:nvPr>
            <p:ph type="body" sz="half" idx="2"/>
          </p:nvPr>
        </p:nvSpPr>
        <p:spPr>
          <a:xfrm>
            <a:off x="1056748" y="8374041"/>
            <a:ext cx="13412144" cy="1051602"/>
          </a:xfrm>
        </p:spPr>
        <p:txBody>
          <a:bodyPr>
            <a:normAutofit/>
          </a:bodyPr>
          <a:lstStyle>
            <a:lvl1pPr marL="0" indent="0">
              <a:buNone/>
              <a:defRPr sz="1872"/>
            </a:lvl1pPr>
            <a:lvl2pPr marL="713323" indent="0">
              <a:buNone/>
              <a:defRPr sz="1872"/>
            </a:lvl2pPr>
            <a:lvl3pPr marL="1426647" indent="0">
              <a:buNone/>
              <a:defRPr sz="1560"/>
            </a:lvl3pPr>
            <a:lvl4pPr marL="2139970" indent="0">
              <a:buNone/>
              <a:defRPr sz="1404"/>
            </a:lvl4pPr>
            <a:lvl5pPr marL="2853294" indent="0">
              <a:buNone/>
              <a:defRPr sz="1404"/>
            </a:lvl5pPr>
            <a:lvl6pPr marL="3566617" indent="0">
              <a:buNone/>
              <a:defRPr sz="1404"/>
            </a:lvl6pPr>
            <a:lvl7pPr marL="4279941" indent="0">
              <a:buNone/>
              <a:defRPr sz="1404"/>
            </a:lvl7pPr>
            <a:lvl8pPr marL="4993264" indent="0">
              <a:buNone/>
              <a:defRPr sz="1404"/>
            </a:lvl8pPr>
            <a:lvl9pPr marL="5706588" indent="0">
              <a:buNone/>
              <a:defRPr sz="140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19-Feb-24</a:t>
            </a:fld>
            <a:endParaRPr lang="en-US" dirty="0"/>
          </a:p>
        </p:txBody>
      </p:sp>
      <p:sp>
        <p:nvSpPr>
          <p:cNvPr id="6" name="Footer Placeholder 5"/>
          <p:cNvSpPr>
            <a:spLocks noGrp="1"/>
          </p:cNvSpPr>
          <p:nvPr>
            <p:ph type="ftr" sz="quarter" idx="11"/>
          </p:nvPr>
        </p:nvSpPr>
        <p:spPr/>
        <p:txBody>
          <a:bodyPr/>
          <a:lstStyle/>
          <a:p>
            <a:endParaRPr lang="en-NG" dirty="0"/>
          </a:p>
        </p:txBody>
      </p:sp>
    </p:spTree>
    <p:extLst>
      <p:ext uri="{BB962C8B-B14F-4D97-AF65-F5344CB8AC3E}">
        <p14:creationId xmlns:p14="http://schemas.microsoft.com/office/powerpoint/2010/main" val="1799220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056749" y="951089"/>
            <a:ext cx="13412145" cy="5310246"/>
          </a:xfrm>
        </p:spPr>
        <p:txBody>
          <a:bodyPr anchor="ctr">
            <a:normAutofit/>
          </a:bodyPr>
          <a:lstStyle>
            <a:lvl1pPr algn="l">
              <a:defRPr sz="6865" b="0" cap="none"/>
            </a:lvl1pPr>
          </a:lstStyle>
          <a:p>
            <a:r>
              <a:rPr lang="en-US"/>
              <a:t>Click to edit Master title style</a:t>
            </a:r>
            <a:endParaRPr lang="en-US" dirty="0"/>
          </a:p>
        </p:txBody>
      </p:sp>
      <p:sp>
        <p:nvSpPr>
          <p:cNvPr id="3" name="Text Placeholder 2"/>
          <p:cNvSpPr>
            <a:spLocks noGrp="1"/>
          </p:cNvSpPr>
          <p:nvPr>
            <p:ph type="body" idx="1"/>
          </p:nvPr>
        </p:nvSpPr>
        <p:spPr>
          <a:xfrm>
            <a:off x="1056749" y="6974652"/>
            <a:ext cx="13412145" cy="2450992"/>
          </a:xfrm>
        </p:spPr>
        <p:txBody>
          <a:bodyPr anchor="ctr">
            <a:normAutofit/>
          </a:bodyPr>
          <a:lstStyle>
            <a:lvl1pPr marL="0" indent="0" algn="l">
              <a:buNone/>
              <a:defRPr sz="2808">
                <a:solidFill>
                  <a:schemeClr val="tx1">
                    <a:lumMod val="75000"/>
                    <a:lumOff val="25000"/>
                  </a:schemeClr>
                </a:solidFill>
              </a:defRPr>
            </a:lvl1pPr>
            <a:lvl2pPr marL="713323" indent="0">
              <a:buNone/>
              <a:defRPr sz="2808">
                <a:solidFill>
                  <a:schemeClr val="tx1">
                    <a:tint val="75000"/>
                  </a:schemeClr>
                </a:solidFill>
              </a:defRPr>
            </a:lvl2pPr>
            <a:lvl3pPr marL="1426647" indent="0">
              <a:buNone/>
              <a:defRPr sz="2496">
                <a:solidFill>
                  <a:schemeClr val="tx1">
                    <a:tint val="75000"/>
                  </a:schemeClr>
                </a:solidFill>
              </a:defRPr>
            </a:lvl3pPr>
            <a:lvl4pPr marL="2139970" indent="0">
              <a:buNone/>
              <a:defRPr sz="2184">
                <a:solidFill>
                  <a:schemeClr val="tx1">
                    <a:tint val="75000"/>
                  </a:schemeClr>
                </a:solidFill>
              </a:defRPr>
            </a:lvl4pPr>
            <a:lvl5pPr marL="2853294" indent="0">
              <a:buNone/>
              <a:defRPr sz="2184">
                <a:solidFill>
                  <a:schemeClr val="tx1">
                    <a:tint val="75000"/>
                  </a:schemeClr>
                </a:solidFill>
              </a:defRPr>
            </a:lvl5pPr>
            <a:lvl6pPr marL="3566617" indent="0">
              <a:buNone/>
              <a:defRPr sz="2184">
                <a:solidFill>
                  <a:schemeClr val="tx1">
                    <a:tint val="75000"/>
                  </a:schemeClr>
                </a:solidFill>
              </a:defRPr>
            </a:lvl6pPr>
            <a:lvl7pPr marL="4279941" indent="0">
              <a:buNone/>
              <a:defRPr sz="2184">
                <a:solidFill>
                  <a:schemeClr val="tx1">
                    <a:tint val="75000"/>
                  </a:schemeClr>
                </a:solidFill>
              </a:defRPr>
            </a:lvl7pPr>
            <a:lvl8pPr marL="4993264" indent="0">
              <a:buNone/>
              <a:defRPr sz="2184">
                <a:solidFill>
                  <a:schemeClr val="tx1">
                    <a:tint val="75000"/>
                  </a:schemeClr>
                </a:solidFill>
              </a:defRPr>
            </a:lvl8pPr>
            <a:lvl9pPr marL="5706588" indent="0">
              <a:buNone/>
              <a:defRPr sz="218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19-Feb-24</a:t>
            </a:fld>
            <a:endParaRPr lang="en-US" dirty="0"/>
          </a:p>
        </p:txBody>
      </p:sp>
      <p:sp>
        <p:nvSpPr>
          <p:cNvPr id="5" name="Footer Placeholder 4"/>
          <p:cNvSpPr>
            <a:spLocks noGrp="1"/>
          </p:cNvSpPr>
          <p:nvPr>
            <p:ph type="ftr" sz="quarter" idx="11"/>
          </p:nvPr>
        </p:nvSpPr>
        <p:spPr/>
        <p:txBody>
          <a:bodyPr/>
          <a:lstStyle/>
          <a:p>
            <a:endParaRPr lang="en-NG" dirty="0"/>
          </a:p>
        </p:txBody>
      </p:sp>
      <p:sp>
        <p:nvSpPr>
          <p:cNvPr id="6" name="Slide Number Placeholder 5"/>
          <p:cNvSpPr>
            <a:spLocks noGrp="1"/>
          </p:cNvSpPr>
          <p:nvPr>
            <p:ph type="sldNum" sz="quarter" idx="12"/>
          </p:nvPr>
        </p:nvSpPr>
        <p:spPr>
          <a:xfrm>
            <a:off x="13402777" y="9425644"/>
            <a:ext cx="1066116" cy="569663"/>
          </a:xfrm>
          <a:prstGeom prst="rect">
            <a:avLst/>
          </a:prstGeom>
        </p:spPr>
        <p:txBody>
          <a:bodyPr/>
          <a:lstStyle>
            <a:lvl1pPr>
              <a:defRPr>
                <a:latin typeface="Gill Sans MT" panose="020B0502020104020203"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9142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3026" y="951089"/>
            <a:ext cx="12628114" cy="4715816"/>
          </a:xfrm>
        </p:spPr>
        <p:txBody>
          <a:bodyPr anchor="ctr">
            <a:normAutofit/>
          </a:bodyPr>
          <a:lstStyle>
            <a:lvl1pPr algn="l">
              <a:defRPr sz="6865"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2131390" y="5666904"/>
            <a:ext cx="11271386" cy="594431"/>
          </a:xfrm>
        </p:spPr>
        <p:txBody>
          <a:bodyPr anchor="ctr">
            <a:noAutofit/>
          </a:bodyPr>
          <a:lstStyle>
            <a:lvl1pPr marL="0" indent="0">
              <a:buFontTx/>
              <a:buNone/>
              <a:defRPr sz="2496">
                <a:solidFill>
                  <a:schemeClr val="tx1">
                    <a:lumMod val="50000"/>
                    <a:lumOff val="50000"/>
                  </a:schemeClr>
                </a:solidFill>
              </a:defRPr>
            </a:lvl1pPr>
            <a:lvl2pPr marL="713323" indent="0">
              <a:buFontTx/>
              <a:buNone/>
              <a:defRPr/>
            </a:lvl2pPr>
            <a:lvl3pPr marL="1426647" indent="0">
              <a:buFontTx/>
              <a:buNone/>
              <a:defRPr/>
            </a:lvl3pPr>
            <a:lvl4pPr marL="2139970" indent="0">
              <a:buFontTx/>
              <a:buNone/>
              <a:defRPr/>
            </a:lvl4pPr>
            <a:lvl5pPr marL="2853294" indent="0">
              <a:buFontTx/>
              <a:buNone/>
              <a:defRPr/>
            </a:lvl5pPr>
          </a:lstStyle>
          <a:p>
            <a:pPr lvl="0"/>
            <a:r>
              <a:rPr lang="en-US"/>
              <a:t>Click to edit Master text styles</a:t>
            </a:r>
          </a:p>
        </p:txBody>
      </p:sp>
      <p:sp>
        <p:nvSpPr>
          <p:cNvPr id="3" name="Text Placeholder 2"/>
          <p:cNvSpPr>
            <a:spLocks noGrp="1"/>
          </p:cNvSpPr>
          <p:nvPr>
            <p:ph type="body" idx="1"/>
          </p:nvPr>
        </p:nvSpPr>
        <p:spPr>
          <a:xfrm>
            <a:off x="1056749" y="6974652"/>
            <a:ext cx="13412145" cy="2450992"/>
          </a:xfrm>
        </p:spPr>
        <p:txBody>
          <a:bodyPr anchor="ctr">
            <a:normAutofit/>
          </a:bodyPr>
          <a:lstStyle>
            <a:lvl1pPr marL="0" indent="0" algn="l">
              <a:buNone/>
              <a:defRPr sz="2808">
                <a:solidFill>
                  <a:schemeClr val="tx1">
                    <a:lumMod val="75000"/>
                    <a:lumOff val="25000"/>
                  </a:schemeClr>
                </a:solidFill>
              </a:defRPr>
            </a:lvl1pPr>
            <a:lvl2pPr marL="713323" indent="0">
              <a:buNone/>
              <a:defRPr sz="2808">
                <a:solidFill>
                  <a:schemeClr val="tx1">
                    <a:tint val="75000"/>
                  </a:schemeClr>
                </a:solidFill>
              </a:defRPr>
            </a:lvl2pPr>
            <a:lvl3pPr marL="1426647" indent="0">
              <a:buNone/>
              <a:defRPr sz="2496">
                <a:solidFill>
                  <a:schemeClr val="tx1">
                    <a:tint val="75000"/>
                  </a:schemeClr>
                </a:solidFill>
              </a:defRPr>
            </a:lvl3pPr>
            <a:lvl4pPr marL="2139970" indent="0">
              <a:buNone/>
              <a:defRPr sz="2184">
                <a:solidFill>
                  <a:schemeClr val="tx1">
                    <a:tint val="75000"/>
                  </a:schemeClr>
                </a:solidFill>
              </a:defRPr>
            </a:lvl4pPr>
            <a:lvl5pPr marL="2853294" indent="0">
              <a:buNone/>
              <a:defRPr sz="2184">
                <a:solidFill>
                  <a:schemeClr val="tx1">
                    <a:tint val="75000"/>
                  </a:schemeClr>
                </a:solidFill>
              </a:defRPr>
            </a:lvl5pPr>
            <a:lvl6pPr marL="3566617" indent="0">
              <a:buNone/>
              <a:defRPr sz="2184">
                <a:solidFill>
                  <a:schemeClr val="tx1">
                    <a:tint val="75000"/>
                  </a:schemeClr>
                </a:solidFill>
              </a:defRPr>
            </a:lvl6pPr>
            <a:lvl7pPr marL="4279941" indent="0">
              <a:buNone/>
              <a:defRPr sz="2184">
                <a:solidFill>
                  <a:schemeClr val="tx1">
                    <a:tint val="75000"/>
                  </a:schemeClr>
                </a:solidFill>
              </a:defRPr>
            </a:lvl7pPr>
            <a:lvl8pPr marL="4993264" indent="0">
              <a:buNone/>
              <a:defRPr sz="2184">
                <a:solidFill>
                  <a:schemeClr val="tx1">
                    <a:tint val="75000"/>
                  </a:schemeClr>
                </a:solidFill>
              </a:defRPr>
            </a:lvl8pPr>
            <a:lvl9pPr marL="5706588" indent="0">
              <a:buNone/>
              <a:defRPr sz="218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19-Feb-24</a:t>
            </a:fld>
            <a:endParaRPr lang="en-US" dirty="0"/>
          </a:p>
        </p:txBody>
      </p:sp>
      <p:sp>
        <p:nvSpPr>
          <p:cNvPr id="5" name="Footer Placeholder 4"/>
          <p:cNvSpPr>
            <a:spLocks noGrp="1"/>
          </p:cNvSpPr>
          <p:nvPr>
            <p:ph type="ftr" sz="quarter" idx="11"/>
          </p:nvPr>
        </p:nvSpPr>
        <p:spPr/>
        <p:txBody>
          <a:bodyPr/>
          <a:lstStyle/>
          <a:p>
            <a:endParaRPr lang="en-NG" dirty="0"/>
          </a:p>
        </p:txBody>
      </p:sp>
      <p:sp>
        <p:nvSpPr>
          <p:cNvPr id="6" name="Slide Number Placeholder 5"/>
          <p:cNvSpPr>
            <a:spLocks noGrp="1"/>
          </p:cNvSpPr>
          <p:nvPr>
            <p:ph type="sldNum" sz="quarter" idx="12"/>
          </p:nvPr>
        </p:nvSpPr>
        <p:spPr>
          <a:xfrm>
            <a:off x="13402777" y="9425644"/>
            <a:ext cx="1066116" cy="569663"/>
          </a:xfrm>
          <a:prstGeom prst="rect">
            <a:avLst/>
          </a:prstGeom>
        </p:spPr>
        <p:txBody>
          <a:bodyPr/>
          <a:lstStyle>
            <a:lvl1pPr>
              <a:defRPr>
                <a:latin typeface="Gill Sans MT" panose="020B0502020104020203" pitchFamily="34" charset="0"/>
              </a:defRPr>
            </a:lvl1pPr>
          </a:lstStyle>
          <a:p>
            <a:fld id="{D57F1E4F-1CFF-5643-939E-217C01CDF565}" type="slidenum">
              <a:rPr lang="en-US" smtClean="0"/>
              <a:pPr/>
              <a:t>‹#›</a:t>
            </a:fld>
            <a:endParaRPr lang="en-US" dirty="0"/>
          </a:p>
        </p:txBody>
      </p:sp>
      <p:sp>
        <p:nvSpPr>
          <p:cNvPr id="20" name="TextBox 19"/>
          <p:cNvSpPr txBox="1"/>
          <p:nvPr/>
        </p:nvSpPr>
        <p:spPr>
          <a:xfrm>
            <a:off x="845402" y="1233136"/>
            <a:ext cx="951071" cy="912359"/>
          </a:xfrm>
          <a:prstGeom prst="rect">
            <a:avLst/>
          </a:prstGeom>
        </p:spPr>
        <p:txBody>
          <a:bodyPr vert="horz" lIns="142661" tIns="71330" rIns="142661" bIns="71330" rtlCol="0" anchor="ctr">
            <a:noAutofit/>
          </a:bodyPr>
          <a:lstStyle/>
          <a:p>
            <a:pPr lvl="0"/>
            <a:r>
              <a:rPr lang="en-US" sz="12482" baseline="0" dirty="0">
                <a:ln w="3175" cmpd="sng">
                  <a:noFill/>
                </a:ln>
                <a:solidFill>
                  <a:schemeClr val="accent1">
                    <a:lumMod val="60000"/>
                    <a:lumOff val="40000"/>
                  </a:schemeClr>
                </a:solidFill>
                <a:effectLst/>
                <a:latin typeface="Gill Sans MT" panose="020B0502020104020203" pitchFamily="34" charset="0"/>
              </a:rPr>
              <a:t>“</a:t>
            </a:r>
          </a:p>
        </p:txBody>
      </p:sp>
      <p:sp>
        <p:nvSpPr>
          <p:cNvPr id="22" name="TextBox 21"/>
          <p:cNvSpPr txBox="1"/>
          <p:nvPr/>
        </p:nvSpPr>
        <p:spPr>
          <a:xfrm>
            <a:off x="13874487" y="4503562"/>
            <a:ext cx="951071" cy="912359"/>
          </a:xfrm>
          <a:prstGeom prst="rect">
            <a:avLst/>
          </a:prstGeom>
        </p:spPr>
        <p:txBody>
          <a:bodyPr vert="horz" lIns="142661" tIns="71330" rIns="142661" bIns="71330" rtlCol="0" anchor="ctr">
            <a:noAutofit/>
          </a:bodyPr>
          <a:lstStyle/>
          <a:p>
            <a:pPr lvl="0"/>
            <a:r>
              <a:rPr lang="en-US" sz="12482" baseline="0" dirty="0">
                <a:ln w="3175" cmpd="sng">
                  <a:noFill/>
                </a:ln>
                <a:solidFill>
                  <a:schemeClr val="accent1">
                    <a:lumMod val="60000"/>
                    <a:lumOff val="40000"/>
                  </a:schemeClr>
                </a:solidFill>
                <a:latin typeface="Gill Sans MT" panose="020B0502020104020203" pitchFamily="34" charset="0"/>
              </a:rPr>
              <a:t>”</a:t>
            </a:r>
            <a:endParaRPr lang="en-US" sz="2808" dirty="0">
              <a:solidFill>
                <a:schemeClr val="accent1">
                  <a:lumMod val="60000"/>
                  <a:lumOff val="40000"/>
                </a:schemeClr>
              </a:solidFill>
              <a:latin typeface="Gill Sans MT" panose="020B0502020104020203" pitchFamily="34" charset="0"/>
            </a:endParaRPr>
          </a:p>
        </p:txBody>
      </p:sp>
    </p:spTree>
    <p:extLst>
      <p:ext uri="{BB962C8B-B14F-4D97-AF65-F5344CB8AC3E}">
        <p14:creationId xmlns:p14="http://schemas.microsoft.com/office/powerpoint/2010/main" val="929140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056749" y="3014259"/>
            <a:ext cx="13412145" cy="4049398"/>
          </a:xfrm>
        </p:spPr>
        <p:txBody>
          <a:bodyPr anchor="b">
            <a:normAutofit/>
          </a:bodyPr>
          <a:lstStyle>
            <a:lvl1pPr algn="l">
              <a:defRPr sz="6865" b="0" cap="none"/>
            </a:lvl1pPr>
          </a:lstStyle>
          <a:p>
            <a:r>
              <a:rPr lang="en-US"/>
              <a:t>Click to edit Master title style</a:t>
            </a:r>
            <a:endParaRPr lang="en-US" dirty="0"/>
          </a:p>
        </p:txBody>
      </p:sp>
      <p:sp>
        <p:nvSpPr>
          <p:cNvPr id="3" name="Text Placeholder 2"/>
          <p:cNvSpPr>
            <a:spLocks noGrp="1"/>
          </p:cNvSpPr>
          <p:nvPr>
            <p:ph type="body" idx="1"/>
          </p:nvPr>
        </p:nvSpPr>
        <p:spPr>
          <a:xfrm>
            <a:off x="1056749" y="7063657"/>
            <a:ext cx="13412145" cy="2361986"/>
          </a:xfrm>
        </p:spPr>
        <p:txBody>
          <a:bodyPr anchor="t">
            <a:normAutofit/>
          </a:bodyPr>
          <a:lstStyle>
            <a:lvl1pPr marL="0" indent="0" algn="l">
              <a:buNone/>
              <a:defRPr sz="2808">
                <a:solidFill>
                  <a:schemeClr val="tx1">
                    <a:lumMod val="75000"/>
                    <a:lumOff val="25000"/>
                  </a:schemeClr>
                </a:solidFill>
              </a:defRPr>
            </a:lvl1pPr>
            <a:lvl2pPr marL="713323" indent="0">
              <a:buNone/>
              <a:defRPr sz="2808">
                <a:solidFill>
                  <a:schemeClr val="tx1">
                    <a:tint val="75000"/>
                  </a:schemeClr>
                </a:solidFill>
              </a:defRPr>
            </a:lvl2pPr>
            <a:lvl3pPr marL="1426647" indent="0">
              <a:buNone/>
              <a:defRPr sz="2496">
                <a:solidFill>
                  <a:schemeClr val="tx1">
                    <a:tint val="75000"/>
                  </a:schemeClr>
                </a:solidFill>
              </a:defRPr>
            </a:lvl3pPr>
            <a:lvl4pPr marL="2139970" indent="0">
              <a:buNone/>
              <a:defRPr sz="2184">
                <a:solidFill>
                  <a:schemeClr val="tx1">
                    <a:tint val="75000"/>
                  </a:schemeClr>
                </a:solidFill>
              </a:defRPr>
            </a:lvl4pPr>
            <a:lvl5pPr marL="2853294" indent="0">
              <a:buNone/>
              <a:defRPr sz="2184">
                <a:solidFill>
                  <a:schemeClr val="tx1">
                    <a:tint val="75000"/>
                  </a:schemeClr>
                </a:solidFill>
              </a:defRPr>
            </a:lvl5pPr>
            <a:lvl6pPr marL="3566617" indent="0">
              <a:buNone/>
              <a:defRPr sz="2184">
                <a:solidFill>
                  <a:schemeClr val="tx1">
                    <a:tint val="75000"/>
                  </a:schemeClr>
                </a:solidFill>
              </a:defRPr>
            </a:lvl6pPr>
            <a:lvl7pPr marL="4279941" indent="0">
              <a:buNone/>
              <a:defRPr sz="2184">
                <a:solidFill>
                  <a:schemeClr val="tx1">
                    <a:tint val="75000"/>
                  </a:schemeClr>
                </a:solidFill>
              </a:defRPr>
            </a:lvl7pPr>
            <a:lvl8pPr marL="4993264" indent="0">
              <a:buNone/>
              <a:defRPr sz="2184">
                <a:solidFill>
                  <a:schemeClr val="tx1">
                    <a:tint val="75000"/>
                  </a:schemeClr>
                </a:solidFill>
              </a:defRPr>
            </a:lvl8pPr>
            <a:lvl9pPr marL="5706588" indent="0">
              <a:buNone/>
              <a:defRPr sz="218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19-Feb-24</a:t>
            </a:fld>
            <a:endParaRPr lang="en-US" dirty="0"/>
          </a:p>
        </p:txBody>
      </p:sp>
      <p:sp>
        <p:nvSpPr>
          <p:cNvPr id="5" name="Footer Placeholder 4"/>
          <p:cNvSpPr>
            <a:spLocks noGrp="1"/>
          </p:cNvSpPr>
          <p:nvPr>
            <p:ph type="ftr" sz="quarter" idx="11"/>
          </p:nvPr>
        </p:nvSpPr>
        <p:spPr/>
        <p:txBody>
          <a:bodyPr/>
          <a:lstStyle/>
          <a:p>
            <a:endParaRPr lang="en-NG" dirty="0"/>
          </a:p>
        </p:txBody>
      </p:sp>
    </p:spTree>
    <p:extLst>
      <p:ext uri="{BB962C8B-B14F-4D97-AF65-F5344CB8AC3E}">
        <p14:creationId xmlns:p14="http://schemas.microsoft.com/office/powerpoint/2010/main" val="9911513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53026" y="951089"/>
            <a:ext cx="12628114" cy="4715816"/>
          </a:xfrm>
        </p:spPr>
        <p:txBody>
          <a:bodyPr anchor="ctr">
            <a:normAutofit/>
          </a:bodyPr>
          <a:lstStyle>
            <a:lvl1pPr algn="l">
              <a:defRPr sz="6865"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056744" y="6261335"/>
            <a:ext cx="13412147" cy="802322"/>
          </a:xfrm>
        </p:spPr>
        <p:txBody>
          <a:bodyPr anchor="b">
            <a:noAutofit/>
          </a:bodyPr>
          <a:lstStyle>
            <a:lvl1pPr marL="0" indent="0">
              <a:buFontTx/>
              <a:buNone/>
              <a:defRPr sz="3744">
                <a:solidFill>
                  <a:schemeClr val="tx1">
                    <a:lumMod val="75000"/>
                    <a:lumOff val="25000"/>
                  </a:schemeClr>
                </a:solidFill>
              </a:defRPr>
            </a:lvl1pPr>
            <a:lvl2pPr marL="713323" indent="0">
              <a:buFontTx/>
              <a:buNone/>
              <a:defRPr/>
            </a:lvl2pPr>
            <a:lvl3pPr marL="1426647" indent="0">
              <a:buFontTx/>
              <a:buNone/>
              <a:defRPr/>
            </a:lvl3pPr>
            <a:lvl4pPr marL="2139970" indent="0">
              <a:buFontTx/>
              <a:buNone/>
              <a:defRPr/>
            </a:lvl4pPr>
            <a:lvl5pPr marL="2853294" indent="0">
              <a:buFontTx/>
              <a:buNone/>
              <a:defRPr/>
            </a:lvl5pPr>
          </a:lstStyle>
          <a:p>
            <a:pPr lvl="0"/>
            <a:r>
              <a:rPr lang="en-US"/>
              <a:t>Click to edit Master text styles</a:t>
            </a:r>
          </a:p>
        </p:txBody>
      </p:sp>
      <p:sp>
        <p:nvSpPr>
          <p:cNvPr id="3" name="Text Placeholder 2"/>
          <p:cNvSpPr>
            <a:spLocks noGrp="1"/>
          </p:cNvSpPr>
          <p:nvPr>
            <p:ph type="body" idx="1"/>
          </p:nvPr>
        </p:nvSpPr>
        <p:spPr>
          <a:xfrm>
            <a:off x="1056749" y="7063657"/>
            <a:ext cx="13412145" cy="2361986"/>
          </a:xfrm>
        </p:spPr>
        <p:txBody>
          <a:bodyPr anchor="t">
            <a:normAutofit/>
          </a:bodyPr>
          <a:lstStyle>
            <a:lvl1pPr marL="0" indent="0" algn="l">
              <a:buNone/>
              <a:defRPr sz="2808">
                <a:solidFill>
                  <a:schemeClr val="tx1">
                    <a:lumMod val="50000"/>
                    <a:lumOff val="50000"/>
                  </a:schemeClr>
                </a:solidFill>
              </a:defRPr>
            </a:lvl1pPr>
            <a:lvl2pPr marL="713323" indent="0">
              <a:buNone/>
              <a:defRPr sz="2808">
                <a:solidFill>
                  <a:schemeClr val="tx1">
                    <a:tint val="75000"/>
                  </a:schemeClr>
                </a:solidFill>
              </a:defRPr>
            </a:lvl2pPr>
            <a:lvl3pPr marL="1426647" indent="0">
              <a:buNone/>
              <a:defRPr sz="2496">
                <a:solidFill>
                  <a:schemeClr val="tx1">
                    <a:tint val="75000"/>
                  </a:schemeClr>
                </a:solidFill>
              </a:defRPr>
            </a:lvl3pPr>
            <a:lvl4pPr marL="2139970" indent="0">
              <a:buNone/>
              <a:defRPr sz="2184">
                <a:solidFill>
                  <a:schemeClr val="tx1">
                    <a:tint val="75000"/>
                  </a:schemeClr>
                </a:solidFill>
              </a:defRPr>
            </a:lvl4pPr>
            <a:lvl5pPr marL="2853294" indent="0">
              <a:buNone/>
              <a:defRPr sz="2184">
                <a:solidFill>
                  <a:schemeClr val="tx1">
                    <a:tint val="75000"/>
                  </a:schemeClr>
                </a:solidFill>
              </a:defRPr>
            </a:lvl5pPr>
            <a:lvl6pPr marL="3566617" indent="0">
              <a:buNone/>
              <a:defRPr sz="2184">
                <a:solidFill>
                  <a:schemeClr val="tx1">
                    <a:tint val="75000"/>
                  </a:schemeClr>
                </a:solidFill>
              </a:defRPr>
            </a:lvl6pPr>
            <a:lvl7pPr marL="4279941" indent="0">
              <a:buNone/>
              <a:defRPr sz="2184">
                <a:solidFill>
                  <a:schemeClr val="tx1">
                    <a:tint val="75000"/>
                  </a:schemeClr>
                </a:solidFill>
              </a:defRPr>
            </a:lvl7pPr>
            <a:lvl8pPr marL="4993264" indent="0">
              <a:buNone/>
              <a:defRPr sz="2184">
                <a:solidFill>
                  <a:schemeClr val="tx1">
                    <a:tint val="75000"/>
                  </a:schemeClr>
                </a:solidFill>
              </a:defRPr>
            </a:lvl8pPr>
            <a:lvl9pPr marL="5706588" indent="0">
              <a:buNone/>
              <a:defRPr sz="218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19-Feb-24</a:t>
            </a:fld>
            <a:endParaRPr lang="en-US" dirty="0"/>
          </a:p>
        </p:txBody>
      </p:sp>
      <p:sp>
        <p:nvSpPr>
          <p:cNvPr id="5" name="Footer Placeholder 4"/>
          <p:cNvSpPr>
            <a:spLocks noGrp="1"/>
          </p:cNvSpPr>
          <p:nvPr>
            <p:ph type="ftr" sz="quarter" idx="11"/>
          </p:nvPr>
        </p:nvSpPr>
        <p:spPr/>
        <p:txBody>
          <a:bodyPr/>
          <a:lstStyle/>
          <a:p>
            <a:endParaRPr lang="en-NG" dirty="0"/>
          </a:p>
        </p:txBody>
      </p:sp>
      <p:sp>
        <p:nvSpPr>
          <p:cNvPr id="6" name="Slide Number Placeholder 5"/>
          <p:cNvSpPr>
            <a:spLocks noGrp="1"/>
          </p:cNvSpPr>
          <p:nvPr>
            <p:ph type="sldNum" sz="quarter" idx="12"/>
          </p:nvPr>
        </p:nvSpPr>
        <p:spPr>
          <a:xfrm>
            <a:off x="13402777" y="9425644"/>
            <a:ext cx="1066116" cy="569663"/>
          </a:xfrm>
          <a:prstGeom prst="rect">
            <a:avLst/>
          </a:prstGeom>
        </p:spPr>
        <p:txBody>
          <a:bodyPr/>
          <a:lstStyle>
            <a:lvl1pPr>
              <a:defRPr>
                <a:latin typeface="Gill Sans MT" panose="020B0502020104020203" pitchFamily="34" charset="0"/>
              </a:defRPr>
            </a:lvl1pPr>
          </a:lstStyle>
          <a:p>
            <a:fld id="{D57F1E4F-1CFF-5643-939E-217C01CDF565}" type="slidenum">
              <a:rPr lang="en-US" smtClean="0"/>
              <a:pPr/>
              <a:t>‹#›</a:t>
            </a:fld>
            <a:endParaRPr lang="en-US" dirty="0"/>
          </a:p>
        </p:txBody>
      </p:sp>
      <p:sp>
        <p:nvSpPr>
          <p:cNvPr id="24" name="TextBox 23"/>
          <p:cNvSpPr txBox="1"/>
          <p:nvPr/>
        </p:nvSpPr>
        <p:spPr>
          <a:xfrm>
            <a:off x="845402" y="1233136"/>
            <a:ext cx="951071" cy="912359"/>
          </a:xfrm>
          <a:prstGeom prst="rect">
            <a:avLst/>
          </a:prstGeom>
        </p:spPr>
        <p:txBody>
          <a:bodyPr vert="horz" lIns="142661" tIns="71330" rIns="142661" bIns="71330" rtlCol="0" anchor="ctr">
            <a:noAutofit/>
          </a:bodyPr>
          <a:lstStyle/>
          <a:p>
            <a:pPr lvl="0"/>
            <a:r>
              <a:rPr lang="en-US" sz="12482" baseline="0" dirty="0">
                <a:ln w="3175" cmpd="sng">
                  <a:noFill/>
                </a:ln>
                <a:solidFill>
                  <a:schemeClr val="accent1">
                    <a:lumMod val="60000"/>
                    <a:lumOff val="40000"/>
                  </a:schemeClr>
                </a:solidFill>
                <a:effectLst/>
                <a:latin typeface="Gill Sans MT" panose="020B0502020104020203" pitchFamily="34" charset="0"/>
              </a:rPr>
              <a:t>“</a:t>
            </a:r>
          </a:p>
        </p:txBody>
      </p:sp>
      <p:sp>
        <p:nvSpPr>
          <p:cNvPr id="25" name="TextBox 24"/>
          <p:cNvSpPr txBox="1"/>
          <p:nvPr/>
        </p:nvSpPr>
        <p:spPr>
          <a:xfrm>
            <a:off x="13874487" y="4503562"/>
            <a:ext cx="951071" cy="912359"/>
          </a:xfrm>
          <a:prstGeom prst="rect">
            <a:avLst/>
          </a:prstGeom>
        </p:spPr>
        <p:txBody>
          <a:bodyPr vert="horz" lIns="142661" tIns="71330" rIns="142661" bIns="71330" rtlCol="0" anchor="ctr">
            <a:noAutofit/>
          </a:bodyPr>
          <a:lstStyle/>
          <a:p>
            <a:pPr lvl="0"/>
            <a:r>
              <a:rPr lang="en-US" sz="12482" baseline="0" dirty="0">
                <a:ln w="3175" cmpd="sng">
                  <a:noFill/>
                </a:ln>
                <a:solidFill>
                  <a:schemeClr val="accent1">
                    <a:lumMod val="60000"/>
                    <a:lumOff val="40000"/>
                  </a:schemeClr>
                </a:solidFill>
                <a:effectLst/>
                <a:latin typeface="Gill Sans MT" panose="020B0502020104020203" pitchFamily="34" charset="0"/>
              </a:rPr>
              <a:t>”</a:t>
            </a:r>
          </a:p>
        </p:txBody>
      </p:sp>
    </p:spTree>
    <p:extLst>
      <p:ext uri="{BB962C8B-B14F-4D97-AF65-F5344CB8AC3E}">
        <p14:creationId xmlns:p14="http://schemas.microsoft.com/office/powerpoint/2010/main" val="1756030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069954" y="951089"/>
            <a:ext cx="13398939" cy="4715816"/>
          </a:xfrm>
        </p:spPr>
        <p:txBody>
          <a:bodyPr anchor="ctr">
            <a:normAutofit/>
          </a:bodyPr>
          <a:lstStyle>
            <a:lvl1pPr algn="l">
              <a:defRPr sz="6865"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056744" y="6261335"/>
            <a:ext cx="13412147" cy="802322"/>
          </a:xfrm>
        </p:spPr>
        <p:txBody>
          <a:bodyPr anchor="b">
            <a:noAutofit/>
          </a:bodyPr>
          <a:lstStyle>
            <a:lvl1pPr marL="0" indent="0">
              <a:buFontTx/>
              <a:buNone/>
              <a:defRPr sz="3744">
                <a:solidFill>
                  <a:schemeClr val="accent1"/>
                </a:solidFill>
              </a:defRPr>
            </a:lvl1pPr>
            <a:lvl2pPr marL="713323" indent="0">
              <a:buFontTx/>
              <a:buNone/>
              <a:defRPr/>
            </a:lvl2pPr>
            <a:lvl3pPr marL="1426647" indent="0">
              <a:buFontTx/>
              <a:buNone/>
              <a:defRPr/>
            </a:lvl3pPr>
            <a:lvl4pPr marL="2139970" indent="0">
              <a:buFontTx/>
              <a:buNone/>
              <a:defRPr/>
            </a:lvl4pPr>
            <a:lvl5pPr marL="2853294" indent="0">
              <a:buFontTx/>
              <a:buNone/>
              <a:defRPr/>
            </a:lvl5pPr>
          </a:lstStyle>
          <a:p>
            <a:pPr lvl="0"/>
            <a:r>
              <a:rPr lang="en-US"/>
              <a:t>Click to edit Master text styles</a:t>
            </a:r>
          </a:p>
        </p:txBody>
      </p:sp>
      <p:sp>
        <p:nvSpPr>
          <p:cNvPr id="3" name="Text Placeholder 2"/>
          <p:cNvSpPr>
            <a:spLocks noGrp="1"/>
          </p:cNvSpPr>
          <p:nvPr>
            <p:ph type="body" idx="1"/>
          </p:nvPr>
        </p:nvSpPr>
        <p:spPr>
          <a:xfrm>
            <a:off x="1056749" y="7063657"/>
            <a:ext cx="13412145" cy="2361986"/>
          </a:xfrm>
        </p:spPr>
        <p:txBody>
          <a:bodyPr anchor="t">
            <a:normAutofit/>
          </a:bodyPr>
          <a:lstStyle>
            <a:lvl1pPr marL="0" indent="0" algn="l">
              <a:buNone/>
              <a:defRPr sz="2808">
                <a:solidFill>
                  <a:schemeClr val="tx1">
                    <a:lumMod val="50000"/>
                    <a:lumOff val="50000"/>
                  </a:schemeClr>
                </a:solidFill>
              </a:defRPr>
            </a:lvl1pPr>
            <a:lvl2pPr marL="713323" indent="0">
              <a:buNone/>
              <a:defRPr sz="2808">
                <a:solidFill>
                  <a:schemeClr val="tx1">
                    <a:tint val="75000"/>
                  </a:schemeClr>
                </a:solidFill>
              </a:defRPr>
            </a:lvl2pPr>
            <a:lvl3pPr marL="1426647" indent="0">
              <a:buNone/>
              <a:defRPr sz="2496">
                <a:solidFill>
                  <a:schemeClr val="tx1">
                    <a:tint val="75000"/>
                  </a:schemeClr>
                </a:solidFill>
              </a:defRPr>
            </a:lvl3pPr>
            <a:lvl4pPr marL="2139970" indent="0">
              <a:buNone/>
              <a:defRPr sz="2184">
                <a:solidFill>
                  <a:schemeClr val="tx1">
                    <a:tint val="75000"/>
                  </a:schemeClr>
                </a:solidFill>
              </a:defRPr>
            </a:lvl4pPr>
            <a:lvl5pPr marL="2853294" indent="0">
              <a:buNone/>
              <a:defRPr sz="2184">
                <a:solidFill>
                  <a:schemeClr val="tx1">
                    <a:tint val="75000"/>
                  </a:schemeClr>
                </a:solidFill>
              </a:defRPr>
            </a:lvl5pPr>
            <a:lvl6pPr marL="3566617" indent="0">
              <a:buNone/>
              <a:defRPr sz="2184">
                <a:solidFill>
                  <a:schemeClr val="tx1">
                    <a:tint val="75000"/>
                  </a:schemeClr>
                </a:solidFill>
              </a:defRPr>
            </a:lvl6pPr>
            <a:lvl7pPr marL="4279941" indent="0">
              <a:buNone/>
              <a:defRPr sz="2184">
                <a:solidFill>
                  <a:schemeClr val="tx1">
                    <a:tint val="75000"/>
                  </a:schemeClr>
                </a:solidFill>
              </a:defRPr>
            </a:lvl7pPr>
            <a:lvl8pPr marL="4993264" indent="0">
              <a:buNone/>
              <a:defRPr sz="2184">
                <a:solidFill>
                  <a:schemeClr val="tx1">
                    <a:tint val="75000"/>
                  </a:schemeClr>
                </a:solidFill>
              </a:defRPr>
            </a:lvl8pPr>
            <a:lvl9pPr marL="5706588" indent="0">
              <a:buNone/>
              <a:defRPr sz="218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19-Feb-24</a:t>
            </a:fld>
            <a:endParaRPr lang="en-US" dirty="0"/>
          </a:p>
        </p:txBody>
      </p:sp>
      <p:sp>
        <p:nvSpPr>
          <p:cNvPr id="5" name="Footer Placeholder 4"/>
          <p:cNvSpPr>
            <a:spLocks noGrp="1"/>
          </p:cNvSpPr>
          <p:nvPr>
            <p:ph type="ftr" sz="quarter" idx="11"/>
          </p:nvPr>
        </p:nvSpPr>
        <p:spPr/>
        <p:txBody>
          <a:bodyPr/>
          <a:lstStyle/>
          <a:p>
            <a:endParaRPr lang="en-NG" dirty="0"/>
          </a:p>
        </p:txBody>
      </p:sp>
      <p:sp>
        <p:nvSpPr>
          <p:cNvPr id="6" name="Slide Number Placeholder 5"/>
          <p:cNvSpPr>
            <a:spLocks noGrp="1"/>
          </p:cNvSpPr>
          <p:nvPr>
            <p:ph type="sldNum" sz="quarter" idx="12"/>
          </p:nvPr>
        </p:nvSpPr>
        <p:spPr>
          <a:xfrm>
            <a:off x="13402777" y="9425644"/>
            <a:ext cx="1066116" cy="569663"/>
          </a:xfrm>
          <a:prstGeom prst="rect">
            <a:avLst/>
          </a:prstGeom>
        </p:spPr>
        <p:txBody>
          <a:bodyPr/>
          <a:lstStyle>
            <a:lvl1pPr>
              <a:defRPr>
                <a:latin typeface="Gill Sans MT" panose="020B0502020104020203"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52064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19-Feb-24</a:t>
            </a:fld>
            <a:endParaRPr lang="en-US" dirty="0"/>
          </a:p>
        </p:txBody>
      </p:sp>
      <p:sp>
        <p:nvSpPr>
          <p:cNvPr id="5" name="Footer Placeholder 4"/>
          <p:cNvSpPr>
            <a:spLocks noGrp="1"/>
          </p:cNvSpPr>
          <p:nvPr>
            <p:ph type="ftr" sz="quarter" idx="11"/>
          </p:nvPr>
        </p:nvSpPr>
        <p:spPr/>
        <p:txBody>
          <a:bodyPr/>
          <a:lstStyle/>
          <a:p>
            <a:endParaRPr lang="en-NG" dirty="0"/>
          </a:p>
        </p:txBody>
      </p:sp>
      <p:sp>
        <p:nvSpPr>
          <p:cNvPr id="6" name="Slide Number Placeholder 5"/>
          <p:cNvSpPr>
            <a:spLocks noGrp="1"/>
          </p:cNvSpPr>
          <p:nvPr>
            <p:ph type="sldNum" sz="quarter" idx="12"/>
          </p:nvPr>
        </p:nvSpPr>
        <p:spPr>
          <a:xfrm>
            <a:off x="13402777" y="9425644"/>
            <a:ext cx="1066116" cy="569663"/>
          </a:xfrm>
          <a:prstGeom prst="rect">
            <a:avLst/>
          </a:prstGeom>
        </p:spPr>
        <p:txBody>
          <a:bodyPr/>
          <a:lstStyle>
            <a:lvl1pPr>
              <a:defRPr>
                <a:latin typeface="Gill Sans MT" panose="020B0502020104020203" pitchFamily="34" charset="0"/>
              </a:defRPr>
            </a:lvl1pPr>
          </a:lstStyle>
          <a:p>
            <a:fld id="{89333C77-0158-454C-844F-B7AB9BD7DAD4}" type="slidenum">
              <a:rPr lang="en-US" smtClean="0"/>
              <a:pPr/>
              <a:t>‹#›</a:t>
            </a:fld>
            <a:endParaRPr lang="en-US" dirty="0"/>
          </a:p>
        </p:txBody>
      </p:sp>
    </p:spTree>
    <p:extLst>
      <p:ext uri="{BB962C8B-B14F-4D97-AF65-F5344CB8AC3E}">
        <p14:creationId xmlns:p14="http://schemas.microsoft.com/office/powerpoint/2010/main" val="1679365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430816" y="951088"/>
            <a:ext cx="2035603" cy="8193236"/>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056749" y="951089"/>
            <a:ext cx="11014937" cy="81932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19-Feb-24</a:t>
            </a:fld>
            <a:endParaRPr lang="en-US" dirty="0"/>
          </a:p>
        </p:txBody>
      </p:sp>
      <p:sp>
        <p:nvSpPr>
          <p:cNvPr id="5" name="Footer Placeholder 4"/>
          <p:cNvSpPr>
            <a:spLocks noGrp="1"/>
          </p:cNvSpPr>
          <p:nvPr>
            <p:ph type="ftr" sz="quarter" idx="11"/>
          </p:nvPr>
        </p:nvSpPr>
        <p:spPr/>
        <p:txBody>
          <a:bodyPr/>
          <a:lstStyle/>
          <a:p>
            <a:endParaRPr lang="en-NG" dirty="0"/>
          </a:p>
        </p:txBody>
      </p:sp>
    </p:spTree>
    <p:extLst>
      <p:ext uri="{BB962C8B-B14F-4D97-AF65-F5344CB8AC3E}">
        <p14:creationId xmlns:p14="http://schemas.microsoft.com/office/powerpoint/2010/main" val="1638094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alpha val="20000"/>
          </a:schemeClr>
        </a:solidFill>
        <a:effectLst/>
      </p:bgPr>
    </p:bg>
    <p:spTree>
      <p:nvGrpSpPr>
        <p:cNvPr id="1" name=""/>
        <p:cNvGrpSpPr/>
        <p:nvPr/>
      </p:nvGrpSpPr>
      <p:grpSpPr>
        <a:xfrm>
          <a:off x="0" y="0"/>
          <a:ext cx="0" cy="0"/>
          <a:chOff x="0" y="0"/>
          <a:chExt cx="0" cy="0"/>
        </a:xfrm>
      </p:grpSpPr>
      <p:grpSp>
        <p:nvGrpSpPr>
          <p:cNvPr id="7" name="Group 6"/>
          <p:cNvGrpSpPr/>
          <p:nvPr/>
        </p:nvGrpSpPr>
        <p:grpSpPr>
          <a:xfrm>
            <a:off x="0" y="-13209"/>
            <a:ext cx="19021425" cy="10712960"/>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1056747" y="951089"/>
            <a:ext cx="13412145" cy="206069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1056747" y="3370920"/>
            <a:ext cx="13412145" cy="605472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241134" y="9425644"/>
            <a:ext cx="1422767" cy="569663"/>
          </a:xfrm>
          <a:prstGeom prst="rect">
            <a:avLst/>
          </a:prstGeom>
        </p:spPr>
        <p:txBody>
          <a:bodyPr vert="horz" lIns="91440" tIns="45720" rIns="91440" bIns="45720" rtlCol="0" anchor="ctr"/>
          <a:lstStyle>
            <a:lvl1pPr algn="r">
              <a:defRPr sz="1404">
                <a:solidFill>
                  <a:schemeClr val="tx1">
                    <a:tint val="75000"/>
                  </a:schemeClr>
                </a:solidFill>
                <a:latin typeface="Gill Sans MT" panose="020B0502020104020203" pitchFamily="34" charset="0"/>
              </a:defRPr>
            </a:lvl1pPr>
          </a:lstStyle>
          <a:p>
            <a:fld id="{1D8BD707-D9CF-40AE-B4C6-C98DA3205C09}" type="datetimeFigureOut">
              <a:rPr lang="en-US" smtClean="0"/>
              <a:pPr/>
              <a:t>19-Feb-24</a:t>
            </a:fld>
            <a:endParaRPr lang="en-US" dirty="0"/>
          </a:p>
        </p:txBody>
      </p:sp>
      <p:sp>
        <p:nvSpPr>
          <p:cNvPr id="5" name="Footer Placeholder 4"/>
          <p:cNvSpPr>
            <a:spLocks noGrp="1"/>
          </p:cNvSpPr>
          <p:nvPr>
            <p:ph type="ftr" sz="quarter" idx="3"/>
          </p:nvPr>
        </p:nvSpPr>
        <p:spPr>
          <a:xfrm>
            <a:off x="1056747" y="9425644"/>
            <a:ext cx="9825259" cy="569663"/>
          </a:xfrm>
          <a:prstGeom prst="rect">
            <a:avLst/>
          </a:prstGeom>
        </p:spPr>
        <p:txBody>
          <a:bodyPr vert="horz" lIns="91440" tIns="45720" rIns="91440" bIns="45720" rtlCol="0" anchor="ctr"/>
          <a:lstStyle>
            <a:lvl1pPr algn="l">
              <a:defRPr sz="1404">
                <a:solidFill>
                  <a:schemeClr val="tx1">
                    <a:tint val="75000"/>
                  </a:schemeClr>
                </a:solidFill>
                <a:latin typeface="Gill Sans MT" panose="020B0502020104020203" pitchFamily="34" charset="0"/>
              </a:defRPr>
            </a:lvl1pPr>
          </a:lstStyle>
          <a:p>
            <a:endParaRPr lang="en-NG" dirty="0"/>
          </a:p>
        </p:txBody>
      </p:sp>
      <p:sp>
        <p:nvSpPr>
          <p:cNvPr id="8" name="object 7">
            <a:extLst>
              <a:ext uri="{FF2B5EF4-FFF2-40B4-BE49-F238E27FC236}">
                <a16:creationId xmlns:a16="http://schemas.microsoft.com/office/drawing/2014/main" id="{B91415F9-927E-47F7-A8DA-A2E3AC6694AA}"/>
              </a:ext>
            </a:extLst>
          </p:cNvPr>
          <p:cNvSpPr txBox="1">
            <a:spLocks/>
          </p:cNvSpPr>
          <p:nvPr userDrawn="1"/>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cxnSp>
        <p:nvCxnSpPr>
          <p:cNvPr id="9" name="Straight Connector 8">
            <a:extLst>
              <a:ext uri="{FF2B5EF4-FFF2-40B4-BE49-F238E27FC236}">
                <a16:creationId xmlns:a16="http://schemas.microsoft.com/office/drawing/2014/main" id="{E88D191D-8224-B721-4A53-68B7C3A4950C}"/>
              </a:ext>
            </a:extLst>
          </p:cNvPr>
          <p:cNvCxnSpPr>
            <a:cxnSpLocks/>
          </p:cNvCxnSpPr>
          <p:nvPr userDrawn="1"/>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10" name="Slide Number Placeholder 1">
            <a:extLst>
              <a:ext uri="{FF2B5EF4-FFF2-40B4-BE49-F238E27FC236}">
                <a16:creationId xmlns:a16="http://schemas.microsoft.com/office/drawing/2014/main" id="{E4FA7AE5-5C69-55CA-8E8C-2A34A27431BD}"/>
              </a:ext>
            </a:extLst>
          </p:cNvPr>
          <p:cNvSpPr txBox="1">
            <a:spLocks noChangeArrowheads="1"/>
          </p:cNvSpPr>
          <p:nvPr userDrawn="1"/>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a:t>
            </a:fld>
            <a:r>
              <a:rPr lang="en-US" altLang="en-US" sz="2000" b="1" dirty="0">
                <a:solidFill>
                  <a:schemeClr val="bg1"/>
                </a:solidFill>
                <a:latin typeface="Gill Sans MT" panose="020B0502020104020203" pitchFamily="34" charset="0"/>
              </a:rPr>
              <a:t>     </a:t>
            </a:r>
          </a:p>
        </p:txBody>
      </p:sp>
    </p:spTree>
    <p:extLst>
      <p:ext uri="{BB962C8B-B14F-4D97-AF65-F5344CB8AC3E}">
        <p14:creationId xmlns:p14="http://schemas.microsoft.com/office/powerpoint/2010/main" val="3900793173"/>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txStyles>
    <p:titleStyle>
      <a:lvl1pPr algn="l" defTabSz="713323" rtl="0" eaLnBrk="1" latinLnBrk="0" hangingPunct="1">
        <a:spcBef>
          <a:spcPct val="0"/>
        </a:spcBef>
        <a:buNone/>
        <a:defRPr sz="5617" kern="1200">
          <a:solidFill>
            <a:schemeClr val="accent1"/>
          </a:solidFill>
          <a:latin typeface="Gill Sans MT" panose="020B0502020104020203"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534993" indent="-534993" algn="l" defTabSz="713323" rtl="0" eaLnBrk="1" latinLnBrk="0" hangingPunct="1">
        <a:spcBef>
          <a:spcPts val="1560"/>
        </a:spcBef>
        <a:spcAft>
          <a:spcPts val="0"/>
        </a:spcAft>
        <a:buClr>
          <a:schemeClr val="accent1"/>
        </a:buClr>
        <a:buSzPct val="80000"/>
        <a:buFont typeface="Wingdings 3" charset="2"/>
        <a:buChar char=""/>
        <a:defRPr sz="2808" kern="1200">
          <a:solidFill>
            <a:schemeClr val="tx1">
              <a:lumMod val="75000"/>
              <a:lumOff val="25000"/>
            </a:schemeClr>
          </a:solidFill>
          <a:latin typeface="Gill Sans MT" panose="020B0502020104020203" pitchFamily="34" charset="0"/>
          <a:ea typeface="+mn-ea"/>
          <a:cs typeface="+mn-cs"/>
        </a:defRPr>
      </a:lvl1pPr>
      <a:lvl2pPr marL="1159151" indent="-445827" algn="l" defTabSz="713323" rtl="0" eaLnBrk="1" latinLnBrk="0" hangingPunct="1">
        <a:spcBef>
          <a:spcPts val="1560"/>
        </a:spcBef>
        <a:spcAft>
          <a:spcPts val="0"/>
        </a:spcAft>
        <a:buClr>
          <a:schemeClr val="accent1"/>
        </a:buClr>
        <a:buSzPct val="80000"/>
        <a:buFont typeface="Wingdings 3" charset="2"/>
        <a:buChar char=""/>
        <a:defRPr sz="2496" kern="1200">
          <a:solidFill>
            <a:schemeClr val="tx1">
              <a:lumMod val="75000"/>
              <a:lumOff val="25000"/>
            </a:schemeClr>
          </a:solidFill>
          <a:latin typeface="Gill Sans MT" panose="020B0502020104020203" pitchFamily="34" charset="0"/>
          <a:ea typeface="+mn-ea"/>
          <a:cs typeface="+mn-cs"/>
        </a:defRPr>
      </a:lvl2pPr>
      <a:lvl3pPr marL="1783309" indent="-356662" algn="l" defTabSz="713323" rtl="0" eaLnBrk="1" latinLnBrk="0" hangingPunct="1">
        <a:spcBef>
          <a:spcPts val="1560"/>
        </a:spcBef>
        <a:spcAft>
          <a:spcPts val="0"/>
        </a:spcAft>
        <a:buClr>
          <a:schemeClr val="accent1"/>
        </a:buClr>
        <a:buSzPct val="80000"/>
        <a:buFont typeface="Wingdings 3" charset="2"/>
        <a:buChar char=""/>
        <a:defRPr sz="2184" kern="1200">
          <a:solidFill>
            <a:schemeClr val="tx1">
              <a:lumMod val="75000"/>
              <a:lumOff val="25000"/>
            </a:schemeClr>
          </a:solidFill>
          <a:latin typeface="Gill Sans MT" panose="020B0502020104020203" pitchFamily="34" charset="0"/>
          <a:ea typeface="+mn-ea"/>
          <a:cs typeface="+mn-cs"/>
        </a:defRPr>
      </a:lvl3pPr>
      <a:lvl4pPr marL="2496632" indent="-356662" algn="l" defTabSz="713323" rtl="0" eaLnBrk="1" latinLnBrk="0" hangingPunct="1">
        <a:spcBef>
          <a:spcPts val="1560"/>
        </a:spcBef>
        <a:spcAft>
          <a:spcPts val="0"/>
        </a:spcAft>
        <a:buClr>
          <a:schemeClr val="accent1"/>
        </a:buClr>
        <a:buSzPct val="80000"/>
        <a:buFont typeface="Wingdings 3" charset="2"/>
        <a:buChar char=""/>
        <a:defRPr sz="1872" kern="1200">
          <a:solidFill>
            <a:schemeClr val="tx1">
              <a:lumMod val="75000"/>
              <a:lumOff val="25000"/>
            </a:schemeClr>
          </a:solidFill>
          <a:latin typeface="Gill Sans MT" panose="020B0502020104020203" pitchFamily="34" charset="0"/>
          <a:ea typeface="+mn-ea"/>
          <a:cs typeface="+mn-cs"/>
        </a:defRPr>
      </a:lvl4pPr>
      <a:lvl5pPr marL="3209955" indent="-356662" algn="l" defTabSz="713323" rtl="0" eaLnBrk="1" latinLnBrk="0" hangingPunct="1">
        <a:spcBef>
          <a:spcPts val="1560"/>
        </a:spcBef>
        <a:spcAft>
          <a:spcPts val="0"/>
        </a:spcAft>
        <a:buClr>
          <a:schemeClr val="accent1"/>
        </a:buClr>
        <a:buSzPct val="80000"/>
        <a:buFont typeface="Wingdings 3" charset="2"/>
        <a:buChar char=""/>
        <a:defRPr sz="1872" kern="1200">
          <a:solidFill>
            <a:schemeClr val="tx1">
              <a:lumMod val="75000"/>
              <a:lumOff val="25000"/>
            </a:schemeClr>
          </a:solidFill>
          <a:latin typeface="Gill Sans MT" panose="020B0502020104020203" pitchFamily="34" charset="0"/>
          <a:ea typeface="+mn-ea"/>
          <a:cs typeface="+mn-cs"/>
        </a:defRPr>
      </a:lvl5pPr>
      <a:lvl6pPr marL="3923279" indent="-356662" algn="l" defTabSz="713323" rtl="0" eaLnBrk="1" latinLnBrk="0" hangingPunct="1">
        <a:spcBef>
          <a:spcPts val="1560"/>
        </a:spcBef>
        <a:spcAft>
          <a:spcPts val="0"/>
        </a:spcAft>
        <a:buClr>
          <a:schemeClr val="accent1"/>
        </a:buClr>
        <a:buSzPct val="80000"/>
        <a:buFont typeface="Wingdings 3" charset="2"/>
        <a:buChar char=""/>
        <a:defRPr sz="1872" kern="1200">
          <a:solidFill>
            <a:schemeClr val="tx1">
              <a:lumMod val="75000"/>
              <a:lumOff val="25000"/>
            </a:schemeClr>
          </a:solidFill>
          <a:latin typeface="+mn-lt"/>
          <a:ea typeface="+mn-ea"/>
          <a:cs typeface="+mn-cs"/>
        </a:defRPr>
      </a:lvl6pPr>
      <a:lvl7pPr marL="4636602" indent="-356662" algn="l" defTabSz="713323" rtl="0" eaLnBrk="1" latinLnBrk="0" hangingPunct="1">
        <a:spcBef>
          <a:spcPts val="1560"/>
        </a:spcBef>
        <a:spcAft>
          <a:spcPts val="0"/>
        </a:spcAft>
        <a:buClr>
          <a:schemeClr val="accent1"/>
        </a:buClr>
        <a:buSzPct val="80000"/>
        <a:buFont typeface="Wingdings 3" charset="2"/>
        <a:buChar char=""/>
        <a:defRPr sz="1872" kern="1200">
          <a:solidFill>
            <a:schemeClr val="tx1">
              <a:lumMod val="75000"/>
              <a:lumOff val="25000"/>
            </a:schemeClr>
          </a:solidFill>
          <a:latin typeface="+mn-lt"/>
          <a:ea typeface="+mn-ea"/>
          <a:cs typeface="+mn-cs"/>
        </a:defRPr>
      </a:lvl7pPr>
      <a:lvl8pPr marL="5349926" indent="-356662" algn="l" defTabSz="713323" rtl="0" eaLnBrk="1" latinLnBrk="0" hangingPunct="1">
        <a:spcBef>
          <a:spcPts val="1560"/>
        </a:spcBef>
        <a:spcAft>
          <a:spcPts val="0"/>
        </a:spcAft>
        <a:buClr>
          <a:schemeClr val="accent1"/>
        </a:buClr>
        <a:buSzPct val="80000"/>
        <a:buFont typeface="Wingdings 3" charset="2"/>
        <a:buChar char=""/>
        <a:defRPr sz="1872" kern="1200">
          <a:solidFill>
            <a:schemeClr val="tx1">
              <a:lumMod val="75000"/>
              <a:lumOff val="25000"/>
            </a:schemeClr>
          </a:solidFill>
          <a:latin typeface="+mn-lt"/>
          <a:ea typeface="+mn-ea"/>
          <a:cs typeface="+mn-cs"/>
        </a:defRPr>
      </a:lvl8pPr>
      <a:lvl9pPr marL="6063249" indent="-356662" algn="l" defTabSz="713323" rtl="0" eaLnBrk="1" latinLnBrk="0" hangingPunct="1">
        <a:spcBef>
          <a:spcPts val="1560"/>
        </a:spcBef>
        <a:spcAft>
          <a:spcPts val="0"/>
        </a:spcAft>
        <a:buClr>
          <a:schemeClr val="accent1"/>
        </a:buClr>
        <a:buSzPct val="80000"/>
        <a:buFont typeface="Wingdings 3" charset="2"/>
        <a:buChar char=""/>
        <a:defRPr sz="1872" kern="1200">
          <a:solidFill>
            <a:schemeClr val="tx1">
              <a:lumMod val="75000"/>
              <a:lumOff val="25000"/>
            </a:schemeClr>
          </a:solidFill>
          <a:latin typeface="+mn-lt"/>
          <a:ea typeface="+mn-ea"/>
          <a:cs typeface="+mn-cs"/>
        </a:defRPr>
      </a:lvl9pPr>
    </p:bodyStyle>
    <p:otherStyle>
      <a:defPPr>
        <a:defRPr lang="en-US"/>
      </a:defPPr>
      <a:lvl1pPr marL="0" algn="l" defTabSz="713323" rtl="0" eaLnBrk="1" latinLnBrk="0" hangingPunct="1">
        <a:defRPr sz="2808" kern="1200">
          <a:solidFill>
            <a:schemeClr val="tx1"/>
          </a:solidFill>
          <a:latin typeface="+mn-lt"/>
          <a:ea typeface="+mn-ea"/>
          <a:cs typeface="+mn-cs"/>
        </a:defRPr>
      </a:lvl1pPr>
      <a:lvl2pPr marL="713323" algn="l" defTabSz="713323" rtl="0" eaLnBrk="1" latinLnBrk="0" hangingPunct="1">
        <a:defRPr sz="2808" kern="1200">
          <a:solidFill>
            <a:schemeClr val="tx1"/>
          </a:solidFill>
          <a:latin typeface="+mn-lt"/>
          <a:ea typeface="+mn-ea"/>
          <a:cs typeface="+mn-cs"/>
        </a:defRPr>
      </a:lvl2pPr>
      <a:lvl3pPr marL="1426647" algn="l" defTabSz="713323" rtl="0" eaLnBrk="1" latinLnBrk="0" hangingPunct="1">
        <a:defRPr sz="2808" kern="1200">
          <a:solidFill>
            <a:schemeClr val="tx1"/>
          </a:solidFill>
          <a:latin typeface="+mn-lt"/>
          <a:ea typeface="+mn-ea"/>
          <a:cs typeface="+mn-cs"/>
        </a:defRPr>
      </a:lvl3pPr>
      <a:lvl4pPr marL="2139970" algn="l" defTabSz="713323" rtl="0" eaLnBrk="1" latinLnBrk="0" hangingPunct="1">
        <a:defRPr sz="2808" kern="1200">
          <a:solidFill>
            <a:schemeClr val="tx1"/>
          </a:solidFill>
          <a:latin typeface="+mn-lt"/>
          <a:ea typeface="+mn-ea"/>
          <a:cs typeface="+mn-cs"/>
        </a:defRPr>
      </a:lvl4pPr>
      <a:lvl5pPr marL="2853294" algn="l" defTabSz="713323" rtl="0" eaLnBrk="1" latinLnBrk="0" hangingPunct="1">
        <a:defRPr sz="2808" kern="1200">
          <a:solidFill>
            <a:schemeClr val="tx1"/>
          </a:solidFill>
          <a:latin typeface="+mn-lt"/>
          <a:ea typeface="+mn-ea"/>
          <a:cs typeface="+mn-cs"/>
        </a:defRPr>
      </a:lvl5pPr>
      <a:lvl6pPr marL="3566617" algn="l" defTabSz="713323" rtl="0" eaLnBrk="1" latinLnBrk="0" hangingPunct="1">
        <a:defRPr sz="2808" kern="1200">
          <a:solidFill>
            <a:schemeClr val="tx1"/>
          </a:solidFill>
          <a:latin typeface="+mn-lt"/>
          <a:ea typeface="+mn-ea"/>
          <a:cs typeface="+mn-cs"/>
        </a:defRPr>
      </a:lvl6pPr>
      <a:lvl7pPr marL="4279941" algn="l" defTabSz="713323" rtl="0" eaLnBrk="1" latinLnBrk="0" hangingPunct="1">
        <a:defRPr sz="2808" kern="1200">
          <a:solidFill>
            <a:schemeClr val="tx1"/>
          </a:solidFill>
          <a:latin typeface="+mn-lt"/>
          <a:ea typeface="+mn-ea"/>
          <a:cs typeface="+mn-cs"/>
        </a:defRPr>
      </a:lvl7pPr>
      <a:lvl8pPr marL="4993264" algn="l" defTabSz="713323" rtl="0" eaLnBrk="1" latinLnBrk="0" hangingPunct="1">
        <a:defRPr sz="2808" kern="1200">
          <a:solidFill>
            <a:schemeClr val="tx1"/>
          </a:solidFill>
          <a:latin typeface="+mn-lt"/>
          <a:ea typeface="+mn-ea"/>
          <a:cs typeface="+mn-cs"/>
        </a:defRPr>
      </a:lvl8pPr>
      <a:lvl9pPr marL="5706588" algn="l" defTabSz="713323" rtl="0" eaLnBrk="1" latinLnBrk="0" hangingPunct="1">
        <a:defRPr sz="28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hyperlink" Target="https://placng.org/i/wp-content/uploads/2023/06/Nigeria-Data-Protection-Act-2023.pdf"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7lyMfW-q6-s" TargetMode="External"/><Relationship Id="rId2" Type="http://schemas.openxmlformats.org/officeDocument/2006/relationships/hyperlink" Target="https://www.youtube.com/watch?v=kk_hCkF_y9w" TargetMode="External"/><Relationship Id="rId1" Type="http://schemas.openxmlformats.org/officeDocument/2006/relationships/slideLayout" Target="../slideLayouts/slideLayout7.xml"/><Relationship Id="rId5" Type="http://schemas.openxmlformats.org/officeDocument/2006/relationships/hyperlink" Target="http://www.rawpixel.com/search/notebook%20line%20art?page=1&amp;path=_topics%7C" TargetMode="External"/><Relationship Id="rId4" Type="http://schemas.openxmlformats.org/officeDocument/2006/relationships/hyperlink" Target="https://www.idstrong.com/sentinel/that-one-time-target-lost-everythin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www.fightingidentitycrimes.com/landrys-data-breach/" TargetMode="External"/><Relationship Id="rId3" Type="http://schemas.openxmlformats.org/officeDocument/2006/relationships/hyperlink" Target="https://nakedsecurity.sophos.com/2020/03/31/marriott-international-confirms-data-breach-of-up-to-5-2-million-guests/" TargetMode="External"/><Relationship Id="rId7" Type="http://schemas.openxmlformats.org/officeDocument/2006/relationships/hyperlink" Target="https://www.identityforce.com/blog/landrys-suffers-malware-attack-payment-data-exposed" TargetMode="External"/><Relationship Id="rId2" Type="http://schemas.openxmlformats.org/officeDocument/2006/relationships/hyperlink" Target="https://www.zdnet.com/article/microsoft-discloses-security-breach-of-customer-support-database/" TargetMode="External"/><Relationship Id="rId1" Type="http://schemas.openxmlformats.org/officeDocument/2006/relationships/slideLayout" Target="../slideLayouts/slideLayout2.xml"/><Relationship Id="rId6" Type="http://schemas.openxmlformats.org/officeDocument/2006/relationships/hyperlink" Target="https://www.identityforce.com/blog/facebook-data-leaked-wawa-breached" TargetMode="External"/><Relationship Id="rId5" Type="http://schemas.openxmlformats.org/officeDocument/2006/relationships/hyperlink" Target="https://www.bleepingcomputer.com/news/security/267-million-facebook-profiles-sold-for-600-on-the-dark-web/" TargetMode="External"/><Relationship Id="rId10" Type="http://schemas.openxmlformats.org/officeDocument/2006/relationships/image" Target="../media/image20.png"/><Relationship Id="rId4" Type="http://schemas.openxmlformats.org/officeDocument/2006/relationships/hyperlink" Target="https://www.identityforce.com/blog/500-million-marriott-data-breach" TargetMode="External"/><Relationship Id="rId9" Type="http://schemas.openxmlformats.org/officeDocument/2006/relationships/hyperlink" Target="https://www.identityforce.com/blog/what-is-pii"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zdnet.com/article/hacker-selling-40-million-user-records-from-popular-wishbone-app/" TargetMode="External"/><Relationship Id="rId7" Type="http://schemas.openxmlformats.org/officeDocument/2006/relationships/hyperlink" Target="https://www.scmagazine.com/home/security-news/data-breach/magecart-skimmed-from-claires-com-for-nearly-two-months/" TargetMode="External"/><Relationship Id="rId2" Type="http://schemas.openxmlformats.org/officeDocument/2006/relationships/hyperlink" Target="https://threatpost.com/healthcare-giant-magellan-ransomware-data-breach/155699/" TargetMode="External"/><Relationship Id="rId1" Type="http://schemas.openxmlformats.org/officeDocument/2006/relationships/slideLayout" Target="../slideLayouts/slideLayout2.xml"/><Relationship Id="rId6" Type="http://schemas.openxmlformats.org/officeDocument/2006/relationships/hyperlink" Target="https://www.komando.com/news/leaks-25-million-user-records/739833/" TargetMode="External"/><Relationship Id="rId5" Type="http://schemas.openxmlformats.org/officeDocument/2006/relationships/image" Target="../media/image21.png"/><Relationship Id="rId4" Type="http://schemas.openxmlformats.org/officeDocument/2006/relationships/hyperlink" Target="https://www.identityforce.com/blog/shining-light-dark-web-identity-monitoring"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28.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9.jpg"/><Relationship Id="rId4" Type="http://schemas.openxmlformats.org/officeDocument/2006/relationships/image" Target="../media/image29.png"/></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www.youtube.com/watch?v=kk_hCkF_y9w"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4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8.png"/><Relationship Id="rId7"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29.png"/><Relationship Id="rId9" Type="http://schemas.openxmlformats.org/officeDocument/2006/relationships/image" Target="../media/image4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2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8.png"/><Relationship Id="rId7"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29.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54.png"/><Relationship Id="rId7"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7.jpg"/><Relationship Id="rId5" Type="http://schemas.openxmlformats.org/officeDocument/2006/relationships/image" Target="../media/image56.png"/><Relationship Id="rId4" Type="http://schemas.openxmlformats.org/officeDocument/2006/relationships/image" Target="../media/image5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hyperlink" Target="https://www.cnil.fr/en/gdpr-toolkit)"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hyperlink" Target="http://www.dpocentre.com/resources/gdpr-toolkit/)"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hyperlink" Target="http://www.dpocentre.com/case-studies/)"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29.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8.png"/><Relationship Id="rId7" Type="http://schemas.openxmlformats.org/officeDocument/2006/relationships/image" Target="../media/image6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2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2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9.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67.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29.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3" Type="http://schemas.openxmlformats.org/officeDocument/2006/relationships/image" Target="../media/image28.png"/><Relationship Id="rId7" Type="http://schemas.openxmlformats.org/officeDocument/2006/relationships/image" Target="../media/image70.png"/><Relationship Id="rId12" Type="http://schemas.openxmlformats.org/officeDocument/2006/relationships/image" Target="../media/image75.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29.png"/><Relationship Id="rId9" Type="http://schemas.openxmlformats.org/officeDocument/2006/relationships/image" Target="../media/image72.png"/><Relationship Id="rId14" Type="http://schemas.openxmlformats.org/officeDocument/2006/relationships/image" Target="../media/image77.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 b="-1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535B7-A6A0-4B6C-8E99-718FBABFCA5D}"/>
              </a:ext>
            </a:extLst>
          </p:cNvPr>
          <p:cNvSpPr>
            <a:spLocks noGrp="1"/>
          </p:cNvSpPr>
          <p:nvPr>
            <p:ph type="title"/>
          </p:nvPr>
        </p:nvSpPr>
        <p:spPr>
          <a:xfrm>
            <a:off x="1052512" y="4397613"/>
            <a:ext cx="11871703" cy="2340526"/>
          </a:xfrm>
        </p:spPr>
        <p:txBody>
          <a:bodyPr>
            <a:noAutofit/>
          </a:bodyPr>
          <a:lstStyle/>
          <a:p>
            <a:r>
              <a:rPr lang="en-US" sz="8000" b="1" dirty="0">
                <a:solidFill>
                  <a:srgbClr val="054C2C"/>
                </a:solidFill>
                <a:latin typeface="Gill Sans MT" panose="020B0502020104020203" pitchFamily="34" charset="0"/>
                <a:ea typeface="Arial"/>
                <a:cs typeface="Arial"/>
                <a:sym typeface="Arial"/>
              </a:rPr>
              <a:t>GUIDE FOR DATA PROCESSORS &amp; CONTROLLERS</a:t>
            </a:r>
            <a:endParaRPr lang="en-GB" sz="8000" b="1" dirty="0">
              <a:solidFill>
                <a:srgbClr val="054C2C"/>
              </a:solidFill>
            </a:endParaRPr>
          </a:p>
        </p:txBody>
      </p:sp>
      <p:sp>
        <p:nvSpPr>
          <p:cNvPr id="5" name="Slide Number Placeholder 4">
            <a:extLst>
              <a:ext uri="{FF2B5EF4-FFF2-40B4-BE49-F238E27FC236}">
                <a16:creationId xmlns:a16="http://schemas.microsoft.com/office/drawing/2014/main" id="{D087DD5F-2529-4747-A678-991CF05B2AB1}"/>
              </a:ext>
            </a:extLst>
          </p:cNvPr>
          <p:cNvSpPr>
            <a:spLocks noGrp="1"/>
          </p:cNvSpPr>
          <p:nvPr>
            <p:ph type="sldNum" sz="quarter" idx="4294967295"/>
          </p:nvPr>
        </p:nvSpPr>
        <p:spPr>
          <a:xfrm>
            <a:off x="13402777" y="9425644"/>
            <a:ext cx="1066116" cy="569663"/>
          </a:xfrm>
          <a:prstGeom prst="rect">
            <a:avLst/>
          </a:prstGeom>
        </p:spPr>
        <p:txBody>
          <a:bodyPr/>
          <a:lstStyle/>
          <a:p>
            <a:fld id="{2171764F-6C73-C445-A67D-21D01AF615AF}" type="slidenum">
              <a:rPr lang="fr-FR" smtClean="0">
                <a:latin typeface="Gill Sans MT" panose="020B0502020104020203" pitchFamily="34" charset="0"/>
              </a:rPr>
              <a:pPr/>
              <a:t>1</a:t>
            </a:fld>
            <a:endParaRPr lang="fr-FR" dirty="0">
              <a:latin typeface="Gill Sans MT" panose="020B0502020104020203" pitchFamily="34" charset="0"/>
            </a:endParaRPr>
          </a:p>
        </p:txBody>
      </p:sp>
      <p:sp>
        <p:nvSpPr>
          <p:cNvPr id="6" name="Text Placeholder 2">
            <a:extLst>
              <a:ext uri="{FF2B5EF4-FFF2-40B4-BE49-F238E27FC236}">
                <a16:creationId xmlns:a16="http://schemas.microsoft.com/office/drawing/2014/main" id="{608FE88B-760A-44CF-8ABE-AFB3538A42AB}"/>
              </a:ext>
            </a:extLst>
          </p:cNvPr>
          <p:cNvSpPr txBox="1">
            <a:spLocks/>
          </p:cNvSpPr>
          <p:nvPr/>
        </p:nvSpPr>
        <p:spPr>
          <a:xfrm>
            <a:off x="976312" y="7635875"/>
            <a:ext cx="6019800" cy="1874189"/>
          </a:xfrm>
          <a:prstGeom prst="rect">
            <a:avLst/>
          </a:prstGeom>
        </p:spPr>
        <p:txBody>
          <a:bodyPr vert="horz" lIns="190214" tIns="95107" rIns="190214" bIns="95107" rtlCol="0">
            <a:normAutofit lnSpcReduction="10000"/>
          </a:bodyPr>
          <a:lstStyle>
            <a:lvl1pPr marL="0" marR="0" indent="0" algn="r" defTabSz="685800" rtl="0" eaLnBrk="1" fontAlgn="auto" latinLnBrk="0" hangingPunct="1">
              <a:lnSpc>
                <a:spcPct val="90000"/>
              </a:lnSpc>
              <a:spcBef>
                <a:spcPts val="750"/>
              </a:spcBef>
              <a:spcAft>
                <a:spcPts val="0"/>
              </a:spcAft>
              <a:buClrTx/>
              <a:buSzTx/>
              <a:buFont typeface="Arial" panose="020B0604020202020204" pitchFamily="34" charset="0"/>
              <a:buNone/>
              <a:tabLst/>
              <a:defRPr sz="1800" kern="1200">
                <a:solidFill>
                  <a:schemeClr val="accent3"/>
                </a:solidFill>
                <a:latin typeface="+mn-lt"/>
                <a:ea typeface="+mn-ea"/>
                <a:cs typeface="+mn-cs"/>
              </a:defRPr>
            </a:lvl1pPr>
            <a:lvl2pPr marL="342900" marR="0" indent="0" algn="l" defTabSz="685800" rtl="0" eaLnBrk="1" fontAlgn="auto" latinLnBrk="0" hangingPunct="1">
              <a:lnSpc>
                <a:spcPct val="90000"/>
              </a:lnSpc>
              <a:spcBef>
                <a:spcPts val="375"/>
              </a:spcBef>
              <a:spcAft>
                <a:spcPts val="0"/>
              </a:spcAft>
              <a:buClrTx/>
              <a:buSzTx/>
              <a:buFont typeface="Arial" panose="020B0604020202020204" pitchFamily="34" charset="0"/>
              <a:buNone/>
              <a:tabLst/>
              <a:defRPr sz="1500" kern="1200">
                <a:solidFill>
                  <a:schemeClr val="tx1">
                    <a:tint val="75000"/>
                  </a:schemeClr>
                </a:solidFill>
                <a:latin typeface="+mn-lt"/>
                <a:ea typeface="+mn-ea"/>
                <a:cs typeface="+mn-cs"/>
              </a:defRPr>
            </a:lvl2pPr>
            <a:lvl3pPr marL="685800" marR="0" indent="0" algn="l" defTabSz="685800" rtl="0" eaLnBrk="1" fontAlgn="auto" latinLnBrk="0" hangingPunct="1">
              <a:lnSpc>
                <a:spcPct val="90000"/>
              </a:lnSpc>
              <a:spcBef>
                <a:spcPts val="375"/>
              </a:spcBef>
              <a:spcAft>
                <a:spcPts val="0"/>
              </a:spcAft>
              <a:buClrTx/>
              <a:buSzTx/>
              <a:buFont typeface="Arial" panose="020B0604020202020204" pitchFamily="34" charset="0"/>
              <a:buNone/>
              <a:tabLst/>
              <a:defRPr sz="1350" kern="1200">
                <a:solidFill>
                  <a:schemeClr val="tx1">
                    <a:tint val="75000"/>
                  </a:schemeClr>
                </a:solidFill>
                <a:latin typeface="+mn-lt"/>
                <a:ea typeface="+mn-ea"/>
                <a:cs typeface="+mn-cs"/>
              </a:defRPr>
            </a:lvl3pPr>
            <a:lvl4pPr marL="1028700" marR="0" indent="0" algn="l" defTabSz="685800" rtl="0" eaLnBrk="1" fontAlgn="auto" latinLnBrk="0" hangingPunct="1">
              <a:lnSpc>
                <a:spcPct val="90000"/>
              </a:lnSpc>
              <a:spcBef>
                <a:spcPts val="375"/>
              </a:spcBef>
              <a:spcAft>
                <a:spcPts val="0"/>
              </a:spcAft>
              <a:buClrTx/>
              <a:buSzTx/>
              <a:buFont typeface="Arial" panose="020B0604020202020204" pitchFamily="34" charset="0"/>
              <a:buNone/>
              <a:tabLst/>
              <a:defRPr sz="1200" kern="1200">
                <a:solidFill>
                  <a:schemeClr val="tx1">
                    <a:tint val="75000"/>
                  </a:schemeClr>
                </a:solidFill>
                <a:latin typeface="+mn-lt"/>
                <a:ea typeface="+mn-ea"/>
                <a:cs typeface="+mn-cs"/>
              </a:defRPr>
            </a:lvl4pPr>
            <a:lvl5pPr marL="1371600" marR="0" indent="0" algn="l" defTabSz="685800" rtl="0" eaLnBrk="1" fontAlgn="auto" latinLnBrk="0" hangingPunct="1">
              <a:lnSpc>
                <a:spcPct val="90000"/>
              </a:lnSpc>
              <a:spcBef>
                <a:spcPts val="375"/>
              </a:spcBef>
              <a:spcAft>
                <a:spcPts val="0"/>
              </a:spcAft>
              <a:buClrTx/>
              <a:buSzTx/>
              <a:buFont typeface="Arial" panose="020B0604020202020204" pitchFamily="34" charset="0"/>
              <a:buNone/>
              <a:tabLst/>
              <a:defRPr sz="1200" kern="1200">
                <a:solidFill>
                  <a:schemeClr val="tx1">
                    <a:tint val="75000"/>
                  </a:schemeClr>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l" rtl="0">
              <a:lnSpc>
                <a:spcPct val="120000"/>
              </a:lnSpc>
              <a:spcBef>
                <a:spcPts val="0"/>
              </a:spcBef>
              <a:spcAft>
                <a:spcPts val="0"/>
              </a:spcAft>
              <a:buClr>
                <a:schemeClr val="accent3"/>
              </a:buClr>
              <a:buSzPct val="100000"/>
              <a:buFont typeface="Arial"/>
              <a:buNone/>
            </a:pPr>
            <a:r>
              <a:rPr lang="en-US" sz="2400" b="1" dirty="0">
                <a:solidFill>
                  <a:schemeClr val="accent2">
                    <a:lumMod val="50000"/>
                  </a:schemeClr>
                </a:solidFill>
                <a:latin typeface="Gill Sans MT" panose="020B0502020104020203" pitchFamily="34" charset="0"/>
                <a:ea typeface="Calibri"/>
                <a:cs typeface="Calibri"/>
                <a:sym typeface="Calibri"/>
              </a:rPr>
              <a:t>This material was developed under the AU-EU D4D Hub Project</a:t>
            </a:r>
          </a:p>
          <a:p>
            <a:pPr marL="0" marR="0" lvl="0" indent="0" algn="l" rtl="0">
              <a:lnSpc>
                <a:spcPct val="120000"/>
              </a:lnSpc>
              <a:spcBef>
                <a:spcPts val="0"/>
              </a:spcBef>
              <a:spcAft>
                <a:spcPts val="0"/>
              </a:spcAft>
              <a:buClr>
                <a:schemeClr val="accent3"/>
              </a:buClr>
              <a:buSzPct val="100000"/>
              <a:buFont typeface="Arial"/>
              <a:buNone/>
            </a:pPr>
            <a:endParaRPr lang="en-US" sz="2400" b="1" dirty="0">
              <a:solidFill>
                <a:schemeClr val="accent2">
                  <a:lumMod val="50000"/>
                </a:schemeClr>
              </a:solidFill>
              <a:latin typeface="Gill Sans MT" panose="020B0502020104020203" pitchFamily="34" charset="0"/>
              <a:ea typeface="Calibri"/>
              <a:cs typeface="Calibri"/>
              <a:sym typeface="Calibri"/>
            </a:endParaRPr>
          </a:p>
          <a:p>
            <a:pPr marL="0" marR="0" lvl="0" indent="0" algn="l" rtl="0">
              <a:lnSpc>
                <a:spcPct val="120000"/>
              </a:lnSpc>
              <a:spcBef>
                <a:spcPts val="0"/>
              </a:spcBef>
              <a:spcAft>
                <a:spcPts val="0"/>
              </a:spcAft>
              <a:buClr>
                <a:schemeClr val="accent3"/>
              </a:buClr>
              <a:buSzPct val="100000"/>
              <a:buFont typeface="Arial"/>
              <a:buNone/>
            </a:pPr>
            <a:r>
              <a:rPr lang="en-US" sz="2400" b="1" dirty="0">
                <a:solidFill>
                  <a:schemeClr val="accent2">
                    <a:lumMod val="50000"/>
                  </a:schemeClr>
                </a:solidFill>
                <a:latin typeface="Gill Sans MT" panose="020B0502020104020203" pitchFamily="34" charset="0"/>
                <a:ea typeface="Calibri"/>
                <a:cs typeface="Calibri"/>
                <a:sym typeface="Calibri"/>
              </a:rPr>
              <a:t>November 2023</a:t>
            </a:r>
          </a:p>
        </p:txBody>
      </p:sp>
      <p:pic>
        <p:nvPicPr>
          <p:cNvPr id="4" name="Picture 3" descr="A logo with a keyhole and a shield&#10;&#10;Description automatically generated">
            <a:extLst>
              <a:ext uri="{FF2B5EF4-FFF2-40B4-BE49-F238E27FC236}">
                <a16:creationId xmlns:a16="http://schemas.microsoft.com/office/drawing/2014/main" id="{1E93345D-7F9C-C238-0923-C2F6D32AD667}"/>
              </a:ext>
            </a:extLst>
          </p:cNvPr>
          <p:cNvPicPr>
            <a:picLocks noChangeAspect="1"/>
          </p:cNvPicPr>
          <p:nvPr/>
        </p:nvPicPr>
        <p:blipFill rotWithShape="1">
          <a:blip r:embed="rId3"/>
          <a:srcRect t="26371" b="31803"/>
          <a:stretch/>
        </p:blipFill>
        <p:spPr>
          <a:xfrm>
            <a:off x="717475" y="114430"/>
            <a:ext cx="5872806" cy="2456330"/>
          </a:xfrm>
          <a:prstGeom prst="rect">
            <a:avLst/>
          </a:prstGeom>
        </p:spPr>
      </p:pic>
    </p:spTree>
    <p:extLst>
      <p:ext uri="{BB962C8B-B14F-4D97-AF65-F5344CB8AC3E}">
        <p14:creationId xmlns:p14="http://schemas.microsoft.com/office/powerpoint/2010/main" val="2302540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089661DB-73BE-CEE8-E37A-7BFF5D03F3FB}"/>
              </a:ext>
            </a:extLst>
          </p:cNvPr>
          <p:cNvSpPr/>
          <p:nvPr/>
        </p:nvSpPr>
        <p:spPr>
          <a:xfrm>
            <a:off x="1971492" y="1051503"/>
            <a:ext cx="5405620" cy="1170304"/>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13" name="object 3">
            <a:extLst>
              <a:ext uri="{FF2B5EF4-FFF2-40B4-BE49-F238E27FC236}">
                <a16:creationId xmlns:a16="http://schemas.microsoft.com/office/drawing/2014/main" id="{2BFE6EF8-A12A-7722-F050-891B450AEB23}"/>
              </a:ext>
            </a:extLst>
          </p:cNvPr>
          <p:cNvSpPr txBox="1"/>
          <p:nvPr/>
        </p:nvSpPr>
        <p:spPr>
          <a:xfrm>
            <a:off x="2792336" y="1266949"/>
            <a:ext cx="3957474" cy="627736"/>
          </a:xfrm>
          <a:prstGeom prst="rect">
            <a:avLst/>
          </a:prstGeom>
        </p:spPr>
        <p:txBody>
          <a:bodyPr vert="horz" wrap="square" lIns="0" tIns="12065" rIns="0" bIns="0" rtlCol="0">
            <a:spAutoFit/>
          </a:bodyPr>
          <a:lstStyle/>
          <a:p>
            <a:pPr marL="12700">
              <a:spcBef>
                <a:spcPts val="95"/>
              </a:spcBef>
            </a:pPr>
            <a:r>
              <a:rPr sz="4000" spc="-5" dirty="0">
                <a:solidFill>
                  <a:srgbClr val="FFFFFF"/>
                </a:solidFill>
                <a:latin typeface="Gill Sans MT" panose="020B0502020104020203" pitchFamily="34" charset="77"/>
                <a:cs typeface="Times New Roman"/>
              </a:rPr>
              <a:t>Table</a:t>
            </a:r>
            <a:r>
              <a:rPr sz="4000" spc="-25" dirty="0">
                <a:solidFill>
                  <a:srgbClr val="FFFFFF"/>
                </a:solidFill>
                <a:latin typeface="Gill Sans MT" panose="020B0502020104020203" pitchFamily="34" charset="77"/>
                <a:cs typeface="Times New Roman"/>
              </a:rPr>
              <a:t> </a:t>
            </a:r>
            <a:r>
              <a:rPr sz="4000" spc="-10" dirty="0">
                <a:solidFill>
                  <a:srgbClr val="FFFFFF"/>
                </a:solidFill>
                <a:latin typeface="Gill Sans MT" panose="020B0502020104020203" pitchFamily="34" charset="77"/>
                <a:cs typeface="Times New Roman"/>
              </a:rPr>
              <a:t>of</a:t>
            </a:r>
            <a:r>
              <a:rPr sz="4000" spc="-35" dirty="0">
                <a:solidFill>
                  <a:srgbClr val="FFFFFF"/>
                </a:solidFill>
                <a:latin typeface="Gill Sans MT" panose="020B0502020104020203" pitchFamily="34" charset="77"/>
                <a:cs typeface="Times New Roman"/>
              </a:rPr>
              <a:t> </a:t>
            </a:r>
            <a:r>
              <a:rPr sz="4000" spc="-10" dirty="0">
                <a:solidFill>
                  <a:srgbClr val="FFFFFF"/>
                </a:solidFill>
                <a:latin typeface="Gill Sans MT" panose="020B0502020104020203" pitchFamily="34" charset="77"/>
                <a:cs typeface="Times New Roman"/>
              </a:rPr>
              <a:t>Contents</a:t>
            </a:r>
            <a:endParaRPr sz="4000" dirty="0">
              <a:latin typeface="Gill Sans MT" panose="020B0502020104020203" pitchFamily="34" charset="77"/>
              <a:cs typeface="Times New Roman"/>
            </a:endParaRPr>
          </a:p>
        </p:txBody>
      </p:sp>
      <p:sp>
        <p:nvSpPr>
          <p:cNvPr id="31" name="object 41">
            <a:extLst>
              <a:ext uri="{FF2B5EF4-FFF2-40B4-BE49-F238E27FC236}">
                <a16:creationId xmlns:a16="http://schemas.microsoft.com/office/drawing/2014/main" id="{3EC16464-AB63-6338-EB20-9E3E77C31A50}"/>
              </a:ext>
            </a:extLst>
          </p:cNvPr>
          <p:cNvSpPr/>
          <p:nvPr/>
        </p:nvSpPr>
        <p:spPr>
          <a:xfrm>
            <a:off x="2354328" y="3816813"/>
            <a:ext cx="11965616" cy="0"/>
          </a:xfrm>
          <a:custGeom>
            <a:avLst/>
            <a:gdLst/>
            <a:ahLst/>
            <a:cxnLst/>
            <a:rect l="l" t="t" r="r" b="b"/>
            <a:pathLst>
              <a:path w="4728845">
                <a:moveTo>
                  <a:pt x="0" y="0"/>
                </a:moveTo>
                <a:lnTo>
                  <a:pt x="4728718" y="0"/>
                </a:lnTo>
              </a:path>
            </a:pathLst>
          </a:custGeom>
          <a:ln w="19050">
            <a:solidFill>
              <a:srgbClr val="054C2C"/>
            </a:solidFill>
          </a:ln>
        </p:spPr>
        <p:txBody>
          <a:bodyPr wrap="square" lIns="0" tIns="0" rIns="0" bIns="0" rtlCol="0"/>
          <a:lstStyle/>
          <a:p>
            <a:endParaRPr sz="4400" dirty="0">
              <a:latin typeface="Gill Sans MT" panose="020B0502020104020203" pitchFamily="34" charset="77"/>
            </a:endParaRPr>
          </a:p>
        </p:txBody>
      </p:sp>
      <p:grpSp>
        <p:nvGrpSpPr>
          <p:cNvPr id="49" name="Group 48">
            <a:extLst>
              <a:ext uri="{FF2B5EF4-FFF2-40B4-BE49-F238E27FC236}">
                <a16:creationId xmlns:a16="http://schemas.microsoft.com/office/drawing/2014/main" id="{51711056-977C-41AD-A7C1-6ED64FE0BB45}"/>
              </a:ext>
            </a:extLst>
          </p:cNvPr>
          <p:cNvGrpSpPr/>
          <p:nvPr/>
        </p:nvGrpSpPr>
        <p:grpSpPr>
          <a:xfrm>
            <a:off x="2260771" y="3100568"/>
            <a:ext cx="818026" cy="789078"/>
            <a:chOff x="2260771" y="3100568"/>
            <a:chExt cx="818026" cy="789078"/>
          </a:xfrm>
        </p:grpSpPr>
        <p:sp>
          <p:nvSpPr>
            <p:cNvPr id="48" name="Rectangle: Rounded Corners 47">
              <a:extLst>
                <a:ext uri="{FF2B5EF4-FFF2-40B4-BE49-F238E27FC236}">
                  <a16:creationId xmlns:a16="http://schemas.microsoft.com/office/drawing/2014/main" id="{A2D9C4DE-10C7-73F0-96B0-D87783AA24F2}"/>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32" name="object 42">
              <a:extLst>
                <a:ext uri="{FF2B5EF4-FFF2-40B4-BE49-F238E27FC236}">
                  <a16:creationId xmlns:a16="http://schemas.microsoft.com/office/drawing/2014/main" id="{F74663D5-66D4-C9C5-43EB-D59763112AE2}"/>
                </a:ext>
              </a:extLst>
            </p:cNvPr>
            <p:cNvPicPr/>
            <p:nvPr/>
          </p:nvPicPr>
          <p:blipFill>
            <a:blip r:embed="rId2" cstate="print"/>
            <a:stretch>
              <a:fillRect/>
            </a:stretch>
          </p:blipFill>
          <p:spPr>
            <a:xfrm>
              <a:off x="2290098" y="3170330"/>
              <a:ext cx="788699" cy="719316"/>
            </a:xfrm>
            <a:prstGeom prst="rect">
              <a:avLst/>
            </a:prstGeom>
          </p:spPr>
        </p:pic>
      </p:grpSp>
      <p:pic>
        <p:nvPicPr>
          <p:cNvPr id="25" name="object 43">
            <a:extLst>
              <a:ext uri="{FF2B5EF4-FFF2-40B4-BE49-F238E27FC236}">
                <a16:creationId xmlns:a16="http://schemas.microsoft.com/office/drawing/2014/main" id="{8546E170-0133-C4DC-30A5-9BEA88EF9D29}"/>
              </a:ext>
            </a:extLst>
          </p:cNvPr>
          <p:cNvPicPr/>
          <p:nvPr/>
        </p:nvPicPr>
        <p:blipFill>
          <a:blip r:embed="rId3" cstate="print"/>
          <a:stretch>
            <a:fillRect/>
          </a:stretch>
        </p:blipFill>
        <p:spPr>
          <a:xfrm>
            <a:off x="15185343" y="3065043"/>
            <a:ext cx="2212229" cy="931681"/>
          </a:xfrm>
          <a:prstGeom prst="rect">
            <a:avLst/>
          </a:prstGeom>
        </p:spPr>
      </p:pic>
      <p:sp>
        <p:nvSpPr>
          <p:cNvPr id="28" name="object 47">
            <a:extLst>
              <a:ext uri="{FF2B5EF4-FFF2-40B4-BE49-F238E27FC236}">
                <a16:creationId xmlns:a16="http://schemas.microsoft.com/office/drawing/2014/main" id="{41F3B765-7E85-9BDA-7A97-66B7923D337A}"/>
              </a:ext>
            </a:extLst>
          </p:cNvPr>
          <p:cNvSpPr txBox="1"/>
          <p:nvPr/>
        </p:nvSpPr>
        <p:spPr>
          <a:xfrm>
            <a:off x="3455606" y="3206564"/>
            <a:ext cx="10957852" cy="443711"/>
          </a:xfrm>
          <a:prstGeom prst="rect">
            <a:avLst/>
          </a:prstGeom>
        </p:spPr>
        <p:txBody>
          <a:bodyPr vert="horz" wrap="square" lIns="0" tIns="12700" rIns="0" bIns="0" rtlCol="0">
            <a:spAutoFit/>
          </a:bodyPr>
          <a:lstStyle/>
          <a:p>
            <a:pPr marL="12700">
              <a:spcBef>
                <a:spcPts val="100"/>
              </a:spcBef>
            </a:pPr>
            <a:r>
              <a:rPr sz="2800" spc="-15" dirty="0">
                <a:latin typeface="Gill Sans MT" panose="020B0502020104020203" pitchFamily="34" charset="77"/>
                <a:cs typeface="Times New Roman"/>
              </a:rPr>
              <a:t>Participants</a:t>
            </a:r>
            <a:r>
              <a:rPr sz="2800" spc="-10" dirty="0">
                <a:latin typeface="Gill Sans MT" panose="020B0502020104020203" pitchFamily="34" charset="77"/>
                <a:cs typeface="Times New Roman"/>
              </a:rPr>
              <a:t> Introduction</a:t>
            </a:r>
            <a:r>
              <a:rPr sz="2800" spc="-15" dirty="0">
                <a:latin typeface="Gill Sans MT" panose="020B0502020104020203" pitchFamily="34" charset="77"/>
                <a:cs typeface="Times New Roman"/>
              </a:rPr>
              <a:t> and</a:t>
            </a:r>
            <a:r>
              <a:rPr sz="2800" spc="-10" dirty="0">
                <a:latin typeface="Gill Sans MT" panose="020B0502020104020203" pitchFamily="34" charset="77"/>
                <a:cs typeface="Times New Roman"/>
              </a:rPr>
              <a:t> </a:t>
            </a:r>
            <a:r>
              <a:rPr sz="2800" spc="-50" dirty="0">
                <a:latin typeface="Gill Sans MT" panose="020B0502020104020203" pitchFamily="34" charset="77"/>
                <a:cs typeface="Times New Roman"/>
              </a:rPr>
              <a:t>Key</a:t>
            </a:r>
            <a:r>
              <a:rPr sz="2800" spc="-10" dirty="0">
                <a:latin typeface="Gill Sans MT" panose="020B0502020104020203" pitchFamily="34" charset="77"/>
                <a:cs typeface="Times New Roman"/>
              </a:rPr>
              <a:t> </a:t>
            </a:r>
            <a:r>
              <a:rPr sz="2800" dirty="0">
                <a:latin typeface="Gill Sans MT" panose="020B0502020104020203" pitchFamily="34" charset="77"/>
                <a:cs typeface="Times New Roman"/>
              </a:rPr>
              <a:t>Expectations</a:t>
            </a:r>
          </a:p>
        </p:txBody>
      </p:sp>
      <p:sp>
        <p:nvSpPr>
          <p:cNvPr id="14" name="object 4">
            <a:extLst>
              <a:ext uri="{FF2B5EF4-FFF2-40B4-BE49-F238E27FC236}">
                <a16:creationId xmlns:a16="http://schemas.microsoft.com/office/drawing/2014/main" id="{F9F00E12-2620-59FB-70CA-7B00F7E899F7}"/>
              </a:ext>
            </a:extLst>
          </p:cNvPr>
          <p:cNvSpPr txBox="1"/>
          <p:nvPr/>
        </p:nvSpPr>
        <p:spPr>
          <a:xfrm>
            <a:off x="3455611" y="4500782"/>
            <a:ext cx="10898264" cy="443711"/>
          </a:xfrm>
          <a:prstGeom prst="rect">
            <a:avLst/>
          </a:prstGeom>
        </p:spPr>
        <p:txBody>
          <a:bodyPr vert="horz" wrap="square" lIns="0" tIns="12700" rIns="0" bIns="0" rtlCol="0">
            <a:spAutoFit/>
          </a:bodyPr>
          <a:lstStyle/>
          <a:p>
            <a:pPr marL="12700">
              <a:spcBef>
                <a:spcPts val="100"/>
              </a:spcBef>
            </a:pPr>
            <a:r>
              <a:rPr sz="2800" spc="-30" dirty="0">
                <a:solidFill>
                  <a:srgbClr val="252525"/>
                </a:solidFill>
                <a:latin typeface="Gill Sans MT" panose="020B0502020104020203" pitchFamily="34" charset="77"/>
                <a:cs typeface="Times New Roman"/>
              </a:rPr>
              <a:t>Section1:</a:t>
            </a:r>
            <a:r>
              <a:rPr sz="2800" spc="-10" dirty="0">
                <a:solidFill>
                  <a:srgbClr val="252525"/>
                </a:solidFill>
                <a:latin typeface="Gill Sans MT" panose="020B0502020104020203" pitchFamily="34" charset="77"/>
                <a:cs typeface="Times New Roman"/>
              </a:rPr>
              <a:t> </a:t>
            </a:r>
            <a:r>
              <a:rPr lang="en-US" sz="2800" spc="-10" dirty="0">
                <a:solidFill>
                  <a:srgbClr val="252525"/>
                </a:solidFill>
                <a:latin typeface="Gill Sans MT" panose="020B0502020104020203" pitchFamily="34" charset="77"/>
                <a:cs typeface="Times New Roman"/>
              </a:rPr>
              <a:t> </a:t>
            </a:r>
            <a:r>
              <a:rPr sz="2800" spc="-5" dirty="0">
                <a:solidFill>
                  <a:srgbClr val="252525"/>
                </a:solidFill>
                <a:latin typeface="Gill Sans MT" panose="020B0502020104020203" pitchFamily="34" charset="77"/>
                <a:cs typeface="Times New Roman"/>
              </a:rPr>
              <a:t>Data</a:t>
            </a:r>
            <a:r>
              <a:rPr sz="2800" spc="-10" dirty="0">
                <a:solidFill>
                  <a:srgbClr val="252525"/>
                </a:solidFill>
                <a:latin typeface="Gill Sans MT" panose="020B0502020104020203" pitchFamily="34" charset="77"/>
                <a:cs typeface="Times New Roman"/>
              </a:rPr>
              <a:t> Protection</a:t>
            </a:r>
            <a:r>
              <a:rPr sz="2800" spc="-15" dirty="0">
                <a:solidFill>
                  <a:srgbClr val="252525"/>
                </a:solidFill>
                <a:latin typeface="Gill Sans MT" panose="020B0502020104020203" pitchFamily="34" charset="77"/>
                <a:cs typeface="Times New Roman"/>
              </a:rPr>
              <a:t> </a:t>
            </a:r>
            <a:r>
              <a:rPr sz="2800" spc="-5" dirty="0">
                <a:solidFill>
                  <a:srgbClr val="252525"/>
                </a:solidFill>
                <a:latin typeface="Gill Sans MT" panose="020B0502020104020203" pitchFamily="34" charset="77"/>
                <a:cs typeface="Times New Roman"/>
              </a:rPr>
              <a:t>Fundamentals</a:t>
            </a:r>
            <a:endParaRPr sz="2800" dirty="0">
              <a:latin typeface="Gill Sans MT" panose="020B0502020104020203" pitchFamily="34" charset="77"/>
              <a:cs typeface="Times New Roman"/>
            </a:endParaRPr>
          </a:p>
        </p:txBody>
      </p:sp>
      <p:sp>
        <p:nvSpPr>
          <p:cNvPr id="34" name="object 7">
            <a:extLst>
              <a:ext uri="{FF2B5EF4-FFF2-40B4-BE49-F238E27FC236}">
                <a16:creationId xmlns:a16="http://schemas.microsoft.com/office/drawing/2014/main" id="{EB8F2C56-8B31-B8C1-6D08-FF247B012AB8}"/>
              </a:ext>
            </a:extLst>
          </p:cNvPr>
          <p:cNvSpPr/>
          <p:nvPr/>
        </p:nvSpPr>
        <p:spPr>
          <a:xfrm>
            <a:off x="2353812" y="5110520"/>
            <a:ext cx="11965615" cy="0"/>
          </a:xfrm>
          <a:custGeom>
            <a:avLst/>
            <a:gdLst/>
            <a:ahLst/>
            <a:cxnLst/>
            <a:rect l="l" t="t" r="r" b="b"/>
            <a:pathLst>
              <a:path w="4728845">
                <a:moveTo>
                  <a:pt x="0" y="0"/>
                </a:moveTo>
                <a:lnTo>
                  <a:pt x="4728667" y="0"/>
                </a:lnTo>
              </a:path>
            </a:pathLst>
          </a:custGeom>
          <a:ln w="19050">
            <a:solidFill>
              <a:srgbClr val="054C2C"/>
            </a:solidFill>
          </a:ln>
        </p:spPr>
        <p:txBody>
          <a:bodyPr wrap="square" lIns="0" tIns="0" rIns="0" bIns="0" rtlCol="0"/>
          <a:lstStyle/>
          <a:p>
            <a:endParaRPr sz="4400" dirty="0">
              <a:latin typeface="Gill Sans MT" panose="020B0502020104020203" pitchFamily="34" charset="77"/>
            </a:endParaRPr>
          </a:p>
        </p:txBody>
      </p:sp>
      <p:pic>
        <p:nvPicPr>
          <p:cNvPr id="35" name="object 8">
            <a:extLst>
              <a:ext uri="{FF2B5EF4-FFF2-40B4-BE49-F238E27FC236}">
                <a16:creationId xmlns:a16="http://schemas.microsoft.com/office/drawing/2014/main" id="{5A19C185-7B00-C8B2-90D8-92B26FDEA54B}"/>
              </a:ext>
            </a:extLst>
          </p:cNvPr>
          <p:cNvPicPr/>
          <p:nvPr/>
        </p:nvPicPr>
        <p:blipFill>
          <a:blip r:embed="rId4" cstate="print"/>
          <a:stretch>
            <a:fillRect/>
          </a:stretch>
        </p:blipFill>
        <p:spPr>
          <a:xfrm>
            <a:off x="2260812" y="4452036"/>
            <a:ext cx="788633" cy="719221"/>
          </a:xfrm>
          <a:prstGeom prst="rect">
            <a:avLst/>
          </a:prstGeom>
        </p:spPr>
      </p:pic>
      <p:pic>
        <p:nvPicPr>
          <p:cNvPr id="36" name="object 9">
            <a:extLst>
              <a:ext uri="{FF2B5EF4-FFF2-40B4-BE49-F238E27FC236}">
                <a16:creationId xmlns:a16="http://schemas.microsoft.com/office/drawing/2014/main" id="{6A52E574-79EB-E068-9848-AF65F63A8952}"/>
              </a:ext>
            </a:extLst>
          </p:cNvPr>
          <p:cNvPicPr/>
          <p:nvPr/>
        </p:nvPicPr>
        <p:blipFill>
          <a:blip r:embed="rId5" cstate="print"/>
          <a:stretch>
            <a:fillRect/>
          </a:stretch>
        </p:blipFill>
        <p:spPr>
          <a:xfrm>
            <a:off x="2179831" y="5269560"/>
            <a:ext cx="2280970" cy="1004583"/>
          </a:xfrm>
          <a:prstGeom prst="rect">
            <a:avLst/>
          </a:prstGeom>
        </p:spPr>
      </p:pic>
      <p:sp>
        <p:nvSpPr>
          <p:cNvPr id="16" name="object 10">
            <a:extLst>
              <a:ext uri="{FF2B5EF4-FFF2-40B4-BE49-F238E27FC236}">
                <a16:creationId xmlns:a16="http://schemas.microsoft.com/office/drawing/2014/main" id="{9F4321C8-1E21-A163-D1BE-782BD79A34A8}"/>
              </a:ext>
            </a:extLst>
          </p:cNvPr>
          <p:cNvSpPr txBox="1"/>
          <p:nvPr/>
        </p:nvSpPr>
        <p:spPr>
          <a:xfrm>
            <a:off x="2630371" y="5408734"/>
            <a:ext cx="1385036" cy="443711"/>
          </a:xfrm>
          <a:prstGeom prst="rect">
            <a:avLst/>
          </a:prstGeom>
        </p:spPr>
        <p:txBody>
          <a:bodyPr vert="horz" wrap="square" lIns="0" tIns="12700" rIns="0" bIns="0" rtlCol="0">
            <a:spAutoFit/>
          </a:bodyPr>
          <a:lstStyle/>
          <a:p>
            <a:pPr marL="12700">
              <a:spcBef>
                <a:spcPts val="100"/>
              </a:spcBef>
            </a:pPr>
            <a:r>
              <a:rPr sz="2800" spc="15" dirty="0">
                <a:latin typeface="Gill Sans MT" panose="020B0502020104020203" pitchFamily="34" charset="77"/>
                <a:cs typeface="Times New Roman"/>
              </a:rPr>
              <a:t>Topic</a:t>
            </a:r>
            <a:r>
              <a:rPr sz="2800" spc="-65" dirty="0">
                <a:latin typeface="Gill Sans MT" panose="020B0502020104020203" pitchFamily="34" charset="77"/>
                <a:cs typeface="Times New Roman"/>
              </a:rPr>
              <a:t> </a:t>
            </a:r>
            <a:r>
              <a:rPr sz="2800" spc="-110" dirty="0">
                <a:latin typeface="Gill Sans MT" panose="020B0502020104020203" pitchFamily="34" charset="77"/>
                <a:cs typeface="Times New Roman"/>
              </a:rPr>
              <a:t>1:</a:t>
            </a:r>
            <a:endParaRPr sz="2800" dirty="0">
              <a:latin typeface="Gill Sans MT" panose="020B0502020104020203" pitchFamily="34" charset="77"/>
              <a:cs typeface="Times New Roman"/>
            </a:endParaRPr>
          </a:p>
        </p:txBody>
      </p:sp>
      <p:pic>
        <p:nvPicPr>
          <p:cNvPr id="17" name="object 11">
            <a:extLst>
              <a:ext uri="{FF2B5EF4-FFF2-40B4-BE49-F238E27FC236}">
                <a16:creationId xmlns:a16="http://schemas.microsoft.com/office/drawing/2014/main" id="{58A91CFF-B9C6-8869-7967-37B331B9661B}"/>
              </a:ext>
            </a:extLst>
          </p:cNvPr>
          <p:cNvPicPr/>
          <p:nvPr/>
        </p:nvPicPr>
        <p:blipFill>
          <a:blip r:embed="rId5" cstate="print"/>
          <a:stretch>
            <a:fillRect/>
          </a:stretch>
        </p:blipFill>
        <p:spPr>
          <a:xfrm>
            <a:off x="2179831" y="6133326"/>
            <a:ext cx="2280970" cy="1000760"/>
          </a:xfrm>
          <a:prstGeom prst="rect">
            <a:avLst/>
          </a:prstGeom>
        </p:spPr>
      </p:pic>
      <p:sp>
        <p:nvSpPr>
          <p:cNvPr id="18" name="object 12">
            <a:extLst>
              <a:ext uri="{FF2B5EF4-FFF2-40B4-BE49-F238E27FC236}">
                <a16:creationId xmlns:a16="http://schemas.microsoft.com/office/drawing/2014/main" id="{035B44C2-EBC3-6908-53F4-5FD806C7BE77}"/>
              </a:ext>
            </a:extLst>
          </p:cNvPr>
          <p:cNvSpPr txBox="1"/>
          <p:nvPr/>
        </p:nvSpPr>
        <p:spPr>
          <a:xfrm>
            <a:off x="2614946" y="6272533"/>
            <a:ext cx="1412351" cy="443711"/>
          </a:xfrm>
          <a:prstGeom prst="rect">
            <a:avLst/>
          </a:prstGeom>
        </p:spPr>
        <p:txBody>
          <a:bodyPr vert="horz" wrap="square" lIns="0" tIns="12700" rIns="0" bIns="0" rtlCol="0">
            <a:spAutoFit/>
          </a:bodyPr>
          <a:lstStyle/>
          <a:p>
            <a:pPr marL="12700">
              <a:spcBef>
                <a:spcPts val="100"/>
              </a:spcBef>
            </a:pPr>
            <a:r>
              <a:rPr sz="2800" spc="15" dirty="0">
                <a:latin typeface="Gill Sans MT" panose="020B0502020104020203" pitchFamily="34" charset="77"/>
                <a:cs typeface="Times New Roman"/>
              </a:rPr>
              <a:t>Topic</a:t>
            </a:r>
            <a:r>
              <a:rPr sz="2800" spc="-70" dirty="0">
                <a:latin typeface="Gill Sans MT" panose="020B0502020104020203" pitchFamily="34" charset="77"/>
                <a:cs typeface="Times New Roman"/>
              </a:rPr>
              <a:t> </a:t>
            </a:r>
            <a:r>
              <a:rPr sz="2800" spc="-65" dirty="0">
                <a:latin typeface="Gill Sans MT" panose="020B0502020104020203" pitchFamily="34" charset="77"/>
                <a:cs typeface="Times New Roman"/>
              </a:rPr>
              <a:t>2:</a:t>
            </a:r>
            <a:endParaRPr sz="2800" dirty="0">
              <a:latin typeface="Gill Sans MT" panose="020B0502020104020203" pitchFamily="34" charset="77"/>
              <a:cs typeface="Times New Roman"/>
            </a:endParaRPr>
          </a:p>
        </p:txBody>
      </p:sp>
      <p:pic>
        <p:nvPicPr>
          <p:cNvPr id="20" name="object 23">
            <a:extLst>
              <a:ext uri="{FF2B5EF4-FFF2-40B4-BE49-F238E27FC236}">
                <a16:creationId xmlns:a16="http://schemas.microsoft.com/office/drawing/2014/main" id="{31261F1F-2C45-8A93-811C-BCB9A257B0F8}"/>
              </a:ext>
            </a:extLst>
          </p:cNvPr>
          <p:cNvPicPr/>
          <p:nvPr/>
        </p:nvPicPr>
        <p:blipFill>
          <a:blip r:embed="rId6" cstate="print"/>
          <a:stretch>
            <a:fillRect/>
          </a:stretch>
        </p:blipFill>
        <p:spPr>
          <a:xfrm>
            <a:off x="15221402" y="5303806"/>
            <a:ext cx="2215968" cy="936089"/>
          </a:xfrm>
          <a:prstGeom prst="rect">
            <a:avLst/>
          </a:prstGeom>
        </p:spPr>
      </p:pic>
      <p:pic>
        <p:nvPicPr>
          <p:cNvPr id="22" name="object 25">
            <a:extLst>
              <a:ext uri="{FF2B5EF4-FFF2-40B4-BE49-F238E27FC236}">
                <a16:creationId xmlns:a16="http://schemas.microsoft.com/office/drawing/2014/main" id="{7EDD4EA5-0019-AF67-090E-1EAB02A78B63}"/>
              </a:ext>
            </a:extLst>
          </p:cNvPr>
          <p:cNvPicPr/>
          <p:nvPr/>
        </p:nvPicPr>
        <p:blipFill>
          <a:blip r:embed="rId7" cstate="print"/>
          <a:stretch>
            <a:fillRect/>
          </a:stretch>
        </p:blipFill>
        <p:spPr>
          <a:xfrm>
            <a:off x="15186954" y="6133326"/>
            <a:ext cx="2284857" cy="1000760"/>
          </a:xfrm>
          <a:prstGeom prst="rect">
            <a:avLst/>
          </a:prstGeom>
        </p:spPr>
      </p:pic>
      <p:sp>
        <p:nvSpPr>
          <p:cNvPr id="27" name="object 45">
            <a:extLst>
              <a:ext uri="{FF2B5EF4-FFF2-40B4-BE49-F238E27FC236}">
                <a16:creationId xmlns:a16="http://schemas.microsoft.com/office/drawing/2014/main" id="{EDFA2A48-FACE-18C9-9A9D-EA798A91522D}"/>
              </a:ext>
            </a:extLst>
          </p:cNvPr>
          <p:cNvSpPr txBox="1"/>
          <p:nvPr/>
        </p:nvSpPr>
        <p:spPr>
          <a:xfrm>
            <a:off x="4616339" y="5374028"/>
            <a:ext cx="8704373" cy="443711"/>
          </a:xfrm>
          <a:prstGeom prst="rect">
            <a:avLst/>
          </a:prstGeom>
        </p:spPr>
        <p:txBody>
          <a:bodyPr vert="horz" wrap="square" lIns="0" tIns="12700" rIns="0" bIns="0" rtlCol="0">
            <a:spAutoFit/>
          </a:bodyPr>
          <a:lstStyle/>
          <a:p>
            <a:pPr marL="12700">
              <a:spcBef>
                <a:spcPts val="100"/>
              </a:spcBef>
            </a:pPr>
            <a:r>
              <a:rPr sz="2800" spc="-30" dirty="0">
                <a:latin typeface="Gill Sans MT" panose="020B0502020104020203" pitchFamily="34" charset="77"/>
                <a:cs typeface="Times New Roman"/>
              </a:rPr>
              <a:t>Overview</a:t>
            </a:r>
            <a:r>
              <a:rPr sz="2800" spc="-5" dirty="0">
                <a:latin typeface="Gill Sans MT" panose="020B0502020104020203" pitchFamily="34" charset="77"/>
                <a:cs typeface="Times New Roman"/>
              </a:rPr>
              <a:t> of </a:t>
            </a:r>
            <a:r>
              <a:rPr sz="2800" spc="-10" dirty="0">
                <a:latin typeface="Gill Sans MT" panose="020B0502020104020203" pitchFamily="34" charset="77"/>
                <a:cs typeface="Times New Roman"/>
              </a:rPr>
              <a:t>Data</a:t>
            </a:r>
            <a:r>
              <a:rPr sz="2800" dirty="0">
                <a:latin typeface="Gill Sans MT" panose="020B0502020104020203" pitchFamily="34" charset="77"/>
                <a:cs typeface="Times New Roman"/>
              </a:rPr>
              <a:t> </a:t>
            </a:r>
            <a:r>
              <a:rPr sz="2800" spc="-10" dirty="0">
                <a:latin typeface="Gill Sans MT" panose="020B0502020104020203" pitchFamily="34" charset="77"/>
                <a:cs typeface="Times New Roman"/>
              </a:rPr>
              <a:t>Protection</a:t>
            </a:r>
            <a:r>
              <a:rPr sz="2800" spc="-5" dirty="0">
                <a:latin typeface="Gill Sans MT" panose="020B0502020104020203" pitchFamily="34" charset="77"/>
                <a:cs typeface="Times New Roman"/>
              </a:rPr>
              <a:t> </a:t>
            </a:r>
            <a:r>
              <a:rPr sz="2800" spc="-15" dirty="0">
                <a:latin typeface="Gill Sans MT" panose="020B0502020104020203" pitchFamily="34" charset="77"/>
                <a:cs typeface="Times New Roman"/>
              </a:rPr>
              <a:t>and</a:t>
            </a:r>
            <a:r>
              <a:rPr sz="2800" spc="-5" dirty="0">
                <a:latin typeface="Gill Sans MT" panose="020B0502020104020203" pitchFamily="34" charset="77"/>
                <a:cs typeface="Times New Roman"/>
              </a:rPr>
              <a:t> </a:t>
            </a:r>
            <a:r>
              <a:rPr sz="2800" spc="-25" dirty="0">
                <a:latin typeface="Gill Sans MT" panose="020B0502020104020203" pitchFamily="34" charset="77"/>
                <a:cs typeface="Times New Roman"/>
              </a:rPr>
              <a:t>its</a:t>
            </a:r>
            <a:r>
              <a:rPr sz="2800" dirty="0">
                <a:latin typeface="Gill Sans MT" panose="020B0502020104020203" pitchFamily="34" charset="77"/>
                <a:cs typeface="Times New Roman"/>
              </a:rPr>
              <a:t> </a:t>
            </a:r>
            <a:r>
              <a:rPr sz="2800" spc="-30" dirty="0">
                <a:latin typeface="Gill Sans MT" panose="020B0502020104020203" pitchFamily="34" charset="77"/>
                <a:cs typeface="Times New Roman"/>
              </a:rPr>
              <a:t>principles.</a:t>
            </a:r>
            <a:endParaRPr sz="2800" dirty="0">
              <a:latin typeface="Gill Sans MT" panose="020B0502020104020203" pitchFamily="34" charset="77"/>
              <a:cs typeface="Times New Roman"/>
            </a:endParaRPr>
          </a:p>
        </p:txBody>
      </p:sp>
      <p:sp>
        <p:nvSpPr>
          <p:cNvPr id="29" name="object 48">
            <a:extLst>
              <a:ext uri="{FF2B5EF4-FFF2-40B4-BE49-F238E27FC236}">
                <a16:creationId xmlns:a16="http://schemas.microsoft.com/office/drawing/2014/main" id="{7269F5BA-ED3C-9FFA-C069-3D64E3CA7D2E}"/>
              </a:ext>
            </a:extLst>
          </p:cNvPr>
          <p:cNvSpPr txBox="1"/>
          <p:nvPr/>
        </p:nvSpPr>
        <p:spPr>
          <a:xfrm>
            <a:off x="4616336" y="6237827"/>
            <a:ext cx="10435836" cy="443711"/>
          </a:xfrm>
          <a:prstGeom prst="rect">
            <a:avLst/>
          </a:prstGeom>
        </p:spPr>
        <p:txBody>
          <a:bodyPr vert="horz" wrap="square" lIns="0" tIns="12700" rIns="0" bIns="0" rtlCol="0">
            <a:spAutoFit/>
          </a:bodyPr>
          <a:lstStyle/>
          <a:p>
            <a:pPr marL="12700">
              <a:spcBef>
                <a:spcPts val="100"/>
              </a:spcBef>
            </a:pPr>
            <a:r>
              <a:rPr sz="2800" spc="-20" dirty="0">
                <a:latin typeface="Gill Sans MT" panose="020B0502020104020203" pitchFamily="34" charset="77"/>
                <a:cs typeface="Times New Roman"/>
              </a:rPr>
              <a:t>Understanding</a:t>
            </a:r>
            <a:r>
              <a:rPr sz="2800" dirty="0">
                <a:latin typeface="Gill Sans MT" panose="020B0502020104020203" pitchFamily="34" charset="77"/>
                <a:cs typeface="Times New Roman"/>
              </a:rPr>
              <a:t> </a:t>
            </a:r>
            <a:r>
              <a:rPr sz="2800" spc="-45" dirty="0">
                <a:latin typeface="Gill Sans MT" panose="020B0502020104020203" pitchFamily="34" charset="77"/>
                <a:cs typeface="Times New Roman"/>
              </a:rPr>
              <a:t>Lawful</a:t>
            </a:r>
            <a:r>
              <a:rPr sz="2800" dirty="0">
                <a:latin typeface="Gill Sans MT" panose="020B0502020104020203" pitchFamily="34" charset="77"/>
                <a:cs typeface="Times New Roman"/>
              </a:rPr>
              <a:t> </a:t>
            </a:r>
            <a:r>
              <a:rPr sz="2800" spc="-30" dirty="0">
                <a:latin typeface="Gill Sans MT" panose="020B0502020104020203" pitchFamily="34" charset="77"/>
                <a:cs typeface="Times New Roman"/>
              </a:rPr>
              <a:t>bases</a:t>
            </a:r>
            <a:r>
              <a:rPr sz="2800" spc="5" dirty="0">
                <a:latin typeface="Gill Sans MT" panose="020B0502020104020203" pitchFamily="34" charset="77"/>
                <a:cs typeface="Times New Roman"/>
              </a:rPr>
              <a:t> </a:t>
            </a:r>
            <a:r>
              <a:rPr sz="2800" spc="-15" dirty="0">
                <a:latin typeface="Gill Sans MT" panose="020B0502020104020203" pitchFamily="34" charset="77"/>
                <a:cs typeface="Times New Roman"/>
              </a:rPr>
              <a:t>and </a:t>
            </a:r>
            <a:r>
              <a:rPr sz="2800" spc="-30" dirty="0">
                <a:latin typeface="Gill Sans MT" panose="020B0502020104020203" pitchFamily="34" charset="77"/>
                <a:cs typeface="Times New Roman"/>
              </a:rPr>
              <a:t>Rights</a:t>
            </a:r>
            <a:r>
              <a:rPr sz="2800" dirty="0">
                <a:latin typeface="Gill Sans MT" panose="020B0502020104020203" pitchFamily="34" charset="77"/>
                <a:cs typeface="Times New Roman"/>
              </a:rPr>
              <a:t> </a:t>
            </a:r>
            <a:r>
              <a:rPr sz="2800" spc="-5" dirty="0">
                <a:latin typeface="Gill Sans MT" panose="020B0502020104020203" pitchFamily="34" charset="77"/>
                <a:cs typeface="Times New Roman"/>
              </a:rPr>
              <a:t>of </a:t>
            </a:r>
            <a:r>
              <a:rPr sz="2800" spc="-10" dirty="0">
                <a:latin typeface="Gill Sans MT" panose="020B0502020104020203" pitchFamily="34" charset="77"/>
                <a:cs typeface="Times New Roman"/>
              </a:rPr>
              <a:t>Data</a:t>
            </a:r>
            <a:r>
              <a:rPr sz="2800" dirty="0">
                <a:latin typeface="Gill Sans MT" panose="020B0502020104020203" pitchFamily="34" charset="77"/>
                <a:cs typeface="Times New Roman"/>
              </a:rPr>
              <a:t> </a:t>
            </a:r>
            <a:r>
              <a:rPr sz="2800" spc="-35" dirty="0">
                <a:latin typeface="Gill Sans MT" panose="020B0502020104020203" pitchFamily="34" charset="77"/>
                <a:cs typeface="Times New Roman"/>
              </a:rPr>
              <a:t>Subjects</a:t>
            </a:r>
            <a:endParaRPr sz="2800" dirty="0">
              <a:latin typeface="Gill Sans MT" panose="020B0502020104020203" pitchFamily="34" charset="77"/>
              <a:cs typeface="Times New Roman"/>
            </a:endParaRPr>
          </a:p>
        </p:txBody>
      </p:sp>
      <p:grpSp>
        <p:nvGrpSpPr>
          <p:cNvPr id="2" name="object 13">
            <a:extLst>
              <a:ext uri="{FF2B5EF4-FFF2-40B4-BE49-F238E27FC236}">
                <a16:creationId xmlns:a16="http://schemas.microsoft.com/office/drawing/2014/main" id="{864D5658-1FD4-3265-69FF-1B6335E5204B}"/>
              </a:ext>
            </a:extLst>
          </p:cNvPr>
          <p:cNvGrpSpPr/>
          <p:nvPr/>
        </p:nvGrpSpPr>
        <p:grpSpPr>
          <a:xfrm>
            <a:off x="2179328" y="8421489"/>
            <a:ext cx="2245097" cy="1690360"/>
            <a:chOff x="1098803" y="4861365"/>
            <a:chExt cx="901700" cy="723900"/>
          </a:xfrm>
        </p:grpSpPr>
        <p:pic>
          <p:nvPicPr>
            <p:cNvPr id="3" name="object 14">
              <a:extLst>
                <a:ext uri="{FF2B5EF4-FFF2-40B4-BE49-F238E27FC236}">
                  <a16:creationId xmlns:a16="http://schemas.microsoft.com/office/drawing/2014/main" id="{CA99D012-AEAD-C347-8FC6-5670344BF164}"/>
                </a:ext>
              </a:extLst>
            </p:cNvPr>
            <p:cNvPicPr/>
            <p:nvPr/>
          </p:nvPicPr>
          <p:blipFill>
            <a:blip r:embed="rId8" cstate="print"/>
            <a:stretch>
              <a:fillRect/>
            </a:stretch>
          </p:blipFill>
          <p:spPr>
            <a:xfrm>
              <a:off x="1112462" y="4861365"/>
              <a:ext cx="874129" cy="369945"/>
            </a:xfrm>
            <a:prstGeom prst="rect">
              <a:avLst/>
            </a:prstGeom>
          </p:spPr>
        </p:pic>
        <p:pic>
          <p:nvPicPr>
            <p:cNvPr id="4" name="object 15">
              <a:extLst>
                <a:ext uri="{FF2B5EF4-FFF2-40B4-BE49-F238E27FC236}">
                  <a16:creationId xmlns:a16="http://schemas.microsoft.com/office/drawing/2014/main" id="{4716B1F9-9EC8-A3FE-2E53-A2AE4C02A359}"/>
                </a:ext>
              </a:extLst>
            </p:cNvPr>
            <p:cNvPicPr/>
            <p:nvPr/>
          </p:nvPicPr>
          <p:blipFill>
            <a:blip r:embed="rId9" cstate="print"/>
            <a:stretch>
              <a:fillRect/>
            </a:stretch>
          </p:blipFill>
          <p:spPr>
            <a:xfrm>
              <a:off x="1098803" y="5189219"/>
              <a:ext cx="901446" cy="395477"/>
            </a:xfrm>
            <a:prstGeom prst="rect">
              <a:avLst/>
            </a:prstGeom>
          </p:spPr>
        </p:pic>
      </p:grpSp>
      <p:sp>
        <p:nvSpPr>
          <p:cNvPr id="5" name="object 16">
            <a:extLst>
              <a:ext uri="{FF2B5EF4-FFF2-40B4-BE49-F238E27FC236}">
                <a16:creationId xmlns:a16="http://schemas.microsoft.com/office/drawing/2014/main" id="{FA85C20B-79EA-B01A-1E5D-7001E7273905}"/>
              </a:ext>
            </a:extLst>
          </p:cNvPr>
          <p:cNvSpPr txBox="1"/>
          <p:nvPr/>
        </p:nvSpPr>
        <p:spPr>
          <a:xfrm>
            <a:off x="2607480" y="9316054"/>
            <a:ext cx="1389747" cy="443711"/>
          </a:xfrm>
          <a:prstGeom prst="rect">
            <a:avLst/>
          </a:prstGeom>
        </p:spPr>
        <p:txBody>
          <a:bodyPr vert="horz" wrap="square" lIns="0" tIns="12700" rIns="0" bIns="0" rtlCol="0">
            <a:spAutoFit/>
          </a:bodyPr>
          <a:lstStyle/>
          <a:p>
            <a:pPr marL="12700">
              <a:spcBef>
                <a:spcPts val="100"/>
              </a:spcBef>
            </a:pPr>
            <a:r>
              <a:rPr sz="2800" spc="15" dirty="0">
                <a:latin typeface="Gill Sans MT" panose="020B0502020104020203" pitchFamily="34" charset="77"/>
                <a:cs typeface="Times New Roman"/>
              </a:rPr>
              <a:t>Topic</a:t>
            </a:r>
            <a:r>
              <a:rPr sz="2800" spc="-70" dirty="0">
                <a:latin typeface="Gill Sans MT" panose="020B0502020104020203" pitchFamily="34" charset="77"/>
                <a:cs typeface="Times New Roman"/>
              </a:rPr>
              <a:t> </a:t>
            </a:r>
            <a:r>
              <a:rPr sz="2800" spc="-65" dirty="0">
                <a:latin typeface="Gill Sans MT" panose="020B0502020104020203" pitchFamily="34" charset="77"/>
                <a:cs typeface="Times New Roman"/>
              </a:rPr>
              <a:t>2:</a:t>
            </a:r>
            <a:endParaRPr sz="2800" dirty="0">
              <a:latin typeface="Gill Sans MT" panose="020B0502020104020203" pitchFamily="34" charset="77"/>
              <a:cs typeface="Times New Roman"/>
            </a:endParaRPr>
          </a:p>
        </p:txBody>
      </p:sp>
      <p:pic>
        <p:nvPicPr>
          <p:cNvPr id="6" name="object 27">
            <a:extLst>
              <a:ext uri="{FF2B5EF4-FFF2-40B4-BE49-F238E27FC236}">
                <a16:creationId xmlns:a16="http://schemas.microsoft.com/office/drawing/2014/main" id="{47BC803A-652F-8FF8-1F2F-6C38A416E58C}"/>
              </a:ext>
            </a:extLst>
          </p:cNvPr>
          <p:cNvPicPr/>
          <p:nvPr/>
        </p:nvPicPr>
        <p:blipFill>
          <a:blip r:embed="rId6" cstate="print"/>
          <a:stretch>
            <a:fillRect/>
          </a:stretch>
        </p:blipFill>
        <p:spPr>
          <a:xfrm>
            <a:off x="15273943" y="8435577"/>
            <a:ext cx="2176823" cy="860562"/>
          </a:xfrm>
          <a:prstGeom prst="rect">
            <a:avLst/>
          </a:prstGeom>
        </p:spPr>
      </p:pic>
      <p:pic>
        <p:nvPicPr>
          <p:cNvPr id="8" name="object 29">
            <a:extLst>
              <a:ext uri="{FF2B5EF4-FFF2-40B4-BE49-F238E27FC236}">
                <a16:creationId xmlns:a16="http://schemas.microsoft.com/office/drawing/2014/main" id="{3A862FC7-BD62-E77B-4AB8-4C93D9EF5A12}"/>
              </a:ext>
            </a:extLst>
          </p:cNvPr>
          <p:cNvPicPr/>
          <p:nvPr/>
        </p:nvPicPr>
        <p:blipFill>
          <a:blip r:embed="rId7" cstate="print"/>
          <a:stretch>
            <a:fillRect/>
          </a:stretch>
        </p:blipFill>
        <p:spPr>
          <a:xfrm>
            <a:off x="15236312" y="9194142"/>
            <a:ext cx="2248289" cy="927057"/>
          </a:xfrm>
          <a:prstGeom prst="rect">
            <a:avLst/>
          </a:prstGeom>
        </p:spPr>
      </p:pic>
      <p:sp>
        <p:nvSpPr>
          <p:cNvPr id="10" name="object 49">
            <a:extLst>
              <a:ext uri="{FF2B5EF4-FFF2-40B4-BE49-F238E27FC236}">
                <a16:creationId xmlns:a16="http://schemas.microsoft.com/office/drawing/2014/main" id="{7D40CFF8-6C7B-F9DD-4DE9-AC48C1E4B050}"/>
              </a:ext>
            </a:extLst>
          </p:cNvPr>
          <p:cNvSpPr txBox="1"/>
          <p:nvPr/>
        </p:nvSpPr>
        <p:spPr>
          <a:xfrm>
            <a:off x="4557712" y="9280467"/>
            <a:ext cx="11484905" cy="443711"/>
          </a:xfrm>
          <a:prstGeom prst="rect">
            <a:avLst/>
          </a:prstGeom>
        </p:spPr>
        <p:txBody>
          <a:bodyPr vert="horz" wrap="square" lIns="0" tIns="12700" rIns="0" bIns="0" rtlCol="0">
            <a:spAutoFit/>
          </a:bodyPr>
          <a:lstStyle/>
          <a:p>
            <a:pPr marL="12700">
              <a:spcBef>
                <a:spcPts val="100"/>
              </a:spcBef>
            </a:pPr>
            <a:r>
              <a:rPr sz="2800" spc="-25" dirty="0">
                <a:latin typeface="Gill Sans MT" panose="020B0502020104020203" pitchFamily="34" charset="77"/>
                <a:cs typeface="Times New Roman"/>
              </a:rPr>
              <a:t>Resources</a:t>
            </a:r>
            <a:r>
              <a:rPr sz="2800" spc="-5" dirty="0">
                <a:latin typeface="Gill Sans MT" panose="020B0502020104020203" pitchFamily="34" charset="77"/>
                <a:cs typeface="Times New Roman"/>
              </a:rPr>
              <a:t> </a:t>
            </a:r>
            <a:r>
              <a:rPr sz="2800" spc="-15" dirty="0">
                <a:latin typeface="Gill Sans MT" panose="020B0502020104020203" pitchFamily="34" charset="77"/>
                <a:cs typeface="Times New Roman"/>
              </a:rPr>
              <a:t>and</a:t>
            </a:r>
            <a:r>
              <a:rPr sz="2800" spc="5" dirty="0">
                <a:latin typeface="Gill Sans MT" panose="020B0502020104020203" pitchFamily="34" charset="77"/>
                <a:cs typeface="Times New Roman"/>
              </a:rPr>
              <a:t> </a:t>
            </a:r>
            <a:r>
              <a:rPr sz="2800" spc="-20" dirty="0">
                <a:latin typeface="Gill Sans MT" panose="020B0502020104020203" pitchFamily="34" charset="77"/>
                <a:cs typeface="Times New Roman"/>
              </a:rPr>
              <a:t>Templates</a:t>
            </a:r>
            <a:r>
              <a:rPr sz="2800" dirty="0">
                <a:latin typeface="Gill Sans MT" panose="020B0502020104020203" pitchFamily="34" charset="77"/>
                <a:cs typeface="Times New Roman"/>
              </a:rPr>
              <a:t> for</a:t>
            </a:r>
            <a:r>
              <a:rPr sz="2800" spc="5" dirty="0">
                <a:latin typeface="Gill Sans MT" panose="020B0502020104020203" pitchFamily="34" charset="77"/>
                <a:cs typeface="Times New Roman"/>
              </a:rPr>
              <a:t> </a:t>
            </a:r>
            <a:r>
              <a:rPr sz="2800" spc="-5" dirty="0">
                <a:latin typeface="Gill Sans MT" panose="020B0502020104020203" pitchFamily="34" charset="77"/>
                <a:cs typeface="Times New Roman"/>
              </a:rPr>
              <a:t>Data</a:t>
            </a:r>
            <a:r>
              <a:rPr sz="2800" spc="5" dirty="0">
                <a:latin typeface="Gill Sans MT" panose="020B0502020104020203" pitchFamily="34" charset="77"/>
                <a:cs typeface="Times New Roman"/>
              </a:rPr>
              <a:t> </a:t>
            </a:r>
            <a:r>
              <a:rPr sz="2800" spc="-20" dirty="0">
                <a:latin typeface="Gill Sans MT" panose="020B0502020104020203" pitchFamily="34" charset="77"/>
                <a:cs typeface="Times New Roman"/>
              </a:rPr>
              <a:t>Controllers</a:t>
            </a:r>
            <a:r>
              <a:rPr sz="2800" spc="10" dirty="0">
                <a:latin typeface="Gill Sans MT" panose="020B0502020104020203" pitchFamily="34" charset="77"/>
                <a:cs typeface="Times New Roman"/>
              </a:rPr>
              <a:t> </a:t>
            </a:r>
            <a:r>
              <a:rPr sz="2800" spc="-15" dirty="0">
                <a:latin typeface="Gill Sans MT" panose="020B0502020104020203" pitchFamily="34" charset="77"/>
                <a:cs typeface="Times New Roman"/>
              </a:rPr>
              <a:t>and</a:t>
            </a:r>
            <a:r>
              <a:rPr sz="2800" spc="-5" dirty="0">
                <a:latin typeface="Gill Sans MT" panose="020B0502020104020203" pitchFamily="34" charset="77"/>
                <a:cs typeface="Times New Roman"/>
              </a:rPr>
              <a:t> Data</a:t>
            </a:r>
            <a:r>
              <a:rPr sz="2800" spc="5" dirty="0">
                <a:latin typeface="Gill Sans MT" panose="020B0502020104020203" pitchFamily="34" charset="77"/>
                <a:cs typeface="Times New Roman"/>
              </a:rPr>
              <a:t> </a:t>
            </a:r>
            <a:r>
              <a:rPr sz="2800" spc="-15" dirty="0">
                <a:latin typeface="Gill Sans MT" panose="020B0502020104020203" pitchFamily="34" charset="77"/>
                <a:cs typeface="Times New Roman"/>
              </a:rPr>
              <a:t>Processors</a:t>
            </a:r>
            <a:endParaRPr sz="2800" dirty="0">
              <a:latin typeface="Gill Sans MT" panose="020B0502020104020203" pitchFamily="34" charset="77"/>
              <a:cs typeface="Times New Roman"/>
            </a:endParaRPr>
          </a:p>
        </p:txBody>
      </p:sp>
      <p:sp>
        <p:nvSpPr>
          <p:cNvPr id="19" name="object 50">
            <a:extLst>
              <a:ext uri="{FF2B5EF4-FFF2-40B4-BE49-F238E27FC236}">
                <a16:creationId xmlns:a16="http://schemas.microsoft.com/office/drawing/2014/main" id="{83F773E9-E725-0B80-5D28-ED327255E766}"/>
              </a:ext>
            </a:extLst>
          </p:cNvPr>
          <p:cNvSpPr txBox="1"/>
          <p:nvPr/>
        </p:nvSpPr>
        <p:spPr>
          <a:xfrm>
            <a:off x="3171977" y="7621543"/>
            <a:ext cx="11672735" cy="443711"/>
          </a:xfrm>
          <a:prstGeom prst="rect">
            <a:avLst/>
          </a:prstGeom>
        </p:spPr>
        <p:txBody>
          <a:bodyPr vert="horz" wrap="square" lIns="0" tIns="12700" rIns="0" bIns="0" rtlCol="0">
            <a:spAutoFit/>
          </a:bodyPr>
          <a:lstStyle/>
          <a:p>
            <a:pPr marL="338455">
              <a:spcBef>
                <a:spcPts val="100"/>
              </a:spcBef>
            </a:pPr>
            <a:r>
              <a:rPr sz="2800" spc="-5" dirty="0">
                <a:latin typeface="Gill Sans MT" panose="020B0502020104020203" pitchFamily="34" charset="77"/>
                <a:cs typeface="Times New Roman"/>
              </a:rPr>
              <a:t>Section</a:t>
            </a:r>
            <a:r>
              <a:rPr sz="2800" spc="-15" dirty="0">
                <a:latin typeface="Gill Sans MT" panose="020B0502020104020203" pitchFamily="34" charset="77"/>
                <a:cs typeface="Times New Roman"/>
              </a:rPr>
              <a:t> </a:t>
            </a:r>
            <a:r>
              <a:rPr sz="2800" spc="-65" dirty="0">
                <a:latin typeface="Gill Sans MT" panose="020B0502020104020203" pitchFamily="34" charset="77"/>
                <a:cs typeface="Times New Roman"/>
              </a:rPr>
              <a:t>2:</a:t>
            </a:r>
            <a:r>
              <a:rPr sz="2800" dirty="0">
                <a:latin typeface="Gill Sans MT" panose="020B0502020104020203" pitchFamily="34" charset="77"/>
                <a:cs typeface="Times New Roman"/>
              </a:rPr>
              <a:t> </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Appointing</a:t>
            </a:r>
            <a:r>
              <a:rPr sz="2800" spc="-15" dirty="0">
                <a:latin typeface="Gill Sans MT" panose="020B0502020104020203" pitchFamily="34" charset="77"/>
                <a:cs typeface="Times New Roman"/>
              </a:rPr>
              <a:t> </a:t>
            </a:r>
            <a:r>
              <a:rPr sz="2800" spc="-30" dirty="0">
                <a:latin typeface="Gill Sans MT" panose="020B0502020104020203" pitchFamily="34" charset="77"/>
                <a:cs typeface="Times New Roman"/>
              </a:rPr>
              <a:t>a</a:t>
            </a:r>
            <a:r>
              <a:rPr sz="2800" spc="5" dirty="0">
                <a:latin typeface="Gill Sans MT" panose="020B0502020104020203" pitchFamily="34" charset="77"/>
                <a:cs typeface="Times New Roman"/>
              </a:rPr>
              <a:t> </a:t>
            </a:r>
            <a:r>
              <a:rPr sz="2800" spc="-5" dirty="0">
                <a:latin typeface="Gill Sans MT" panose="020B0502020104020203" pitchFamily="34" charset="77"/>
                <a:cs typeface="Times New Roman"/>
              </a:rPr>
              <a:t>Data</a:t>
            </a:r>
            <a:r>
              <a:rPr sz="2800" dirty="0">
                <a:latin typeface="Gill Sans MT" panose="020B0502020104020203" pitchFamily="34" charset="77"/>
                <a:cs typeface="Times New Roman"/>
              </a:rPr>
              <a:t> </a:t>
            </a:r>
            <a:r>
              <a:rPr sz="2800" spc="-10" dirty="0">
                <a:latin typeface="Gill Sans MT" panose="020B0502020104020203" pitchFamily="34" charset="77"/>
                <a:cs typeface="Times New Roman"/>
              </a:rPr>
              <a:t>Protection </a:t>
            </a:r>
            <a:r>
              <a:rPr sz="2800" spc="-20" dirty="0">
                <a:latin typeface="Gill Sans MT" panose="020B0502020104020203" pitchFamily="34" charset="77"/>
                <a:cs typeface="Times New Roman"/>
              </a:rPr>
              <a:t>Officer</a:t>
            </a:r>
            <a:endParaRPr sz="2800" dirty="0">
              <a:latin typeface="Gill Sans MT" panose="020B0502020104020203" pitchFamily="34" charset="77"/>
              <a:cs typeface="Times New Roman"/>
            </a:endParaRPr>
          </a:p>
        </p:txBody>
      </p:sp>
      <p:sp>
        <p:nvSpPr>
          <p:cNvPr id="39" name="object 54">
            <a:extLst>
              <a:ext uri="{FF2B5EF4-FFF2-40B4-BE49-F238E27FC236}">
                <a16:creationId xmlns:a16="http://schemas.microsoft.com/office/drawing/2014/main" id="{64F7D7D4-BCAE-4284-D24E-EF67BA1B6A27}"/>
              </a:ext>
            </a:extLst>
          </p:cNvPr>
          <p:cNvSpPr/>
          <p:nvPr/>
        </p:nvSpPr>
        <p:spPr>
          <a:xfrm>
            <a:off x="2350527" y="8183809"/>
            <a:ext cx="11944867" cy="0"/>
          </a:xfrm>
          <a:custGeom>
            <a:avLst/>
            <a:gdLst/>
            <a:ahLst/>
            <a:cxnLst/>
            <a:rect l="l" t="t" r="r" b="b"/>
            <a:pathLst>
              <a:path w="4797425">
                <a:moveTo>
                  <a:pt x="0" y="0"/>
                </a:moveTo>
                <a:lnTo>
                  <a:pt x="4797120" y="0"/>
                </a:lnTo>
              </a:path>
            </a:pathLst>
          </a:custGeom>
          <a:ln w="19050">
            <a:solidFill>
              <a:srgbClr val="054C2C"/>
            </a:solidFill>
          </a:ln>
        </p:spPr>
        <p:txBody>
          <a:bodyPr wrap="square" lIns="0" tIns="0" rIns="0" bIns="0" rtlCol="0"/>
          <a:lstStyle/>
          <a:p>
            <a:endParaRPr sz="3600" dirty="0">
              <a:latin typeface="Gill Sans MT" panose="020B0502020104020203" pitchFamily="34" charset="77"/>
            </a:endParaRPr>
          </a:p>
        </p:txBody>
      </p:sp>
      <p:sp>
        <p:nvSpPr>
          <p:cNvPr id="41" name="object 50">
            <a:extLst>
              <a:ext uri="{FF2B5EF4-FFF2-40B4-BE49-F238E27FC236}">
                <a16:creationId xmlns:a16="http://schemas.microsoft.com/office/drawing/2014/main" id="{6AABC640-0D59-946A-7FBC-433F25374FDB}"/>
              </a:ext>
            </a:extLst>
          </p:cNvPr>
          <p:cNvSpPr txBox="1"/>
          <p:nvPr/>
        </p:nvSpPr>
        <p:spPr>
          <a:xfrm>
            <a:off x="2632408" y="8507755"/>
            <a:ext cx="11672735" cy="443711"/>
          </a:xfrm>
          <a:prstGeom prst="rect">
            <a:avLst/>
          </a:prstGeom>
        </p:spPr>
        <p:txBody>
          <a:bodyPr vert="horz" wrap="square" lIns="0" tIns="12700" rIns="0" bIns="0" rtlCol="0">
            <a:spAutoFit/>
          </a:bodyPr>
          <a:lstStyle/>
          <a:p>
            <a:pPr marL="12700">
              <a:tabLst>
                <a:tab pos="841375" algn="l"/>
              </a:tabLst>
            </a:pPr>
            <a:r>
              <a:rPr lang="en-US" sz="2800" spc="15" dirty="0">
                <a:latin typeface="Gill Sans MT" panose="020B0502020104020203" pitchFamily="34" charset="77"/>
                <a:cs typeface="Times New Roman"/>
              </a:rPr>
              <a:t>Topic</a:t>
            </a:r>
            <a:r>
              <a:rPr lang="en-US" sz="2800" dirty="0">
                <a:latin typeface="Gill Sans MT" panose="020B0502020104020203" pitchFamily="34" charset="77"/>
                <a:cs typeface="Times New Roman"/>
              </a:rPr>
              <a:t> </a:t>
            </a:r>
            <a:r>
              <a:rPr lang="en-US" sz="2800" spc="-110" dirty="0">
                <a:latin typeface="Gill Sans MT" panose="020B0502020104020203" pitchFamily="34" charset="77"/>
                <a:cs typeface="Times New Roman"/>
              </a:rPr>
              <a:t>1:	       </a:t>
            </a:r>
            <a:r>
              <a:rPr lang="en-US" sz="2800" spc="67" dirty="0">
                <a:latin typeface="Gill Sans MT" panose="020B0502020104020203" pitchFamily="34" charset="77"/>
                <a:cs typeface="Times New Roman"/>
              </a:rPr>
              <a:t>DPO</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Appointment</a:t>
            </a:r>
            <a:r>
              <a:rPr lang="en-US" sz="2800" spc="-7" dirty="0">
                <a:latin typeface="Gill Sans MT" panose="020B0502020104020203" pitchFamily="34" charset="77"/>
                <a:cs typeface="Times New Roman"/>
              </a:rPr>
              <a:t> </a:t>
            </a:r>
            <a:r>
              <a:rPr lang="en-US" sz="2800" spc="-44" dirty="0">
                <a:latin typeface="Gill Sans MT" panose="020B0502020104020203" pitchFamily="34" charset="77"/>
                <a:cs typeface="Times New Roman"/>
              </a:rPr>
              <a:t>Criteria,</a:t>
            </a:r>
            <a:r>
              <a:rPr lang="en-US" sz="2800" spc="-7" dirty="0">
                <a:latin typeface="Gill Sans MT" panose="020B0502020104020203" pitchFamily="34" charset="77"/>
                <a:cs typeface="Times New Roman"/>
              </a:rPr>
              <a:t> </a:t>
            </a:r>
            <a:r>
              <a:rPr lang="en-US" sz="2800" spc="-52" dirty="0">
                <a:latin typeface="Gill Sans MT" panose="020B0502020104020203" pitchFamily="34" charset="77"/>
                <a:cs typeface="Times New Roman"/>
              </a:rPr>
              <a:t>Roles</a:t>
            </a:r>
            <a:r>
              <a:rPr lang="en-US" sz="2800" spc="7" dirty="0">
                <a:latin typeface="Gill Sans MT" panose="020B0502020104020203" pitchFamily="34" charset="77"/>
                <a:cs typeface="Times New Roman"/>
              </a:rPr>
              <a:t> </a:t>
            </a:r>
            <a:r>
              <a:rPr lang="en-US" sz="2800" spc="-22" dirty="0">
                <a:latin typeface="Gill Sans MT" panose="020B0502020104020203" pitchFamily="34" charset="77"/>
                <a:cs typeface="Times New Roman"/>
              </a:rPr>
              <a:t>and</a:t>
            </a:r>
            <a:r>
              <a:rPr lang="en-US" sz="2800" spc="-15" dirty="0">
                <a:latin typeface="Gill Sans MT" panose="020B0502020104020203" pitchFamily="34" charset="77"/>
                <a:cs typeface="Times New Roman"/>
              </a:rPr>
              <a:t> </a:t>
            </a:r>
            <a:r>
              <a:rPr lang="en-US" sz="2800" spc="-44" dirty="0">
                <a:latin typeface="Gill Sans MT" panose="020B0502020104020203" pitchFamily="34" charset="77"/>
                <a:cs typeface="Times New Roman"/>
              </a:rPr>
              <a:t>Responsibilities</a:t>
            </a:r>
            <a:endParaRPr lang="en-US" sz="2800" dirty="0">
              <a:latin typeface="Gill Sans MT" panose="020B0502020104020203" pitchFamily="34" charset="77"/>
              <a:cs typeface="Times New Roman"/>
            </a:endParaRPr>
          </a:p>
        </p:txBody>
      </p:sp>
      <p:cxnSp>
        <p:nvCxnSpPr>
          <p:cNvPr id="46" name="Straight Connector 45">
            <a:extLst>
              <a:ext uri="{FF2B5EF4-FFF2-40B4-BE49-F238E27FC236}">
                <a16:creationId xmlns:a16="http://schemas.microsoft.com/office/drawing/2014/main" id="{9622F326-40BA-AA93-4692-A7D0FEDE0934}"/>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7" name="Slide Number Placeholder 1">
            <a:extLst>
              <a:ext uri="{FF2B5EF4-FFF2-40B4-BE49-F238E27FC236}">
                <a16:creationId xmlns:a16="http://schemas.microsoft.com/office/drawing/2014/main" id="{9A373A6E-16DF-8EF8-3299-DEA55E79D9A2}"/>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2</a:t>
            </a:fld>
            <a:r>
              <a:rPr lang="en-US" altLang="en-US" sz="2000" b="1" dirty="0">
                <a:solidFill>
                  <a:schemeClr val="bg1"/>
                </a:solidFill>
                <a:latin typeface="Gill Sans MT" panose="020B0502020104020203" pitchFamily="34" charset="0"/>
              </a:rPr>
              <a:t>     </a:t>
            </a:r>
          </a:p>
        </p:txBody>
      </p:sp>
      <p:grpSp>
        <p:nvGrpSpPr>
          <p:cNvPr id="50" name="Group 49">
            <a:extLst>
              <a:ext uri="{FF2B5EF4-FFF2-40B4-BE49-F238E27FC236}">
                <a16:creationId xmlns:a16="http://schemas.microsoft.com/office/drawing/2014/main" id="{1AD22525-B325-45FD-F506-C14D58270961}"/>
              </a:ext>
            </a:extLst>
          </p:cNvPr>
          <p:cNvGrpSpPr/>
          <p:nvPr/>
        </p:nvGrpSpPr>
        <p:grpSpPr>
          <a:xfrm>
            <a:off x="2259015" y="4348477"/>
            <a:ext cx="818026" cy="789078"/>
            <a:chOff x="2260771" y="3100568"/>
            <a:chExt cx="818026" cy="789078"/>
          </a:xfrm>
        </p:grpSpPr>
        <p:sp>
          <p:nvSpPr>
            <p:cNvPr id="51" name="Rectangle: Rounded Corners 50">
              <a:extLst>
                <a:ext uri="{FF2B5EF4-FFF2-40B4-BE49-F238E27FC236}">
                  <a16:creationId xmlns:a16="http://schemas.microsoft.com/office/drawing/2014/main" id="{4F57E31C-9570-313E-5F4E-1E8CE0CE5937}"/>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52" name="object 42">
              <a:extLst>
                <a:ext uri="{FF2B5EF4-FFF2-40B4-BE49-F238E27FC236}">
                  <a16:creationId xmlns:a16="http://schemas.microsoft.com/office/drawing/2014/main" id="{C2C6A294-3A0D-E98E-0083-5156FBA23E34}"/>
                </a:ext>
              </a:extLst>
            </p:cNvPr>
            <p:cNvPicPr/>
            <p:nvPr/>
          </p:nvPicPr>
          <p:blipFill>
            <a:blip r:embed="rId2" cstate="print"/>
            <a:stretch>
              <a:fillRect/>
            </a:stretch>
          </p:blipFill>
          <p:spPr>
            <a:xfrm>
              <a:off x="2290098" y="3170330"/>
              <a:ext cx="788699" cy="719316"/>
            </a:xfrm>
            <a:prstGeom prst="rect">
              <a:avLst/>
            </a:prstGeom>
          </p:spPr>
        </p:pic>
      </p:grpSp>
      <p:grpSp>
        <p:nvGrpSpPr>
          <p:cNvPr id="53" name="Group 52">
            <a:extLst>
              <a:ext uri="{FF2B5EF4-FFF2-40B4-BE49-F238E27FC236}">
                <a16:creationId xmlns:a16="http://schemas.microsoft.com/office/drawing/2014/main" id="{6FABF6C6-2BA6-1C11-4D01-78F5AE18E63F}"/>
              </a:ext>
            </a:extLst>
          </p:cNvPr>
          <p:cNvGrpSpPr/>
          <p:nvPr/>
        </p:nvGrpSpPr>
        <p:grpSpPr>
          <a:xfrm>
            <a:off x="2314469" y="7411161"/>
            <a:ext cx="818026" cy="789078"/>
            <a:chOff x="2260771" y="3100568"/>
            <a:chExt cx="818026" cy="789078"/>
          </a:xfrm>
        </p:grpSpPr>
        <p:sp>
          <p:nvSpPr>
            <p:cNvPr id="54" name="Rectangle: Rounded Corners 53">
              <a:extLst>
                <a:ext uri="{FF2B5EF4-FFF2-40B4-BE49-F238E27FC236}">
                  <a16:creationId xmlns:a16="http://schemas.microsoft.com/office/drawing/2014/main" id="{628DA473-A994-61FB-852F-591847D6CD8C}"/>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55" name="object 42">
              <a:extLst>
                <a:ext uri="{FF2B5EF4-FFF2-40B4-BE49-F238E27FC236}">
                  <a16:creationId xmlns:a16="http://schemas.microsoft.com/office/drawing/2014/main" id="{95148614-75CA-C52C-31AC-659D394A7447}"/>
                </a:ext>
              </a:extLst>
            </p:cNvPr>
            <p:cNvPicPr/>
            <p:nvPr/>
          </p:nvPicPr>
          <p:blipFill>
            <a:blip r:embed="rId2" cstate="print"/>
            <a:stretch>
              <a:fillRect/>
            </a:stretch>
          </p:blipFill>
          <p:spPr>
            <a:xfrm>
              <a:off x="2290098" y="3170330"/>
              <a:ext cx="788699" cy="719316"/>
            </a:xfrm>
            <a:prstGeom prst="rect">
              <a:avLst/>
            </a:prstGeom>
          </p:spPr>
        </p:pic>
      </p:grpSp>
      <p:sp>
        <p:nvSpPr>
          <p:cNvPr id="56" name="object 7">
            <a:extLst>
              <a:ext uri="{FF2B5EF4-FFF2-40B4-BE49-F238E27FC236}">
                <a16:creationId xmlns:a16="http://schemas.microsoft.com/office/drawing/2014/main" id="{73AA9DFB-8E26-8953-3B59-D0F706DAF8B9}"/>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DA8A229B-4947-6F83-71ED-4903403D0C29}"/>
              </a:ext>
            </a:extLst>
          </p:cNvPr>
          <p:cNvGrpSpPr/>
          <p:nvPr/>
        </p:nvGrpSpPr>
        <p:grpSpPr>
          <a:xfrm>
            <a:off x="2419957" y="3688564"/>
            <a:ext cx="14830532" cy="2295497"/>
            <a:chOff x="2419957" y="3587778"/>
            <a:chExt cx="14830532" cy="2295497"/>
          </a:xfrm>
        </p:grpSpPr>
        <p:pic>
          <p:nvPicPr>
            <p:cNvPr id="19" name="object 19"/>
            <p:cNvPicPr/>
            <p:nvPr/>
          </p:nvPicPr>
          <p:blipFill>
            <a:blip r:embed="rId2" cstate="print"/>
            <a:stretch>
              <a:fillRect/>
            </a:stretch>
          </p:blipFill>
          <p:spPr>
            <a:xfrm>
              <a:off x="2452497" y="4167543"/>
              <a:ext cx="2251705" cy="880414"/>
            </a:xfrm>
            <a:prstGeom prst="rect">
              <a:avLst/>
            </a:prstGeom>
          </p:spPr>
        </p:pic>
        <p:sp>
          <p:nvSpPr>
            <p:cNvPr id="20" name="object 20"/>
            <p:cNvSpPr txBox="1"/>
            <p:nvPr/>
          </p:nvSpPr>
          <p:spPr>
            <a:xfrm>
              <a:off x="2847060" y="4313682"/>
              <a:ext cx="1407613" cy="443711"/>
            </a:xfrm>
            <a:prstGeom prst="rect">
              <a:avLst/>
            </a:prstGeom>
          </p:spPr>
          <p:txBody>
            <a:bodyPr vert="horz" wrap="square" lIns="0" tIns="12700" rIns="0" bIns="0" rtlCol="0">
              <a:spAutoFit/>
            </a:bodyPr>
            <a:lstStyle/>
            <a:p>
              <a:pPr marL="12700">
                <a:spcBef>
                  <a:spcPts val="100"/>
                </a:spcBef>
              </a:pPr>
              <a:r>
                <a:rPr sz="2800" spc="15" dirty="0">
                  <a:latin typeface="Gill Sans MT" panose="020B0502020104020203" pitchFamily="34" charset="77"/>
                  <a:cs typeface="Times New Roman"/>
                </a:rPr>
                <a:t>Topic</a:t>
              </a:r>
              <a:r>
                <a:rPr sz="2800" spc="-65" dirty="0">
                  <a:latin typeface="Gill Sans MT" panose="020B0502020104020203" pitchFamily="34" charset="77"/>
                  <a:cs typeface="Times New Roman"/>
                </a:rPr>
                <a:t> </a:t>
              </a:r>
              <a:r>
                <a:rPr sz="2800" spc="-110" dirty="0">
                  <a:latin typeface="Gill Sans MT" panose="020B0502020104020203" pitchFamily="34" charset="77"/>
                  <a:cs typeface="Times New Roman"/>
                </a:rPr>
                <a:t>1:</a:t>
              </a:r>
              <a:endParaRPr sz="2800" dirty="0">
                <a:latin typeface="Gill Sans MT" panose="020B0502020104020203" pitchFamily="34" charset="77"/>
                <a:cs typeface="Times New Roman"/>
              </a:endParaRPr>
            </a:p>
          </p:txBody>
        </p:sp>
        <p:pic>
          <p:nvPicPr>
            <p:cNvPr id="21" name="object 21"/>
            <p:cNvPicPr/>
            <p:nvPr/>
          </p:nvPicPr>
          <p:blipFill>
            <a:blip r:embed="rId3" cstate="print"/>
            <a:stretch>
              <a:fillRect/>
            </a:stretch>
          </p:blipFill>
          <p:spPr>
            <a:xfrm>
              <a:off x="2419957" y="4938441"/>
              <a:ext cx="2322068" cy="944834"/>
            </a:xfrm>
            <a:prstGeom prst="rect">
              <a:avLst/>
            </a:prstGeom>
          </p:spPr>
        </p:pic>
        <p:sp>
          <p:nvSpPr>
            <p:cNvPr id="22" name="object 22"/>
            <p:cNvSpPr txBox="1"/>
            <p:nvPr/>
          </p:nvSpPr>
          <p:spPr>
            <a:xfrm>
              <a:off x="2832686" y="5125948"/>
              <a:ext cx="1435373" cy="443711"/>
            </a:xfrm>
            <a:prstGeom prst="rect">
              <a:avLst/>
            </a:prstGeom>
          </p:spPr>
          <p:txBody>
            <a:bodyPr vert="horz" wrap="square" lIns="0" tIns="12700" rIns="0" bIns="0" rtlCol="0">
              <a:spAutoFit/>
            </a:bodyPr>
            <a:lstStyle/>
            <a:p>
              <a:pPr marL="12700">
                <a:spcBef>
                  <a:spcPts val="100"/>
                </a:spcBef>
              </a:pPr>
              <a:r>
                <a:rPr sz="2800" spc="15" dirty="0">
                  <a:latin typeface="Gill Sans MT" panose="020B0502020104020203" pitchFamily="34" charset="77"/>
                  <a:cs typeface="Times New Roman"/>
                </a:rPr>
                <a:t>Topic</a:t>
              </a:r>
              <a:r>
                <a:rPr sz="2800" spc="-70" dirty="0">
                  <a:latin typeface="Gill Sans MT" panose="020B0502020104020203" pitchFamily="34" charset="77"/>
                  <a:cs typeface="Times New Roman"/>
                </a:rPr>
                <a:t> </a:t>
              </a:r>
              <a:r>
                <a:rPr sz="2800" spc="-65" dirty="0">
                  <a:latin typeface="Gill Sans MT" panose="020B0502020104020203" pitchFamily="34" charset="77"/>
                  <a:cs typeface="Times New Roman"/>
                </a:rPr>
                <a:t>2:</a:t>
              </a:r>
              <a:endParaRPr sz="2800" dirty="0">
                <a:latin typeface="Gill Sans MT" panose="020B0502020104020203" pitchFamily="34" charset="77"/>
                <a:cs typeface="Times New Roman"/>
              </a:endParaRPr>
            </a:p>
          </p:txBody>
        </p:sp>
        <p:pic>
          <p:nvPicPr>
            <p:cNvPr id="33" name="object 33"/>
            <p:cNvPicPr/>
            <p:nvPr/>
          </p:nvPicPr>
          <p:blipFill>
            <a:blip r:embed="rId4" cstate="print"/>
            <a:stretch>
              <a:fillRect/>
            </a:stretch>
          </p:blipFill>
          <p:spPr>
            <a:xfrm>
              <a:off x="14964632" y="4167543"/>
              <a:ext cx="2248289" cy="880414"/>
            </a:xfrm>
            <a:prstGeom prst="rect">
              <a:avLst/>
            </a:prstGeom>
          </p:spPr>
        </p:pic>
        <p:sp>
          <p:nvSpPr>
            <p:cNvPr id="34" name="object 34"/>
            <p:cNvSpPr txBox="1"/>
            <p:nvPr/>
          </p:nvSpPr>
          <p:spPr>
            <a:xfrm>
              <a:off x="15793775" y="4334529"/>
              <a:ext cx="465394" cy="443711"/>
            </a:xfrm>
            <a:prstGeom prst="rect">
              <a:avLst/>
            </a:prstGeom>
          </p:spPr>
          <p:txBody>
            <a:bodyPr vert="horz" wrap="square" lIns="0" tIns="12700" rIns="0" bIns="0" rtlCol="0">
              <a:spAutoFit/>
            </a:bodyPr>
            <a:lstStyle/>
            <a:p>
              <a:pPr marL="12700">
                <a:spcBef>
                  <a:spcPts val="100"/>
                </a:spcBef>
              </a:pPr>
              <a:endParaRPr sz="2800" dirty="0">
                <a:latin typeface="Gill Sans MT" panose="020B0502020104020203" pitchFamily="34" charset="77"/>
                <a:cs typeface="Calibri"/>
              </a:endParaRPr>
            </a:p>
          </p:txBody>
        </p:sp>
        <p:pic>
          <p:nvPicPr>
            <p:cNvPr id="35" name="object 35"/>
            <p:cNvPicPr/>
            <p:nvPr/>
          </p:nvPicPr>
          <p:blipFill>
            <a:blip r:embed="rId5" cstate="print"/>
            <a:stretch>
              <a:fillRect/>
            </a:stretch>
          </p:blipFill>
          <p:spPr>
            <a:xfrm>
              <a:off x="14932307" y="4935894"/>
              <a:ext cx="2318182" cy="944774"/>
            </a:xfrm>
            <a:prstGeom prst="rect">
              <a:avLst/>
            </a:prstGeom>
          </p:spPr>
        </p:pic>
        <p:sp>
          <p:nvSpPr>
            <p:cNvPr id="36" name="object 36"/>
            <p:cNvSpPr txBox="1"/>
            <p:nvPr/>
          </p:nvSpPr>
          <p:spPr>
            <a:xfrm>
              <a:off x="15793775" y="5144188"/>
              <a:ext cx="465394" cy="443711"/>
            </a:xfrm>
            <a:prstGeom prst="rect">
              <a:avLst/>
            </a:prstGeom>
          </p:spPr>
          <p:txBody>
            <a:bodyPr vert="horz" wrap="square" lIns="0" tIns="12700" rIns="0" bIns="0" rtlCol="0">
              <a:spAutoFit/>
            </a:bodyPr>
            <a:lstStyle/>
            <a:p>
              <a:pPr marL="12700">
                <a:spcBef>
                  <a:spcPts val="100"/>
                </a:spcBef>
              </a:pPr>
              <a:endParaRPr sz="2800" dirty="0">
                <a:latin typeface="Gill Sans MT" panose="020B0502020104020203" pitchFamily="34" charset="77"/>
                <a:cs typeface="Calibri"/>
              </a:endParaRPr>
            </a:p>
          </p:txBody>
        </p:sp>
        <p:sp>
          <p:nvSpPr>
            <p:cNvPr id="46" name="object 46"/>
            <p:cNvSpPr txBox="1"/>
            <p:nvPr/>
          </p:nvSpPr>
          <p:spPr>
            <a:xfrm>
              <a:off x="4813667" y="4258963"/>
              <a:ext cx="10793045" cy="443711"/>
            </a:xfrm>
            <a:prstGeom prst="rect">
              <a:avLst/>
            </a:prstGeom>
          </p:spPr>
          <p:txBody>
            <a:bodyPr vert="horz" wrap="square" lIns="0" tIns="12700" rIns="0" bIns="0" rtlCol="0">
              <a:spAutoFit/>
            </a:bodyPr>
            <a:lstStyle/>
            <a:p>
              <a:pPr marL="12700">
                <a:spcBef>
                  <a:spcPts val="100"/>
                </a:spcBef>
              </a:pPr>
              <a:r>
                <a:rPr sz="2800" spc="-20" dirty="0">
                  <a:latin typeface="Gill Sans MT" panose="020B0502020104020203" pitchFamily="34" charset="77"/>
                  <a:cs typeface="Times New Roman"/>
                </a:rPr>
                <a:t>Understanding</a:t>
              </a:r>
              <a:r>
                <a:rPr sz="2800" dirty="0">
                  <a:latin typeface="Gill Sans MT" panose="020B0502020104020203" pitchFamily="34" charset="77"/>
                  <a:cs typeface="Times New Roman"/>
                </a:rPr>
                <a:t> </a:t>
              </a:r>
              <a:r>
                <a:rPr sz="2800" spc="-5" dirty="0">
                  <a:latin typeface="Gill Sans MT" panose="020B0502020104020203" pitchFamily="34" charset="77"/>
                  <a:cs typeface="Times New Roman"/>
                </a:rPr>
                <a:t>the</a:t>
              </a:r>
              <a:r>
                <a:rPr sz="2800" dirty="0">
                  <a:latin typeface="Gill Sans MT" panose="020B0502020104020203" pitchFamily="34" charset="77"/>
                  <a:cs typeface="Times New Roman"/>
                </a:rPr>
                <a:t> </a:t>
              </a:r>
              <a:r>
                <a:rPr sz="2800" spc="-25" dirty="0">
                  <a:latin typeface="Gill Sans MT" panose="020B0502020104020203" pitchFamily="34" charset="77"/>
                  <a:cs typeface="Times New Roman"/>
                </a:rPr>
                <a:t>role</a:t>
              </a:r>
              <a:r>
                <a:rPr sz="2800" dirty="0">
                  <a:latin typeface="Gill Sans MT" panose="020B0502020104020203" pitchFamily="34" charset="77"/>
                  <a:cs typeface="Times New Roman"/>
                </a:rPr>
                <a:t> </a:t>
              </a:r>
              <a:r>
                <a:rPr sz="2800" spc="-5" dirty="0">
                  <a:latin typeface="Gill Sans MT" panose="020B0502020104020203" pitchFamily="34" charset="77"/>
                  <a:cs typeface="Times New Roman"/>
                </a:rPr>
                <a:t>of</a:t>
              </a:r>
              <a:r>
                <a:rPr sz="2800" spc="-15" dirty="0">
                  <a:latin typeface="Gill Sans MT" panose="020B0502020104020203" pitchFamily="34" charset="77"/>
                  <a:cs typeface="Times New Roman"/>
                </a:rPr>
                <a:t> </a:t>
              </a:r>
              <a:r>
                <a:rPr sz="2800" spc="-5" dirty="0">
                  <a:latin typeface="Gill Sans MT" panose="020B0502020104020203" pitchFamily="34" charset="77"/>
                  <a:cs typeface="Times New Roman"/>
                </a:rPr>
                <a:t>the</a:t>
              </a:r>
              <a:r>
                <a:rPr sz="2800" spc="5" dirty="0">
                  <a:latin typeface="Gill Sans MT" panose="020B0502020104020203" pitchFamily="34" charset="77"/>
                  <a:cs typeface="Times New Roman"/>
                </a:rPr>
                <a:t> </a:t>
              </a:r>
              <a:r>
                <a:rPr sz="2800" spc="-30" dirty="0">
                  <a:latin typeface="Gill Sans MT" panose="020B0502020104020203" pitchFamily="34" charset="77"/>
                  <a:cs typeface="Times New Roman"/>
                </a:rPr>
                <a:t>Nigeria</a:t>
              </a:r>
              <a:r>
                <a:rPr sz="2800" spc="-5" dirty="0">
                  <a:latin typeface="Gill Sans MT" panose="020B0502020104020203" pitchFamily="34" charset="77"/>
                  <a:cs typeface="Times New Roman"/>
                </a:rPr>
                <a:t> Data</a:t>
              </a:r>
              <a:r>
                <a:rPr sz="2800" dirty="0">
                  <a:latin typeface="Gill Sans MT" panose="020B0502020104020203" pitchFamily="34" charset="77"/>
                  <a:cs typeface="Times New Roman"/>
                </a:rPr>
                <a:t> </a:t>
              </a:r>
              <a:r>
                <a:rPr sz="2800" spc="-10" dirty="0">
                  <a:latin typeface="Gill Sans MT" panose="020B0502020104020203" pitchFamily="34" charset="77"/>
                  <a:cs typeface="Times New Roman"/>
                </a:rPr>
                <a:t>Protection</a:t>
              </a:r>
              <a:r>
                <a:rPr sz="2800" spc="25" dirty="0">
                  <a:latin typeface="Gill Sans MT" panose="020B0502020104020203" pitchFamily="34" charset="77"/>
                  <a:cs typeface="Times New Roman"/>
                </a:rPr>
                <a:t> </a:t>
              </a:r>
              <a:r>
                <a:rPr sz="2800" spc="-25" dirty="0">
                  <a:latin typeface="Gill Sans MT" panose="020B0502020104020203" pitchFamily="34" charset="77"/>
                  <a:cs typeface="Times New Roman"/>
                </a:rPr>
                <a:t>Commision</a:t>
              </a:r>
              <a:endParaRPr sz="2800" dirty="0">
                <a:latin typeface="Gill Sans MT" panose="020B0502020104020203" pitchFamily="34" charset="77"/>
                <a:cs typeface="Times New Roman"/>
              </a:endParaRPr>
            </a:p>
          </p:txBody>
        </p:sp>
        <p:sp>
          <p:nvSpPr>
            <p:cNvPr id="51" name="object 51"/>
            <p:cNvSpPr txBox="1"/>
            <p:nvPr/>
          </p:nvSpPr>
          <p:spPr>
            <a:xfrm>
              <a:off x="4791918" y="5141582"/>
              <a:ext cx="10670789" cy="443711"/>
            </a:xfrm>
            <a:prstGeom prst="rect">
              <a:avLst/>
            </a:prstGeom>
          </p:spPr>
          <p:txBody>
            <a:bodyPr vert="horz" wrap="square" lIns="0" tIns="12700" rIns="0" bIns="0" rtlCol="0">
              <a:spAutoFit/>
            </a:bodyPr>
            <a:lstStyle/>
            <a:p>
              <a:pPr marL="12700">
                <a:spcBef>
                  <a:spcPts val="100"/>
                </a:spcBef>
              </a:pPr>
              <a:r>
                <a:rPr sz="2800" spc="-25" dirty="0">
                  <a:latin typeface="Gill Sans MT" panose="020B0502020104020203" pitchFamily="34" charset="77"/>
                  <a:cs typeface="Times New Roman"/>
                </a:rPr>
                <a:t>Registration</a:t>
              </a:r>
              <a:r>
                <a:rPr sz="2800" dirty="0">
                  <a:latin typeface="Gill Sans MT" panose="020B0502020104020203" pitchFamily="34" charset="77"/>
                  <a:cs typeface="Times New Roman"/>
                </a:rPr>
                <a:t> </a:t>
              </a:r>
              <a:r>
                <a:rPr sz="2800" spc="-15" dirty="0">
                  <a:latin typeface="Gill Sans MT" panose="020B0502020104020203" pitchFamily="34" charset="77"/>
                  <a:cs typeface="Times New Roman"/>
                </a:rPr>
                <a:t>and</a:t>
              </a:r>
              <a:r>
                <a:rPr sz="2800" spc="-5" dirty="0">
                  <a:latin typeface="Gill Sans MT" panose="020B0502020104020203" pitchFamily="34" charset="77"/>
                  <a:cs typeface="Times New Roman"/>
                </a:rPr>
                <a:t> </a:t>
              </a:r>
              <a:r>
                <a:rPr sz="2800" dirty="0">
                  <a:latin typeface="Gill Sans MT" panose="020B0502020104020203" pitchFamily="34" charset="77"/>
                  <a:cs typeface="Times New Roman"/>
                </a:rPr>
                <a:t>support </a:t>
              </a:r>
              <a:r>
                <a:rPr sz="2800" spc="-5" dirty="0">
                  <a:latin typeface="Gill Sans MT" panose="020B0502020104020203" pitchFamily="34" charset="77"/>
                  <a:cs typeface="Times New Roman"/>
                </a:rPr>
                <a:t>for </a:t>
              </a:r>
              <a:r>
                <a:rPr sz="2800" spc="-10" dirty="0">
                  <a:latin typeface="Gill Sans MT" panose="020B0502020104020203" pitchFamily="34" charset="77"/>
                  <a:cs typeface="Times New Roman"/>
                </a:rPr>
                <a:t>Data</a:t>
              </a:r>
              <a:r>
                <a:rPr sz="2800" dirty="0">
                  <a:latin typeface="Gill Sans MT" panose="020B0502020104020203" pitchFamily="34" charset="77"/>
                  <a:cs typeface="Times New Roman"/>
                </a:rPr>
                <a:t> </a:t>
              </a:r>
              <a:r>
                <a:rPr sz="2800" spc="-10" dirty="0">
                  <a:latin typeface="Gill Sans MT" panose="020B0502020104020203" pitchFamily="34" charset="77"/>
                  <a:cs typeface="Times New Roman"/>
                </a:rPr>
                <a:t>Protection</a:t>
              </a:r>
              <a:r>
                <a:rPr sz="2800" dirty="0">
                  <a:latin typeface="Gill Sans MT" panose="020B0502020104020203" pitchFamily="34" charset="77"/>
                  <a:cs typeface="Times New Roman"/>
                </a:rPr>
                <a:t> </a:t>
              </a:r>
              <a:r>
                <a:rPr sz="2800" spc="-30" dirty="0">
                  <a:latin typeface="Gill Sans MT" panose="020B0502020104020203" pitchFamily="34" charset="77"/>
                  <a:cs typeface="Times New Roman"/>
                </a:rPr>
                <a:t>Compliance</a:t>
              </a:r>
              <a:endParaRPr sz="2800" dirty="0">
                <a:latin typeface="Gill Sans MT" panose="020B0502020104020203" pitchFamily="34" charset="77"/>
                <a:cs typeface="Times New Roman"/>
              </a:endParaRPr>
            </a:p>
          </p:txBody>
        </p:sp>
        <p:sp>
          <p:nvSpPr>
            <p:cNvPr id="60" name="object 60"/>
            <p:cNvSpPr txBox="1"/>
            <p:nvPr/>
          </p:nvSpPr>
          <p:spPr>
            <a:xfrm>
              <a:off x="3655364" y="3587778"/>
              <a:ext cx="9373197" cy="443711"/>
            </a:xfrm>
            <a:prstGeom prst="rect">
              <a:avLst/>
            </a:prstGeom>
          </p:spPr>
          <p:txBody>
            <a:bodyPr vert="horz" wrap="square" lIns="0" tIns="12700" rIns="0" bIns="0" rtlCol="0">
              <a:spAutoFit/>
            </a:bodyPr>
            <a:lstStyle/>
            <a:p>
              <a:pPr marL="12700">
                <a:spcBef>
                  <a:spcPts val="100"/>
                </a:spcBef>
              </a:pPr>
              <a:r>
                <a:rPr sz="2800" spc="-5" dirty="0">
                  <a:solidFill>
                    <a:srgbClr val="252525"/>
                  </a:solidFill>
                  <a:latin typeface="Gill Sans MT" panose="020B0502020104020203" pitchFamily="34" charset="77"/>
                  <a:cs typeface="Times New Roman"/>
                </a:rPr>
                <a:t>Section</a:t>
              </a:r>
              <a:r>
                <a:rPr sz="2800" spc="-15" dirty="0">
                  <a:solidFill>
                    <a:srgbClr val="252525"/>
                  </a:solidFill>
                  <a:latin typeface="Gill Sans MT" panose="020B0502020104020203" pitchFamily="34" charset="77"/>
                  <a:cs typeface="Times New Roman"/>
                </a:rPr>
                <a:t> </a:t>
              </a:r>
              <a:r>
                <a:rPr sz="2800" spc="-65" dirty="0">
                  <a:solidFill>
                    <a:srgbClr val="252525"/>
                  </a:solidFill>
                  <a:latin typeface="Gill Sans MT" panose="020B0502020104020203" pitchFamily="34" charset="77"/>
                  <a:cs typeface="Times New Roman"/>
                </a:rPr>
                <a:t>4:</a:t>
              </a:r>
              <a:r>
                <a:rPr sz="2800" spc="5" dirty="0">
                  <a:solidFill>
                    <a:srgbClr val="252525"/>
                  </a:solidFill>
                  <a:latin typeface="Gill Sans MT" panose="020B0502020104020203" pitchFamily="34" charset="77"/>
                  <a:cs typeface="Times New Roman"/>
                </a:rPr>
                <a:t> </a:t>
              </a:r>
              <a:r>
                <a:rPr lang="en-US" sz="2800" spc="5" dirty="0">
                  <a:solidFill>
                    <a:srgbClr val="252525"/>
                  </a:solidFill>
                  <a:latin typeface="Gill Sans MT" panose="020B0502020104020203" pitchFamily="34" charset="77"/>
                  <a:cs typeface="Times New Roman"/>
                </a:rPr>
                <a:t> </a:t>
              </a:r>
              <a:r>
                <a:rPr sz="2800" spc="35" dirty="0" err="1">
                  <a:solidFill>
                    <a:srgbClr val="252525"/>
                  </a:solidFill>
                  <a:latin typeface="Gill Sans MT" panose="020B0502020104020203" pitchFamily="34" charset="77"/>
                  <a:cs typeface="Times New Roman"/>
                </a:rPr>
                <a:t>NDPC</a:t>
              </a:r>
              <a:r>
                <a:rPr sz="2800" dirty="0">
                  <a:solidFill>
                    <a:srgbClr val="252525"/>
                  </a:solidFill>
                  <a:latin typeface="Gill Sans MT" panose="020B0502020104020203" pitchFamily="34" charset="77"/>
                  <a:cs typeface="Times New Roman"/>
                </a:rPr>
                <a:t> </a:t>
              </a:r>
              <a:r>
                <a:rPr sz="2800" spc="-5" dirty="0">
                  <a:solidFill>
                    <a:srgbClr val="252525"/>
                  </a:solidFill>
                  <a:latin typeface="Gill Sans MT" panose="020B0502020104020203" pitchFamily="34" charset="77"/>
                  <a:cs typeface="Times New Roman"/>
                </a:rPr>
                <a:t>Guid</a:t>
              </a:r>
              <a:r>
                <a:rPr lang="en-US" sz="2800" spc="-5" dirty="0">
                  <a:solidFill>
                    <a:srgbClr val="252525"/>
                  </a:solidFill>
                  <a:latin typeface="Gill Sans MT" panose="020B0502020104020203" pitchFamily="34" charset="77"/>
                  <a:cs typeface="Times New Roman"/>
                </a:rPr>
                <a:t>a</a:t>
              </a:r>
              <a:r>
                <a:rPr sz="2800" spc="-5" dirty="0">
                  <a:solidFill>
                    <a:srgbClr val="252525"/>
                  </a:solidFill>
                  <a:latin typeface="Gill Sans MT" panose="020B0502020104020203" pitchFamily="34" charset="77"/>
                  <a:cs typeface="Times New Roman"/>
                </a:rPr>
                <a:t>nce </a:t>
              </a:r>
              <a:r>
                <a:rPr sz="2800" spc="-15" dirty="0">
                  <a:solidFill>
                    <a:srgbClr val="252525"/>
                  </a:solidFill>
                  <a:latin typeface="Gill Sans MT" panose="020B0502020104020203" pitchFamily="34" charset="77"/>
                  <a:cs typeface="Times New Roman"/>
                </a:rPr>
                <a:t>and</a:t>
              </a:r>
              <a:r>
                <a:rPr sz="2800" spc="-10" dirty="0">
                  <a:solidFill>
                    <a:srgbClr val="252525"/>
                  </a:solidFill>
                  <a:latin typeface="Gill Sans MT" panose="020B0502020104020203" pitchFamily="34" charset="77"/>
                  <a:cs typeface="Times New Roman"/>
                </a:rPr>
                <a:t> </a:t>
              </a:r>
              <a:r>
                <a:rPr sz="2800" spc="-5" dirty="0">
                  <a:solidFill>
                    <a:srgbClr val="252525"/>
                  </a:solidFill>
                  <a:latin typeface="Gill Sans MT" panose="020B0502020104020203" pitchFamily="34" charset="77"/>
                  <a:cs typeface="Times New Roman"/>
                </a:rPr>
                <a:t>Compliance</a:t>
              </a:r>
              <a:r>
                <a:rPr sz="2800" dirty="0">
                  <a:solidFill>
                    <a:srgbClr val="252525"/>
                  </a:solidFill>
                  <a:latin typeface="Gill Sans MT" panose="020B0502020104020203" pitchFamily="34" charset="77"/>
                  <a:cs typeface="Times New Roman"/>
                </a:rPr>
                <a:t> </a:t>
              </a:r>
              <a:r>
                <a:rPr sz="2800" spc="-10" dirty="0">
                  <a:solidFill>
                    <a:srgbClr val="252525"/>
                  </a:solidFill>
                  <a:latin typeface="Gill Sans MT" panose="020B0502020104020203" pitchFamily="34" charset="77"/>
                  <a:cs typeface="Times New Roman"/>
                </a:rPr>
                <a:t>Registration</a:t>
              </a:r>
              <a:endParaRPr sz="2800" dirty="0">
                <a:latin typeface="Gill Sans MT" panose="020B0502020104020203" pitchFamily="34" charset="77"/>
                <a:cs typeface="Times New Roman"/>
              </a:endParaRPr>
            </a:p>
          </p:txBody>
        </p:sp>
        <p:sp>
          <p:nvSpPr>
            <p:cNvPr id="63" name="object 63"/>
            <p:cNvSpPr/>
            <p:nvPr/>
          </p:nvSpPr>
          <p:spPr>
            <a:xfrm>
              <a:off x="2638023" y="4115594"/>
              <a:ext cx="12689741" cy="0"/>
            </a:xfrm>
            <a:custGeom>
              <a:avLst/>
              <a:gdLst/>
              <a:ahLst/>
              <a:cxnLst/>
              <a:rect l="l" t="t" r="r" b="b"/>
              <a:pathLst>
                <a:path w="4934585">
                  <a:moveTo>
                    <a:pt x="0" y="0"/>
                  </a:moveTo>
                  <a:lnTo>
                    <a:pt x="4934026" y="0"/>
                  </a:lnTo>
                </a:path>
              </a:pathLst>
            </a:custGeom>
            <a:ln w="19050">
              <a:solidFill>
                <a:srgbClr val="054C2C"/>
              </a:solidFill>
            </a:ln>
          </p:spPr>
          <p:txBody>
            <a:bodyPr wrap="square" lIns="0" tIns="0" rIns="0" bIns="0" rtlCol="0"/>
            <a:lstStyle/>
            <a:p>
              <a:endParaRPr sz="3600" dirty="0">
                <a:latin typeface="Gill Sans MT" panose="020B0502020104020203" pitchFamily="34" charset="77"/>
              </a:endParaRPr>
            </a:p>
          </p:txBody>
        </p:sp>
      </p:grpSp>
      <p:grpSp>
        <p:nvGrpSpPr>
          <p:cNvPr id="42" name="Group 41">
            <a:extLst>
              <a:ext uri="{FF2B5EF4-FFF2-40B4-BE49-F238E27FC236}">
                <a16:creationId xmlns:a16="http://schemas.microsoft.com/office/drawing/2014/main" id="{50D16FCB-7F90-24AD-D5BA-2CF41E87F6AA}"/>
              </a:ext>
            </a:extLst>
          </p:cNvPr>
          <p:cNvGrpSpPr/>
          <p:nvPr/>
        </p:nvGrpSpPr>
        <p:grpSpPr>
          <a:xfrm>
            <a:off x="2660684" y="6623173"/>
            <a:ext cx="14552237" cy="880414"/>
            <a:chOff x="2660684" y="6031701"/>
            <a:chExt cx="14552237" cy="880414"/>
          </a:xfrm>
        </p:grpSpPr>
        <p:pic>
          <p:nvPicPr>
            <p:cNvPr id="37" name="object 37"/>
            <p:cNvPicPr/>
            <p:nvPr/>
          </p:nvPicPr>
          <p:blipFill>
            <a:blip r:embed="rId4" cstate="print"/>
            <a:stretch>
              <a:fillRect/>
            </a:stretch>
          </p:blipFill>
          <p:spPr>
            <a:xfrm>
              <a:off x="14964632" y="6031701"/>
              <a:ext cx="2248289" cy="880414"/>
            </a:xfrm>
            <a:prstGeom prst="rect">
              <a:avLst/>
            </a:prstGeom>
          </p:spPr>
        </p:pic>
        <p:sp>
          <p:nvSpPr>
            <p:cNvPr id="38" name="object 38"/>
            <p:cNvSpPr txBox="1"/>
            <p:nvPr/>
          </p:nvSpPr>
          <p:spPr>
            <a:xfrm>
              <a:off x="15793775" y="6198034"/>
              <a:ext cx="465394" cy="443711"/>
            </a:xfrm>
            <a:prstGeom prst="rect">
              <a:avLst/>
            </a:prstGeom>
          </p:spPr>
          <p:txBody>
            <a:bodyPr vert="horz" wrap="square" lIns="0" tIns="12700" rIns="0" bIns="0" rtlCol="0">
              <a:spAutoFit/>
            </a:bodyPr>
            <a:lstStyle/>
            <a:p>
              <a:pPr marL="12700">
                <a:spcBef>
                  <a:spcPts val="100"/>
                </a:spcBef>
              </a:pPr>
              <a:endParaRPr sz="2800" dirty="0">
                <a:latin typeface="Gill Sans MT" panose="020B0502020104020203" pitchFamily="34" charset="77"/>
                <a:cs typeface="Calibri"/>
              </a:endParaRPr>
            </a:p>
          </p:txBody>
        </p:sp>
        <p:sp>
          <p:nvSpPr>
            <p:cNvPr id="67" name="object 67"/>
            <p:cNvSpPr/>
            <p:nvPr/>
          </p:nvSpPr>
          <p:spPr>
            <a:xfrm>
              <a:off x="2660684" y="6704159"/>
              <a:ext cx="12689741" cy="0"/>
            </a:xfrm>
            <a:custGeom>
              <a:avLst/>
              <a:gdLst/>
              <a:ahLst/>
              <a:cxnLst/>
              <a:rect l="l" t="t" r="r" b="b"/>
              <a:pathLst>
                <a:path w="4934585">
                  <a:moveTo>
                    <a:pt x="0" y="0"/>
                  </a:moveTo>
                  <a:lnTo>
                    <a:pt x="4934064" y="0"/>
                  </a:lnTo>
                </a:path>
              </a:pathLst>
            </a:custGeom>
            <a:ln w="19050">
              <a:solidFill>
                <a:srgbClr val="054C2C"/>
              </a:solidFill>
            </a:ln>
          </p:spPr>
          <p:txBody>
            <a:bodyPr wrap="square" lIns="0" tIns="0" rIns="0" bIns="0" rtlCol="0"/>
            <a:lstStyle/>
            <a:p>
              <a:endParaRPr sz="3600" dirty="0">
                <a:latin typeface="Gill Sans MT" panose="020B0502020104020203" pitchFamily="34" charset="77"/>
              </a:endParaRPr>
            </a:p>
          </p:txBody>
        </p:sp>
        <p:sp>
          <p:nvSpPr>
            <p:cNvPr id="69" name="object 69"/>
            <p:cNvSpPr txBox="1"/>
            <p:nvPr/>
          </p:nvSpPr>
          <p:spPr>
            <a:xfrm>
              <a:off x="3680737" y="6166766"/>
              <a:ext cx="1644392" cy="443711"/>
            </a:xfrm>
            <a:prstGeom prst="rect">
              <a:avLst/>
            </a:prstGeom>
          </p:spPr>
          <p:txBody>
            <a:bodyPr vert="horz" wrap="square" lIns="0" tIns="12700" rIns="0" bIns="0" rtlCol="0">
              <a:spAutoFit/>
            </a:bodyPr>
            <a:lstStyle/>
            <a:p>
              <a:pPr marL="12700">
                <a:spcBef>
                  <a:spcPts val="100"/>
                </a:spcBef>
              </a:pPr>
              <a:r>
                <a:rPr sz="2800" spc="-40" dirty="0">
                  <a:solidFill>
                    <a:srgbClr val="252525"/>
                  </a:solidFill>
                  <a:latin typeface="Gill Sans MT" panose="020B0502020104020203" pitchFamily="34" charset="77"/>
                  <a:cs typeface="Times New Roman"/>
                </a:rPr>
                <a:t>Summary</a:t>
              </a:r>
              <a:endParaRPr sz="2800" dirty="0">
                <a:latin typeface="Gill Sans MT" panose="020B0502020104020203" pitchFamily="34" charset="77"/>
                <a:cs typeface="Times New Roman"/>
              </a:endParaRPr>
            </a:p>
          </p:txBody>
        </p:sp>
      </p:grpSp>
      <p:grpSp>
        <p:nvGrpSpPr>
          <p:cNvPr id="44" name="Group 43">
            <a:extLst>
              <a:ext uri="{FF2B5EF4-FFF2-40B4-BE49-F238E27FC236}">
                <a16:creationId xmlns:a16="http://schemas.microsoft.com/office/drawing/2014/main" id="{DF7B06B0-DBF5-4470-EC37-D052AAAB41CF}"/>
              </a:ext>
            </a:extLst>
          </p:cNvPr>
          <p:cNvGrpSpPr/>
          <p:nvPr/>
        </p:nvGrpSpPr>
        <p:grpSpPr>
          <a:xfrm>
            <a:off x="2500312" y="1275264"/>
            <a:ext cx="14760424" cy="1597971"/>
            <a:chOff x="2500312" y="1237304"/>
            <a:chExt cx="14760424" cy="1597971"/>
          </a:xfrm>
        </p:grpSpPr>
        <p:pic>
          <p:nvPicPr>
            <p:cNvPr id="17" name="object 17"/>
            <p:cNvPicPr/>
            <p:nvPr/>
          </p:nvPicPr>
          <p:blipFill>
            <a:blip r:embed="rId6" cstate="print"/>
            <a:stretch>
              <a:fillRect/>
            </a:stretch>
          </p:blipFill>
          <p:spPr>
            <a:xfrm>
              <a:off x="2500312" y="1955659"/>
              <a:ext cx="2251705" cy="879616"/>
            </a:xfrm>
            <a:prstGeom prst="rect">
              <a:avLst/>
            </a:prstGeom>
          </p:spPr>
        </p:pic>
        <p:sp>
          <p:nvSpPr>
            <p:cNvPr id="18" name="object 18"/>
            <p:cNvSpPr txBox="1"/>
            <p:nvPr/>
          </p:nvSpPr>
          <p:spPr>
            <a:xfrm>
              <a:off x="3109911" y="1237304"/>
              <a:ext cx="9474440" cy="443711"/>
            </a:xfrm>
            <a:prstGeom prst="rect">
              <a:avLst/>
            </a:prstGeom>
          </p:spPr>
          <p:txBody>
            <a:bodyPr vert="horz" wrap="square" lIns="0" tIns="12700" rIns="0" bIns="0" rtlCol="0">
              <a:spAutoFit/>
            </a:bodyPr>
            <a:lstStyle/>
            <a:p>
              <a:pPr marL="352425">
                <a:spcBef>
                  <a:spcPts val="100"/>
                </a:spcBef>
              </a:pPr>
              <a:r>
                <a:rPr sz="2800" spc="-20" dirty="0">
                  <a:solidFill>
                    <a:srgbClr val="252525"/>
                  </a:solidFill>
                  <a:latin typeface="Gill Sans MT" panose="020B0502020104020203" pitchFamily="34" charset="77"/>
                  <a:cs typeface="Times New Roman"/>
                </a:rPr>
                <a:t>Section</a:t>
              </a:r>
              <a:r>
                <a:rPr lang="en-US" sz="2800" spc="-20" dirty="0">
                  <a:solidFill>
                    <a:srgbClr val="252525"/>
                  </a:solidFill>
                  <a:latin typeface="Gill Sans MT" panose="020B0502020104020203" pitchFamily="34" charset="77"/>
                  <a:cs typeface="Times New Roman"/>
                </a:rPr>
                <a:t> </a:t>
              </a:r>
              <a:r>
                <a:rPr sz="2800" spc="-20" dirty="0">
                  <a:solidFill>
                    <a:srgbClr val="252525"/>
                  </a:solidFill>
                  <a:latin typeface="Gill Sans MT" panose="020B0502020104020203" pitchFamily="34" charset="77"/>
                  <a:cs typeface="Times New Roman"/>
                </a:rPr>
                <a:t>3:</a:t>
              </a:r>
              <a:r>
                <a:rPr sz="2800" dirty="0">
                  <a:solidFill>
                    <a:srgbClr val="252525"/>
                  </a:solidFill>
                  <a:latin typeface="Gill Sans MT" panose="020B0502020104020203" pitchFamily="34" charset="77"/>
                  <a:cs typeface="Times New Roman"/>
                </a:rPr>
                <a:t> </a:t>
              </a:r>
              <a:r>
                <a:rPr lang="en-US" sz="2800" dirty="0">
                  <a:solidFill>
                    <a:srgbClr val="252525"/>
                  </a:solidFill>
                  <a:latin typeface="Gill Sans MT" panose="020B0502020104020203" pitchFamily="34" charset="77"/>
                  <a:cs typeface="Times New Roman"/>
                </a:rPr>
                <a:t> </a:t>
              </a:r>
              <a:r>
                <a:rPr sz="2800" spc="-10" dirty="0">
                  <a:solidFill>
                    <a:srgbClr val="252525"/>
                  </a:solidFill>
                  <a:latin typeface="Gill Sans MT" panose="020B0502020104020203" pitchFamily="34" charset="77"/>
                  <a:cs typeface="Times New Roman"/>
                </a:rPr>
                <a:t>Integrating</a:t>
              </a:r>
              <a:r>
                <a:rPr sz="2800" dirty="0">
                  <a:solidFill>
                    <a:srgbClr val="252525"/>
                  </a:solidFill>
                  <a:latin typeface="Gill Sans MT" panose="020B0502020104020203" pitchFamily="34" charset="77"/>
                  <a:cs typeface="Times New Roman"/>
                </a:rPr>
                <a:t> Data</a:t>
              </a:r>
              <a:r>
                <a:rPr sz="2800" spc="-5" dirty="0">
                  <a:solidFill>
                    <a:srgbClr val="252525"/>
                  </a:solidFill>
                  <a:latin typeface="Gill Sans MT" panose="020B0502020104020203" pitchFamily="34" charset="77"/>
                  <a:cs typeface="Times New Roman"/>
                </a:rPr>
                <a:t> </a:t>
              </a:r>
              <a:r>
                <a:rPr sz="2800" spc="-10" dirty="0">
                  <a:solidFill>
                    <a:srgbClr val="252525"/>
                  </a:solidFill>
                  <a:latin typeface="Gill Sans MT" panose="020B0502020104020203" pitchFamily="34" charset="77"/>
                  <a:cs typeface="Times New Roman"/>
                </a:rPr>
                <a:t>Protection</a:t>
              </a:r>
              <a:r>
                <a:rPr sz="2800" spc="-5" dirty="0">
                  <a:solidFill>
                    <a:srgbClr val="252525"/>
                  </a:solidFill>
                  <a:latin typeface="Gill Sans MT" panose="020B0502020104020203" pitchFamily="34" charset="77"/>
                  <a:cs typeface="Times New Roman"/>
                </a:rPr>
                <a:t> into </a:t>
              </a:r>
              <a:r>
                <a:rPr sz="2800" spc="15" dirty="0">
                  <a:solidFill>
                    <a:srgbClr val="252525"/>
                  </a:solidFill>
                  <a:latin typeface="Gill Sans MT" panose="020B0502020104020203" pitchFamily="34" charset="77"/>
                  <a:cs typeface="Times New Roman"/>
                </a:rPr>
                <a:t>Business</a:t>
              </a:r>
              <a:endParaRPr sz="2800" dirty="0">
                <a:latin typeface="Gill Sans MT" panose="020B0502020104020203" pitchFamily="34" charset="77"/>
                <a:cs typeface="Times New Roman"/>
              </a:endParaRPr>
            </a:p>
          </p:txBody>
        </p:sp>
        <p:pic>
          <p:nvPicPr>
            <p:cNvPr id="31" name="object 31"/>
            <p:cNvPicPr/>
            <p:nvPr/>
          </p:nvPicPr>
          <p:blipFill>
            <a:blip r:embed="rId7" cstate="print"/>
            <a:stretch>
              <a:fillRect/>
            </a:stretch>
          </p:blipFill>
          <p:spPr>
            <a:xfrm>
              <a:off x="15012447" y="1775869"/>
              <a:ext cx="2248289" cy="879616"/>
            </a:xfrm>
            <a:prstGeom prst="rect">
              <a:avLst/>
            </a:prstGeom>
          </p:spPr>
        </p:pic>
        <p:sp>
          <p:nvSpPr>
            <p:cNvPr id="32" name="object 32"/>
            <p:cNvSpPr txBox="1"/>
            <p:nvPr/>
          </p:nvSpPr>
          <p:spPr>
            <a:xfrm>
              <a:off x="15793775" y="1941670"/>
              <a:ext cx="465394" cy="443711"/>
            </a:xfrm>
            <a:prstGeom prst="rect">
              <a:avLst/>
            </a:prstGeom>
          </p:spPr>
          <p:txBody>
            <a:bodyPr vert="horz" wrap="square" lIns="0" tIns="12700" rIns="0" bIns="0" rtlCol="0">
              <a:spAutoFit/>
            </a:bodyPr>
            <a:lstStyle/>
            <a:p>
              <a:pPr marL="12700">
                <a:spcBef>
                  <a:spcPts val="100"/>
                </a:spcBef>
              </a:pPr>
              <a:endParaRPr sz="2800" dirty="0">
                <a:latin typeface="Gill Sans MT" panose="020B0502020104020203" pitchFamily="34" charset="77"/>
                <a:cs typeface="Calibri"/>
              </a:endParaRPr>
            </a:p>
          </p:txBody>
        </p:sp>
        <p:sp>
          <p:nvSpPr>
            <p:cNvPr id="58" name="object 58"/>
            <p:cNvSpPr/>
            <p:nvPr/>
          </p:nvSpPr>
          <p:spPr>
            <a:xfrm>
              <a:off x="2635442" y="1795208"/>
              <a:ext cx="12524812" cy="0"/>
            </a:xfrm>
            <a:custGeom>
              <a:avLst/>
              <a:gdLst/>
              <a:ahLst/>
              <a:cxnLst/>
              <a:rect l="l" t="t" r="r" b="b"/>
              <a:pathLst>
                <a:path w="4870450">
                  <a:moveTo>
                    <a:pt x="0" y="0"/>
                  </a:moveTo>
                  <a:lnTo>
                    <a:pt x="4870259" y="0"/>
                  </a:lnTo>
                </a:path>
              </a:pathLst>
            </a:custGeom>
            <a:ln w="19050">
              <a:solidFill>
                <a:srgbClr val="054C2C"/>
              </a:solidFill>
            </a:ln>
          </p:spPr>
          <p:txBody>
            <a:bodyPr wrap="square" lIns="0" tIns="0" rIns="0" bIns="0" rtlCol="0"/>
            <a:lstStyle/>
            <a:p>
              <a:endParaRPr sz="3600" dirty="0">
                <a:latin typeface="Gill Sans MT" panose="020B0502020104020203" pitchFamily="34" charset="77"/>
              </a:endParaRPr>
            </a:p>
          </p:txBody>
        </p:sp>
        <p:sp>
          <p:nvSpPr>
            <p:cNvPr id="3" name="object 18">
              <a:extLst>
                <a:ext uri="{FF2B5EF4-FFF2-40B4-BE49-F238E27FC236}">
                  <a16:creationId xmlns:a16="http://schemas.microsoft.com/office/drawing/2014/main" id="{D63F5B9A-0ACA-9C49-F1A0-2152083FC94F}"/>
                </a:ext>
              </a:extLst>
            </p:cNvPr>
            <p:cNvSpPr txBox="1"/>
            <p:nvPr/>
          </p:nvSpPr>
          <p:spPr>
            <a:xfrm>
              <a:off x="2911481" y="2156706"/>
              <a:ext cx="9474440" cy="443711"/>
            </a:xfrm>
            <a:prstGeom prst="rect">
              <a:avLst/>
            </a:prstGeom>
          </p:spPr>
          <p:txBody>
            <a:bodyPr vert="horz" wrap="square" lIns="0" tIns="12700" rIns="0" bIns="0" rtlCol="0">
              <a:spAutoFit/>
            </a:bodyPr>
            <a:lstStyle/>
            <a:p>
              <a:pPr marL="12700">
                <a:tabLst>
                  <a:tab pos="791210" algn="l"/>
                </a:tabLst>
              </a:pPr>
              <a:r>
                <a:rPr lang="en-US" sz="2800" spc="15" dirty="0">
                  <a:latin typeface="Gill Sans MT" panose="020B0502020104020203" pitchFamily="34" charset="77"/>
                  <a:cs typeface="Times New Roman"/>
                </a:rPr>
                <a:t>Topic</a:t>
              </a:r>
              <a:r>
                <a:rPr lang="en-US" sz="2800" dirty="0">
                  <a:latin typeface="Gill Sans MT" panose="020B0502020104020203" pitchFamily="34" charset="77"/>
                  <a:cs typeface="Times New Roman"/>
                </a:rPr>
                <a:t> </a:t>
              </a:r>
              <a:r>
                <a:rPr lang="en-US" sz="2800" spc="-110" dirty="0">
                  <a:latin typeface="Gill Sans MT" panose="020B0502020104020203" pitchFamily="34" charset="77"/>
                  <a:cs typeface="Times New Roman"/>
                </a:rPr>
                <a:t>1:	       </a:t>
              </a:r>
              <a:r>
                <a:rPr lang="en-US" sz="2800" spc="-60" dirty="0">
                  <a:latin typeface="Gill Sans MT" panose="020B0502020104020203" pitchFamily="34" charset="77"/>
                  <a:cs typeface="Times New Roman"/>
                </a:rPr>
                <a:t>Building</a:t>
              </a:r>
              <a:r>
                <a:rPr lang="en-US" sz="2800" spc="-15" dirty="0">
                  <a:latin typeface="Gill Sans MT" panose="020B0502020104020203" pitchFamily="34" charset="77"/>
                  <a:cs typeface="Times New Roman"/>
                </a:rPr>
                <a:t> </a:t>
              </a:r>
              <a:r>
                <a:rPr lang="en-US" sz="2800" spc="-75" dirty="0">
                  <a:latin typeface="Gill Sans MT" panose="020B0502020104020203" pitchFamily="34" charset="77"/>
                  <a:cs typeface="Times New Roman"/>
                </a:rPr>
                <a:t>a</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Data</a:t>
              </a:r>
              <a:r>
                <a:rPr lang="en-US" sz="2800" spc="-7"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Protection </a:t>
              </a:r>
              <a:r>
                <a:rPr lang="en-US" sz="2800" spc="-37" dirty="0">
                  <a:latin typeface="Gill Sans MT" panose="020B0502020104020203" pitchFamily="34" charset="77"/>
                  <a:cs typeface="Times New Roman"/>
                </a:rPr>
                <a:t>Culture.</a:t>
              </a:r>
              <a:endParaRPr lang="en-US" sz="2800" dirty="0">
                <a:latin typeface="Gill Sans MT" panose="020B0502020104020203" pitchFamily="34" charset="77"/>
                <a:cs typeface="Times New Roman"/>
              </a:endParaRPr>
            </a:p>
          </p:txBody>
        </p:sp>
      </p:grpSp>
      <p:cxnSp>
        <p:nvCxnSpPr>
          <p:cNvPr id="47" name="Straight Connector 46">
            <a:extLst>
              <a:ext uri="{FF2B5EF4-FFF2-40B4-BE49-F238E27FC236}">
                <a16:creationId xmlns:a16="http://schemas.microsoft.com/office/drawing/2014/main" id="{2AAB74A0-E577-BCC6-D52E-C903CB9AA14F}"/>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2" name="Slide Number Placeholder 1">
            <a:extLst>
              <a:ext uri="{FF2B5EF4-FFF2-40B4-BE49-F238E27FC236}">
                <a16:creationId xmlns:a16="http://schemas.microsoft.com/office/drawing/2014/main" id="{60C8D9D9-7DF7-6C3C-C4CF-D53E8DAC58F2}"/>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3</a:t>
            </a:fld>
            <a:r>
              <a:rPr lang="en-US" altLang="en-US" sz="2000" b="1" dirty="0">
                <a:solidFill>
                  <a:schemeClr val="bg1"/>
                </a:solidFill>
                <a:latin typeface="Gill Sans MT" panose="020B0502020104020203" pitchFamily="34" charset="0"/>
              </a:rPr>
              <a:t>     </a:t>
            </a:r>
          </a:p>
        </p:txBody>
      </p:sp>
      <p:grpSp>
        <p:nvGrpSpPr>
          <p:cNvPr id="4" name="Group 3">
            <a:extLst>
              <a:ext uri="{FF2B5EF4-FFF2-40B4-BE49-F238E27FC236}">
                <a16:creationId xmlns:a16="http://schemas.microsoft.com/office/drawing/2014/main" id="{8538F34E-A5D3-7959-9943-D2B5F762411A}"/>
              </a:ext>
            </a:extLst>
          </p:cNvPr>
          <p:cNvGrpSpPr/>
          <p:nvPr/>
        </p:nvGrpSpPr>
        <p:grpSpPr>
          <a:xfrm>
            <a:off x="2609272" y="6527585"/>
            <a:ext cx="818026" cy="789078"/>
            <a:chOff x="2260771" y="3100568"/>
            <a:chExt cx="818026" cy="789078"/>
          </a:xfrm>
        </p:grpSpPr>
        <p:sp>
          <p:nvSpPr>
            <p:cNvPr id="5" name="Rectangle: Rounded Corners 4">
              <a:extLst>
                <a:ext uri="{FF2B5EF4-FFF2-40B4-BE49-F238E27FC236}">
                  <a16:creationId xmlns:a16="http://schemas.microsoft.com/office/drawing/2014/main" id="{FA21A512-519B-CEC1-C128-6D0EA032D3C5}"/>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6" name="object 42">
              <a:extLst>
                <a:ext uri="{FF2B5EF4-FFF2-40B4-BE49-F238E27FC236}">
                  <a16:creationId xmlns:a16="http://schemas.microsoft.com/office/drawing/2014/main" id="{E840F2A6-4906-BFED-EEA8-51D8544A5F83}"/>
                </a:ext>
              </a:extLst>
            </p:cNvPr>
            <p:cNvPicPr/>
            <p:nvPr/>
          </p:nvPicPr>
          <p:blipFill>
            <a:blip r:embed="rId8" cstate="print"/>
            <a:stretch>
              <a:fillRect/>
            </a:stretch>
          </p:blipFill>
          <p:spPr>
            <a:xfrm>
              <a:off x="2290098" y="3170330"/>
              <a:ext cx="788699" cy="719316"/>
            </a:xfrm>
            <a:prstGeom prst="rect">
              <a:avLst/>
            </a:prstGeom>
          </p:spPr>
        </p:pic>
      </p:grpSp>
      <p:grpSp>
        <p:nvGrpSpPr>
          <p:cNvPr id="7" name="Group 6">
            <a:extLst>
              <a:ext uri="{FF2B5EF4-FFF2-40B4-BE49-F238E27FC236}">
                <a16:creationId xmlns:a16="http://schemas.microsoft.com/office/drawing/2014/main" id="{AD3E10F7-C814-50D8-1A15-C81DB83E6887}"/>
              </a:ext>
            </a:extLst>
          </p:cNvPr>
          <p:cNvGrpSpPr/>
          <p:nvPr/>
        </p:nvGrpSpPr>
        <p:grpSpPr>
          <a:xfrm>
            <a:off x="2524354" y="3349311"/>
            <a:ext cx="818026" cy="789078"/>
            <a:chOff x="2260771" y="3100568"/>
            <a:chExt cx="818026" cy="789078"/>
          </a:xfrm>
        </p:grpSpPr>
        <p:sp>
          <p:nvSpPr>
            <p:cNvPr id="8" name="Rectangle: Rounded Corners 7">
              <a:extLst>
                <a:ext uri="{FF2B5EF4-FFF2-40B4-BE49-F238E27FC236}">
                  <a16:creationId xmlns:a16="http://schemas.microsoft.com/office/drawing/2014/main" id="{AE40526D-941F-3ED9-4A09-E35627442B5D}"/>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9" name="object 42">
              <a:extLst>
                <a:ext uri="{FF2B5EF4-FFF2-40B4-BE49-F238E27FC236}">
                  <a16:creationId xmlns:a16="http://schemas.microsoft.com/office/drawing/2014/main" id="{68E6AEB5-5B08-4D45-6F82-E7364AFAC50C}"/>
                </a:ext>
              </a:extLst>
            </p:cNvPr>
            <p:cNvPicPr/>
            <p:nvPr/>
          </p:nvPicPr>
          <p:blipFill>
            <a:blip r:embed="rId8" cstate="print"/>
            <a:stretch>
              <a:fillRect/>
            </a:stretch>
          </p:blipFill>
          <p:spPr>
            <a:xfrm>
              <a:off x="2290098" y="3170330"/>
              <a:ext cx="788699" cy="719316"/>
            </a:xfrm>
            <a:prstGeom prst="rect">
              <a:avLst/>
            </a:prstGeom>
          </p:spPr>
        </p:pic>
      </p:grpSp>
      <p:grpSp>
        <p:nvGrpSpPr>
          <p:cNvPr id="10" name="Group 9">
            <a:extLst>
              <a:ext uri="{FF2B5EF4-FFF2-40B4-BE49-F238E27FC236}">
                <a16:creationId xmlns:a16="http://schemas.microsoft.com/office/drawing/2014/main" id="{7C75E9BF-76FD-C39A-2CA1-8791AC32AFF1}"/>
              </a:ext>
            </a:extLst>
          </p:cNvPr>
          <p:cNvGrpSpPr/>
          <p:nvPr/>
        </p:nvGrpSpPr>
        <p:grpSpPr>
          <a:xfrm>
            <a:off x="2565501" y="1039978"/>
            <a:ext cx="818026" cy="789078"/>
            <a:chOff x="2260771" y="3100568"/>
            <a:chExt cx="818026" cy="789078"/>
          </a:xfrm>
        </p:grpSpPr>
        <p:sp>
          <p:nvSpPr>
            <p:cNvPr id="11" name="Rectangle: Rounded Corners 10">
              <a:extLst>
                <a:ext uri="{FF2B5EF4-FFF2-40B4-BE49-F238E27FC236}">
                  <a16:creationId xmlns:a16="http://schemas.microsoft.com/office/drawing/2014/main" id="{80A0CA11-0FF7-2425-5063-6BD8490EAB7C}"/>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12" name="object 42">
              <a:extLst>
                <a:ext uri="{FF2B5EF4-FFF2-40B4-BE49-F238E27FC236}">
                  <a16:creationId xmlns:a16="http://schemas.microsoft.com/office/drawing/2014/main" id="{819368EE-AC7E-01E3-8CB8-2790B2EBA571}"/>
                </a:ext>
              </a:extLst>
            </p:cNvPr>
            <p:cNvPicPr/>
            <p:nvPr/>
          </p:nvPicPr>
          <p:blipFill>
            <a:blip r:embed="rId8" cstate="print"/>
            <a:stretch>
              <a:fillRect/>
            </a:stretch>
          </p:blipFill>
          <p:spPr>
            <a:xfrm>
              <a:off x="2290098" y="3170330"/>
              <a:ext cx="788699" cy="719316"/>
            </a:xfrm>
            <a:prstGeom prst="rect">
              <a:avLst/>
            </a:prstGeom>
          </p:spPr>
        </p:pic>
      </p:grpSp>
      <p:sp>
        <p:nvSpPr>
          <p:cNvPr id="13" name="object 7">
            <a:extLst>
              <a:ext uri="{FF2B5EF4-FFF2-40B4-BE49-F238E27FC236}">
                <a16:creationId xmlns:a16="http://schemas.microsoft.com/office/drawing/2014/main" id="{54E0005C-F9C9-FF0E-B1BF-B7860F9D4E63}"/>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F92AB-2799-D4E7-18E3-FA2B0DB54143}"/>
              </a:ext>
            </a:extLst>
          </p:cNvPr>
          <p:cNvSpPr/>
          <p:nvPr/>
        </p:nvSpPr>
        <p:spPr>
          <a:xfrm>
            <a:off x="1709234" y="473075"/>
            <a:ext cx="15497678" cy="9430387"/>
          </a:xfrm>
          <a:prstGeom prst="rect">
            <a:avLst/>
          </a:prstGeom>
          <a:solidFill>
            <a:schemeClr val="accent2">
              <a:lumMod val="20000"/>
              <a:lumOff val="80000"/>
            </a:schemeClr>
          </a:solidFill>
          <a:ln w="57150">
            <a:solidFill>
              <a:srgbClr val="054C2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Gill Sans MT" panose="020B0502020104020203" pitchFamily="34" charset="0"/>
            </a:endParaRPr>
          </a:p>
        </p:txBody>
      </p:sp>
      <p:sp>
        <p:nvSpPr>
          <p:cNvPr id="7" name="object 7"/>
          <p:cNvSpPr txBox="1"/>
          <p:nvPr/>
        </p:nvSpPr>
        <p:spPr>
          <a:xfrm>
            <a:off x="2050710" y="695796"/>
            <a:ext cx="15129722" cy="591187"/>
          </a:xfrm>
          <a:prstGeom prst="rect">
            <a:avLst/>
          </a:prstGeom>
          <a:noFill/>
        </p:spPr>
        <p:txBody>
          <a:bodyPr vert="horz" wrap="square" lIns="0" tIns="97790" rIns="0" bIns="0" rtlCol="0">
            <a:spAutoFit/>
          </a:bodyPr>
          <a:lstStyle/>
          <a:p>
            <a:pPr marL="250190">
              <a:spcBef>
                <a:spcPts val="770"/>
              </a:spcBef>
            </a:pPr>
            <a:r>
              <a:rPr sz="3200" b="1" spc="-5" dirty="0">
                <a:solidFill>
                  <a:srgbClr val="054C2C"/>
                </a:solidFill>
                <a:latin typeface="Gill Sans MT" panose="020B0502020104020203" pitchFamily="34" charset="77"/>
                <a:cs typeface="Times New Roman"/>
              </a:rPr>
              <a:t>References</a:t>
            </a:r>
            <a:endParaRPr sz="3200" b="1" dirty="0">
              <a:solidFill>
                <a:srgbClr val="054C2C"/>
              </a:solidFill>
              <a:latin typeface="Gill Sans MT" panose="020B0502020104020203" pitchFamily="34" charset="77"/>
              <a:cs typeface="Times New Roman"/>
            </a:endParaRPr>
          </a:p>
        </p:txBody>
      </p:sp>
      <p:sp>
        <p:nvSpPr>
          <p:cNvPr id="2" name="object 2"/>
          <p:cNvSpPr txBox="1"/>
          <p:nvPr/>
        </p:nvSpPr>
        <p:spPr>
          <a:xfrm>
            <a:off x="1911133" y="1616075"/>
            <a:ext cx="14788916" cy="8075672"/>
          </a:xfrm>
          <a:prstGeom prst="rect">
            <a:avLst/>
          </a:prstGeom>
        </p:spPr>
        <p:txBody>
          <a:bodyPr vert="horz" wrap="square" lIns="0" tIns="86995" rIns="0" bIns="0" rtlCol="0">
            <a:spAutoFit/>
          </a:bodyPr>
          <a:lstStyle/>
          <a:p>
            <a:pPr marL="240665" indent="-228600">
              <a:lnSpc>
                <a:spcPct val="150000"/>
              </a:lnSpc>
              <a:spcBef>
                <a:spcPts val="640"/>
              </a:spcBef>
              <a:buFont typeface="Symbol"/>
              <a:buChar char=""/>
              <a:tabLst>
                <a:tab pos="240665" algn="l"/>
                <a:tab pos="241300" algn="l"/>
              </a:tabLst>
            </a:pPr>
            <a:r>
              <a:rPr lang="en-US" sz="2800" spc="10" dirty="0">
                <a:latin typeface="Gill Sans MT" panose="020B0502020104020203" pitchFamily="34" charset="77"/>
                <a:cs typeface="Times New Roman"/>
              </a:rPr>
              <a:t>The</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Nigeria</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Act</a:t>
            </a:r>
            <a:endParaRPr lang="en-US" sz="2800" dirty="0">
              <a:latin typeface="Gill Sans MT" panose="020B0502020104020203" pitchFamily="34" charset="77"/>
              <a:cs typeface="Times New Roman"/>
            </a:endParaRPr>
          </a:p>
          <a:p>
            <a:pPr marL="240665" marR="384175">
              <a:lnSpc>
                <a:spcPct val="150000"/>
              </a:lnSpc>
              <a:spcBef>
                <a:spcPts val="10"/>
              </a:spcBef>
            </a:pPr>
            <a:r>
              <a:rPr lang="en-US" sz="2800" u="sng" spc="25" dirty="0">
                <a:uFill>
                  <a:solidFill>
                    <a:srgbClr val="0462C1"/>
                  </a:solidFill>
                </a:uFill>
                <a:latin typeface="Gill Sans MT" panose="020B0502020104020203" pitchFamily="34" charset="77"/>
                <a:cs typeface="Times New Roman"/>
                <a:hlinkClick r:id="rId2">
                  <a:extLst>
                    <a:ext uri="{A12FA001-AC4F-418D-AE19-62706E023703}">
                      <ahyp:hlinkClr xmlns:ahyp="http://schemas.microsoft.com/office/drawing/2018/hyperlinkcolor" val="tx"/>
                    </a:ext>
                  </a:extLst>
                </a:hlinkClick>
              </a:rPr>
              <a:t>https://placng.org/i/wp-content/uploads/2023/06/Nigeria-Data-Protection-Act- </a:t>
            </a:r>
            <a:r>
              <a:rPr lang="en-US" sz="2800" spc="-260" dirty="0">
                <a:latin typeface="Gill Sans MT" panose="020B0502020104020203" pitchFamily="34" charset="77"/>
                <a:cs typeface="Times New Roman"/>
              </a:rPr>
              <a:t> </a:t>
            </a:r>
            <a:r>
              <a:rPr lang="en-US" sz="2800" u="sng" spc="-25" dirty="0">
                <a:uFill>
                  <a:solidFill>
                    <a:srgbClr val="0462C1"/>
                  </a:solidFill>
                </a:uFill>
                <a:latin typeface="Gill Sans MT" panose="020B0502020104020203" pitchFamily="34" charset="77"/>
                <a:cs typeface="Times New Roman"/>
                <a:hlinkClick r:id="rId2">
                  <a:extLst>
                    <a:ext uri="{A12FA001-AC4F-418D-AE19-62706E023703}">
                      <ahyp:hlinkClr xmlns:ahyp="http://schemas.microsoft.com/office/drawing/2018/hyperlinkcolor" val="tx"/>
                    </a:ext>
                  </a:extLst>
                </a:hlinkClick>
              </a:rPr>
              <a:t>2023.pdf</a:t>
            </a:r>
            <a:endParaRPr lang="en-US" sz="2800" dirty="0">
              <a:latin typeface="Gill Sans MT" panose="020B0502020104020203" pitchFamily="34" charset="77"/>
              <a:cs typeface="Times New Roman"/>
            </a:endParaRPr>
          </a:p>
          <a:p>
            <a:pPr marL="240665" marR="6350" indent="-228600">
              <a:lnSpc>
                <a:spcPct val="150000"/>
              </a:lnSpc>
              <a:spcBef>
                <a:spcPts val="155"/>
              </a:spcBef>
              <a:buFont typeface="Symbol"/>
              <a:buChar char=""/>
              <a:tabLst>
                <a:tab pos="240665" algn="l"/>
                <a:tab pos="241300" algn="l"/>
                <a:tab pos="5360670" algn="l"/>
              </a:tabLst>
            </a:pPr>
            <a:r>
              <a:rPr lang="en-US" sz="2800" spc="-15" dirty="0">
                <a:latin typeface="Gill Sans MT" panose="020B0502020104020203" pitchFamily="34" charset="77"/>
                <a:cs typeface="Times New Roman"/>
              </a:rPr>
              <a:t>File:Black</a:t>
            </a:r>
            <a:r>
              <a:rPr lang="en-US" sz="2800" spc="6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Man</a:t>
            </a:r>
            <a:r>
              <a:rPr lang="en-US" sz="2800" spc="65" dirty="0">
                <a:latin typeface="Gill Sans MT" panose="020B0502020104020203" pitchFamily="34" charset="77"/>
                <a:cs typeface="Times New Roman"/>
              </a:rPr>
              <a:t> </a:t>
            </a:r>
            <a:r>
              <a:rPr lang="en-US" sz="2800" dirty="0">
                <a:latin typeface="Gill Sans MT" panose="020B0502020104020203" pitchFamily="34" charset="77"/>
                <a:cs typeface="Times New Roman"/>
              </a:rPr>
              <a:t>Pointing</a:t>
            </a:r>
            <a:r>
              <a:rPr lang="en-US" sz="2800" spc="6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to</a:t>
            </a:r>
            <a:r>
              <a:rPr lang="en-US" sz="2800" spc="65" dirty="0">
                <a:latin typeface="Gill Sans MT" panose="020B0502020104020203" pitchFamily="34" charset="77"/>
                <a:cs typeface="Times New Roman"/>
              </a:rPr>
              <a:t> </a:t>
            </a:r>
            <a:r>
              <a:rPr lang="en-US" sz="2800" dirty="0">
                <a:latin typeface="Gill Sans MT" panose="020B0502020104020203" pitchFamily="34" charset="77"/>
                <a:cs typeface="Times New Roman"/>
              </a:rPr>
              <a:t>the</a:t>
            </a:r>
            <a:r>
              <a:rPr lang="en-US" sz="2800" spc="6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Right</a:t>
            </a:r>
            <a:r>
              <a:rPr lang="en-US" sz="2800" spc="6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Cartoon</a:t>
            </a:r>
            <a:r>
              <a:rPr lang="en-US" sz="2800" spc="65" dirty="0">
                <a:latin typeface="Gill Sans MT" panose="020B0502020104020203" pitchFamily="34" charset="77"/>
                <a:cs typeface="Times New Roman"/>
              </a:rPr>
              <a:t> </a:t>
            </a:r>
            <a:r>
              <a:rPr lang="en-US" sz="2800" spc="-10" dirty="0" err="1">
                <a:latin typeface="Gill Sans MT" panose="020B0502020104020203" pitchFamily="34" charset="77"/>
                <a:cs typeface="Times New Roman"/>
              </a:rPr>
              <a:t>Vector.svg</a:t>
            </a:r>
            <a:r>
              <a:rPr lang="en-US" sz="2800" spc="85" dirty="0">
                <a:latin typeface="Gill Sans MT" panose="020B0502020104020203" pitchFamily="34" charset="77"/>
                <a:cs typeface="Times New Roman"/>
              </a:rPr>
              <a:t> </a:t>
            </a:r>
            <a:r>
              <a:rPr lang="en-US" sz="2800" dirty="0">
                <a:latin typeface="Gill Sans MT" panose="020B0502020104020203" pitchFamily="34" charset="77"/>
                <a:cs typeface="Times New Roman"/>
              </a:rPr>
              <a:t>-</a:t>
            </a:r>
            <a:r>
              <a:rPr lang="en-US" sz="2800" spc="6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Wikimedia</a:t>
            </a:r>
            <a:r>
              <a:rPr lang="en-US" sz="2800" spc="6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Commons.</a:t>
            </a:r>
            <a:r>
              <a:rPr lang="en-US" sz="2800" spc="6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(2018, </a:t>
            </a:r>
            <a:r>
              <a:rPr lang="en-US" sz="2800" spc="-26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M</a:t>
            </a:r>
            <a:r>
              <a:rPr lang="en-US" sz="2800" spc="-65" dirty="0">
                <a:latin typeface="Gill Sans MT" panose="020B0502020104020203" pitchFamily="34" charset="77"/>
                <a:cs typeface="Times New Roman"/>
              </a:rPr>
              <a:t>ar</a:t>
            </a:r>
            <a:r>
              <a:rPr lang="en-US" sz="2800" spc="10" dirty="0">
                <a:latin typeface="Gill Sans MT" panose="020B0502020104020203" pitchFamily="34" charset="77"/>
                <a:cs typeface="Times New Roman"/>
              </a:rPr>
              <a:t>ch</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4)</a:t>
            </a:r>
            <a:r>
              <a:rPr lang="en-US" sz="2800" spc="10" dirty="0">
                <a:latin typeface="Gill Sans MT" panose="020B0502020104020203" pitchFamily="34" charset="77"/>
                <a:cs typeface="Times New Roman"/>
              </a:rPr>
              <a:t>.</a:t>
            </a:r>
            <a:endParaRPr lang="en-US" sz="2800" dirty="0">
              <a:latin typeface="Gill Sans MT" panose="020B0502020104020203" pitchFamily="34" charset="77"/>
              <a:cs typeface="Times New Roman"/>
            </a:endParaRPr>
          </a:p>
          <a:p>
            <a:pPr marL="240665" marR="73660">
              <a:lnSpc>
                <a:spcPct val="150000"/>
              </a:lnSpc>
              <a:spcBef>
                <a:spcPts val="15"/>
              </a:spcBef>
            </a:pPr>
            <a:r>
              <a:rPr lang="en-US" sz="2800" u="sng" spc="5" dirty="0">
                <a:uFill>
                  <a:solidFill>
                    <a:srgbClr val="0462C1"/>
                  </a:solidFill>
                </a:uFill>
                <a:latin typeface="Gill Sans MT" panose="020B0502020104020203" pitchFamily="34" charset="77"/>
                <a:cs typeface="Times New Roman"/>
              </a:rPr>
              <a:t>https://commons.wikimedia.org/wiki/File:Black_Man_Pointing_to_the_Right_Cartoo </a:t>
            </a:r>
            <a:r>
              <a:rPr lang="en-US" sz="2800" spc="10" dirty="0">
                <a:latin typeface="Gill Sans MT" panose="020B0502020104020203" pitchFamily="34" charset="77"/>
                <a:cs typeface="Times New Roman"/>
              </a:rPr>
              <a:t> </a:t>
            </a:r>
            <a:r>
              <a:rPr lang="en-US" sz="2800" u="sng" spc="-10" dirty="0" err="1">
                <a:uFill>
                  <a:solidFill>
                    <a:srgbClr val="0462C1"/>
                  </a:solidFill>
                </a:uFill>
                <a:latin typeface="Gill Sans MT" panose="020B0502020104020203" pitchFamily="34" charset="77"/>
                <a:cs typeface="Times New Roman"/>
              </a:rPr>
              <a:t>n_Vector.svg</a:t>
            </a:r>
            <a:endParaRPr lang="en-US" sz="2800" dirty="0">
              <a:latin typeface="Gill Sans MT" panose="020B0502020104020203" pitchFamily="34" charset="77"/>
              <a:cs typeface="Times New Roman"/>
            </a:endParaRPr>
          </a:p>
          <a:p>
            <a:pPr marL="240665" marR="5080" indent="-228600">
              <a:lnSpc>
                <a:spcPct val="150000"/>
              </a:lnSpc>
              <a:spcBef>
                <a:spcPts val="155"/>
              </a:spcBef>
              <a:buFont typeface="Symbol"/>
              <a:buChar char=""/>
              <a:tabLst>
                <a:tab pos="240665" algn="l"/>
                <a:tab pos="241300" algn="l"/>
                <a:tab pos="828675" algn="l"/>
                <a:tab pos="1426210" algn="l"/>
                <a:tab pos="2115820" algn="l"/>
                <a:tab pos="2640965" algn="l"/>
                <a:tab pos="3494404" algn="l"/>
                <a:tab pos="3971290" algn="l"/>
              </a:tabLst>
            </a:pPr>
            <a:r>
              <a:rPr lang="en-US" sz="2800" spc="-20" dirty="0">
                <a:latin typeface="Gill Sans MT" panose="020B0502020104020203" pitchFamily="34" charset="77"/>
                <a:cs typeface="Times New Roman"/>
              </a:rPr>
              <a:t>(2023,	June).	</a:t>
            </a:r>
            <a:r>
              <a:rPr lang="en-US" sz="2800" spc="5" dirty="0">
                <a:latin typeface="Gill Sans MT" panose="020B0502020104020203" pitchFamily="34" charset="77"/>
                <a:cs typeface="Times New Roman"/>
              </a:rPr>
              <a:t>Nigeria	</a:t>
            </a:r>
            <a:r>
              <a:rPr lang="en-US" sz="2800" spc="-5"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15" dirty="0">
                <a:latin typeface="Gill Sans MT" panose="020B0502020104020203" pitchFamily="34" charset="77"/>
                <a:cs typeface="Times New Roman"/>
              </a:rPr>
              <a:t>Act.	</a:t>
            </a:r>
            <a:r>
              <a:rPr lang="en-US" sz="2800" spc="40" dirty="0">
                <a:latin typeface="Gill Sans MT" panose="020B0502020104020203" pitchFamily="34" charset="77"/>
                <a:cs typeface="Times New Roman"/>
              </a:rPr>
              <a:t>https://placng.org/i/wp- </a:t>
            </a:r>
            <a:r>
              <a:rPr lang="en-US" sz="2800" spc="-26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content/uploads/2023/06/Nigeria-Data-Protection-Act-2023.pdf.</a:t>
            </a:r>
            <a:endParaRPr lang="en-US" sz="2800" dirty="0">
              <a:latin typeface="Gill Sans MT" panose="020B0502020104020203" pitchFamily="34" charset="77"/>
              <a:cs typeface="Times New Roman"/>
            </a:endParaRPr>
          </a:p>
          <a:p>
            <a:pPr marL="240665" indent="-228600">
              <a:lnSpc>
                <a:spcPct val="150000"/>
              </a:lnSpc>
              <a:spcBef>
                <a:spcPts val="685"/>
              </a:spcBef>
              <a:buFont typeface="Symbol"/>
              <a:buChar char=""/>
              <a:tabLst>
                <a:tab pos="240665" algn="l"/>
                <a:tab pos="241300" algn="l"/>
              </a:tabLst>
            </a:pPr>
            <a:r>
              <a:rPr lang="en-US" sz="2800" spc="10" dirty="0">
                <a:latin typeface="Gill Sans MT" panose="020B0502020104020203" pitchFamily="34" charset="77"/>
                <a:cs typeface="Times New Roman"/>
              </a:rPr>
              <a:t>Business</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cards</a:t>
            </a:r>
            <a:r>
              <a:rPr lang="en-US" sz="2800" spc="-1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on</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marble</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table</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by</a:t>
            </a:r>
            <a:r>
              <a:rPr lang="en-US" sz="2800" spc="-1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Kate</a:t>
            </a:r>
            <a:r>
              <a:rPr lang="en-US" sz="2800" spc="5" dirty="0">
                <a:latin typeface="Gill Sans MT" panose="020B0502020104020203" pitchFamily="34" charset="77"/>
                <a:cs typeface="Times New Roman"/>
              </a:rPr>
              <a:t> </a:t>
            </a:r>
            <a:r>
              <a:rPr lang="en-US" sz="2800" spc="-20" dirty="0" err="1">
                <a:latin typeface="Gill Sans MT" panose="020B0502020104020203" pitchFamily="34" charset="77"/>
                <a:cs typeface="Times New Roman"/>
              </a:rPr>
              <a:t>Trysh</a:t>
            </a:r>
            <a:r>
              <a:rPr lang="en-US" sz="2800" spc="-20" dirty="0">
                <a:latin typeface="Gill Sans MT" panose="020B0502020104020203" pitchFamily="34" charset="77"/>
                <a:cs typeface="Times New Roman"/>
              </a:rPr>
              <a:t>-</a:t>
            </a:r>
            <a:r>
              <a:rPr lang="en-US" sz="2800" spc="-10" dirty="0">
                <a:latin typeface="Gill Sans MT" panose="020B0502020104020203" pitchFamily="34" charset="77"/>
                <a:cs typeface="Times New Roman"/>
              </a:rPr>
              <a:t> </a:t>
            </a:r>
            <a:r>
              <a:rPr lang="en-US" sz="2800" dirty="0" err="1">
                <a:latin typeface="Gill Sans MT" panose="020B0502020104020203" pitchFamily="34" charset="77"/>
                <a:cs typeface="Times New Roman"/>
              </a:rPr>
              <a:t>Unsplash</a:t>
            </a:r>
            <a:endParaRPr lang="en-US" sz="2800" dirty="0">
              <a:latin typeface="Gill Sans MT" panose="020B0502020104020203" pitchFamily="34" charset="77"/>
              <a:cs typeface="Times New Roman"/>
            </a:endParaRPr>
          </a:p>
          <a:p>
            <a:pPr marL="240665" marR="10795" indent="-228600">
              <a:lnSpc>
                <a:spcPct val="150000"/>
              </a:lnSpc>
              <a:spcBef>
                <a:spcPts val="155"/>
              </a:spcBef>
              <a:buFont typeface="Symbol"/>
              <a:buChar char=""/>
              <a:tabLst>
                <a:tab pos="240665" algn="l"/>
                <a:tab pos="241300" algn="l"/>
              </a:tabLst>
            </a:pPr>
            <a:r>
              <a:rPr lang="en-US" sz="2800" spc="-15" dirty="0">
                <a:latin typeface="Gill Sans MT" panose="020B0502020104020203" pitchFamily="34" charset="77"/>
                <a:cs typeface="Times New Roman"/>
              </a:rPr>
              <a:t>Sadhu,</a:t>
            </a:r>
            <a:r>
              <a:rPr lang="en-US" sz="2800" spc="15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a:t>
            </a:r>
            <a:r>
              <a:rPr lang="en-US" sz="2800" spc="17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(January</a:t>
            </a:r>
            <a:r>
              <a:rPr lang="en-US" sz="2800" spc="18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21).</a:t>
            </a:r>
            <a:r>
              <a:rPr lang="en-US" sz="2800" spc="16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Characters</a:t>
            </a:r>
            <a:r>
              <a:rPr lang="en-US" sz="2800" spc="16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brainstorming.</a:t>
            </a:r>
            <a:r>
              <a:rPr lang="en-US" sz="2800" spc="15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Pixy.</a:t>
            </a:r>
            <a:r>
              <a:rPr lang="en-US" sz="2800" spc="15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https://pixy.org</a:t>
            </a:r>
            <a:r>
              <a:rPr lang="en-US" sz="2800" spc="12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Accessed </a:t>
            </a:r>
            <a:r>
              <a:rPr lang="en-US" sz="2800" spc="-26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October</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24,</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2023.</a:t>
            </a:r>
            <a:endParaRPr lang="en-US" sz="2800" dirty="0">
              <a:latin typeface="Gill Sans MT" panose="020B0502020104020203" pitchFamily="34" charset="77"/>
              <a:cs typeface="Times New Roman"/>
            </a:endParaRPr>
          </a:p>
          <a:p>
            <a:pPr marL="240665" indent="-228600">
              <a:lnSpc>
                <a:spcPct val="150000"/>
              </a:lnSpc>
              <a:spcBef>
                <a:spcPts val="700"/>
              </a:spcBef>
              <a:buFont typeface="Symbol"/>
              <a:buChar char=""/>
              <a:tabLst>
                <a:tab pos="240665" algn="l"/>
                <a:tab pos="241300" algn="l"/>
              </a:tabLst>
            </a:pPr>
            <a:r>
              <a:rPr lang="en-US" sz="2800" spc="-20" dirty="0">
                <a:latin typeface="Gill Sans MT" panose="020B0502020104020203" pitchFamily="34" charset="77"/>
                <a:cs typeface="Times New Roman"/>
              </a:rPr>
              <a:t>Copy</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by</a:t>
            </a:r>
            <a:r>
              <a:rPr lang="en-US" sz="2800" spc="-1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Nick</a:t>
            </a:r>
            <a:r>
              <a:rPr lang="en-US" sz="2800" dirty="0">
                <a:latin typeface="Gill Sans MT" panose="020B0502020104020203" pitchFamily="34" charset="77"/>
                <a:cs typeface="Times New Roman"/>
              </a:rPr>
              <a:t> </a:t>
            </a:r>
            <a:r>
              <a:rPr lang="en-US" sz="2800" dirty="0" err="1">
                <a:latin typeface="Gill Sans MT" panose="020B0502020104020203" pitchFamily="34" charset="77"/>
                <a:cs typeface="Times New Roman"/>
              </a:rPr>
              <a:t>Youngson</a:t>
            </a:r>
            <a:r>
              <a:rPr lang="en-US" sz="2800" spc="-1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CC</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BY-SA</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3.0Pix4free</a:t>
            </a:r>
            <a:endParaRPr lang="en-US" sz="2800" dirty="0">
              <a:latin typeface="Gill Sans MT" panose="020B0502020104020203" pitchFamily="34" charset="77"/>
              <a:cs typeface="Times New Roman"/>
            </a:endParaRPr>
          </a:p>
          <a:p>
            <a:pPr marL="240665" marR="9525" indent="-228600" algn="just">
              <a:lnSpc>
                <a:spcPct val="150000"/>
              </a:lnSpc>
              <a:spcBef>
                <a:spcPts val="165"/>
              </a:spcBef>
              <a:buFont typeface="Symbol"/>
              <a:buChar char=""/>
              <a:tabLst>
                <a:tab pos="241300" algn="l"/>
              </a:tabLst>
            </a:pPr>
            <a:r>
              <a:rPr lang="en-US" sz="2800" spc="-25" dirty="0">
                <a:latin typeface="Gill Sans MT" panose="020B0502020104020203" pitchFamily="34" charset="77"/>
                <a:cs typeface="Times New Roman"/>
              </a:rPr>
              <a:t>Circle </a:t>
            </a:r>
            <a:r>
              <a:rPr lang="en-US" sz="2800" spc="-5" dirty="0">
                <a:latin typeface="Gill Sans MT" panose="020B0502020104020203" pitchFamily="34" charset="77"/>
                <a:cs typeface="Times New Roman"/>
              </a:rPr>
              <a:t>of </a:t>
            </a:r>
            <a:r>
              <a:rPr lang="en-US" sz="2800" spc="5" dirty="0">
                <a:latin typeface="Gill Sans MT" panose="020B0502020104020203" pitchFamily="34" charset="77"/>
                <a:cs typeface="Times New Roman"/>
              </a:rPr>
              <a:t>people </a:t>
            </a:r>
            <a:r>
              <a:rPr lang="en-US" sz="2800" spc="-15" dirty="0">
                <a:latin typeface="Gill Sans MT" panose="020B0502020104020203" pitchFamily="34" charset="77"/>
                <a:cs typeface="Times New Roman"/>
              </a:rPr>
              <a:t>with </a:t>
            </a:r>
            <a:r>
              <a:rPr lang="en-US" sz="2800" spc="-20" dirty="0">
                <a:latin typeface="Gill Sans MT" panose="020B0502020104020203" pitchFamily="34" charset="77"/>
                <a:cs typeface="Times New Roman"/>
              </a:rPr>
              <a:t>leader" by </a:t>
            </a:r>
            <a:r>
              <a:rPr lang="en-US" sz="2800" spc="-45" dirty="0">
                <a:latin typeface="Gill Sans MT" panose="020B0502020104020203" pitchFamily="34" charset="77"/>
                <a:cs typeface="Times New Roman"/>
              </a:rPr>
              <a:t>Jon </a:t>
            </a:r>
            <a:r>
              <a:rPr lang="en-US" sz="2800" spc="-15" dirty="0" err="1">
                <a:latin typeface="Gill Sans MT" panose="020B0502020104020203" pitchFamily="34" charset="77"/>
                <a:cs typeface="Times New Roman"/>
              </a:rPr>
              <a:t>Kenfield</a:t>
            </a:r>
            <a:r>
              <a:rPr lang="en-US" sz="2800" spc="-1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Alexander </a:t>
            </a:r>
            <a:r>
              <a:rPr lang="en-US" sz="2800" spc="-10" dirty="0" err="1">
                <a:latin typeface="Gill Sans MT" panose="020B0502020104020203" pitchFamily="34" charset="77"/>
                <a:cs typeface="Times New Roman"/>
              </a:rPr>
              <a:t>Maslennikov</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accessed </a:t>
            </a:r>
            <a:r>
              <a:rPr lang="en-US" sz="2800" spc="-30" dirty="0">
                <a:latin typeface="Gill Sans MT" panose="020B0502020104020203" pitchFamily="34" charset="77"/>
                <a:cs typeface="Times New Roman"/>
              </a:rPr>
              <a:t>from </a:t>
            </a:r>
            <a:r>
              <a:rPr lang="en-US" sz="2800" spc="-25" dirty="0">
                <a:latin typeface="Gill Sans MT" panose="020B0502020104020203" pitchFamily="34" charset="77"/>
                <a:cs typeface="Times New Roman"/>
              </a:rPr>
              <a:t> Flickr</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on </a:t>
            </a:r>
            <a:r>
              <a:rPr lang="en-US" sz="2800" spc="-10" dirty="0">
                <a:latin typeface="Gill Sans MT" panose="020B0502020104020203" pitchFamily="34" charset="77"/>
                <a:cs typeface="Times New Roman"/>
              </a:rPr>
              <a:t>October</a:t>
            </a:r>
            <a:r>
              <a:rPr lang="en-US" sz="280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15,</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2023</a:t>
            </a:r>
            <a:endParaRPr lang="en-US" sz="2800" dirty="0">
              <a:latin typeface="Gill Sans MT" panose="020B0502020104020203" pitchFamily="34" charset="77"/>
              <a:cs typeface="Times New Roman"/>
            </a:endParaRPr>
          </a:p>
          <a:p>
            <a:pPr marL="12065" marR="5080" algn="just">
              <a:lnSpc>
                <a:spcPct val="150000"/>
              </a:lnSpc>
              <a:spcBef>
                <a:spcPts val="155"/>
              </a:spcBef>
              <a:tabLst>
                <a:tab pos="241300" algn="l"/>
              </a:tabLst>
            </a:pPr>
            <a:endParaRPr lang="en-US" sz="2800" dirty="0">
              <a:latin typeface="Gill Sans MT" panose="020B0502020104020203" pitchFamily="34" charset="77"/>
              <a:cs typeface="Times New Roman"/>
            </a:endParaRPr>
          </a:p>
        </p:txBody>
      </p:sp>
      <p:cxnSp>
        <p:nvCxnSpPr>
          <p:cNvPr id="12" name="Straight Connector 11">
            <a:extLst>
              <a:ext uri="{FF2B5EF4-FFF2-40B4-BE49-F238E27FC236}">
                <a16:creationId xmlns:a16="http://schemas.microsoft.com/office/drawing/2014/main" id="{7D2DCB04-C165-FF9D-218E-FC2E2EFED843}"/>
              </a:ext>
            </a:extLst>
          </p:cNvPr>
          <p:cNvCxnSpPr/>
          <p:nvPr/>
        </p:nvCxnSpPr>
        <p:spPr>
          <a:xfrm>
            <a:off x="1709234" y="1311275"/>
            <a:ext cx="15497678"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cxnSp>
        <p:nvCxnSpPr>
          <p:cNvPr id="13" name="Straight Connector 12">
            <a:extLst>
              <a:ext uri="{FF2B5EF4-FFF2-40B4-BE49-F238E27FC236}">
                <a16:creationId xmlns:a16="http://schemas.microsoft.com/office/drawing/2014/main" id="{BA1B5EEC-783D-C3A1-C3E0-D684363F10D8}"/>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DEFFBF6D-0B47-B36D-5E70-A095B6118C52}"/>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4</a:t>
            </a:fld>
            <a:r>
              <a:rPr lang="en-US" altLang="en-US" sz="2000" b="1" dirty="0">
                <a:solidFill>
                  <a:schemeClr val="bg1"/>
                </a:solidFill>
                <a:latin typeface="Gill Sans MT" panose="020B0502020104020203" pitchFamily="34" charset="0"/>
              </a:rPr>
              <a:t>     </a:t>
            </a:r>
          </a:p>
        </p:txBody>
      </p:sp>
      <p:sp>
        <p:nvSpPr>
          <p:cNvPr id="8" name="object 7">
            <a:extLst>
              <a:ext uri="{FF2B5EF4-FFF2-40B4-BE49-F238E27FC236}">
                <a16:creationId xmlns:a16="http://schemas.microsoft.com/office/drawing/2014/main" id="{FB58AC73-112E-822E-959B-016BF543E568}"/>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D4972637-B2CE-124B-B2C0-03BC01F73717}"/>
              </a:ext>
            </a:extLst>
          </p:cNvPr>
          <p:cNvGrpSpPr/>
          <p:nvPr/>
        </p:nvGrpSpPr>
        <p:grpSpPr>
          <a:xfrm>
            <a:off x="1709234" y="473075"/>
            <a:ext cx="15497678" cy="9430387"/>
            <a:chOff x="1709234" y="473075"/>
            <a:chExt cx="15497678" cy="9430387"/>
          </a:xfrm>
        </p:grpSpPr>
        <p:sp>
          <p:nvSpPr>
            <p:cNvPr id="10" name="Rectangle 9">
              <a:extLst>
                <a:ext uri="{FF2B5EF4-FFF2-40B4-BE49-F238E27FC236}">
                  <a16:creationId xmlns:a16="http://schemas.microsoft.com/office/drawing/2014/main" id="{BD4F92AB-2799-D4E7-18E3-FA2B0DB54143}"/>
                </a:ext>
              </a:extLst>
            </p:cNvPr>
            <p:cNvSpPr/>
            <p:nvPr/>
          </p:nvSpPr>
          <p:spPr>
            <a:xfrm>
              <a:off x="1709234" y="473075"/>
              <a:ext cx="15497678" cy="9430387"/>
            </a:xfrm>
            <a:prstGeom prst="rect">
              <a:avLst/>
            </a:prstGeom>
            <a:solidFill>
              <a:schemeClr val="accent2">
                <a:lumMod val="20000"/>
                <a:lumOff val="80000"/>
              </a:schemeClr>
            </a:solidFill>
            <a:ln w="57150">
              <a:solidFill>
                <a:srgbClr val="054C2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Gill Sans MT" panose="020B0502020104020203" pitchFamily="34" charset="0"/>
              </a:endParaRPr>
            </a:p>
          </p:txBody>
        </p:sp>
        <p:sp>
          <p:nvSpPr>
            <p:cNvPr id="7" name="object 7"/>
            <p:cNvSpPr txBox="1"/>
            <p:nvPr/>
          </p:nvSpPr>
          <p:spPr>
            <a:xfrm>
              <a:off x="2050710" y="695796"/>
              <a:ext cx="15129722" cy="591187"/>
            </a:xfrm>
            <a:prstGeom prst="rect">
              <a:avLst/>
            </a:prstGeom>
            <a:noFill/>
            <a:ln>
              <a:noFill/>
            </a:ln>
          </p:spPr>
          <p:txBody>
            <a:bodyPr vert="horz" wrap="square" lIns="0" tIns="97790" rIns="0" bIns="0" rtlCol="0">
              <a:spAutoFit/>
            </a:bodyPr>
            <a:lstStyle/>
            <a:p>
              <a:pPr marL="250190">
                <a:spcBef>
                  <a:spcPts val="770"/>
                </a:spcBef>
              </a:pPr>
              <a:r>
                <a:rPr sz="3200" b="1" spc="-5" dirty="0">
                  <a:solidFill>
                    <a:srgbClr val="054C2C"/>
                  </a:solidFill>
                  <a:latin typeface="Gill Sans MT" panose="020B0502020104020203" pitchFamily="34" charset="77"/>
                  <a:cs typeface="Times New Roman"/>
                </a:rPr>
                <a:t>References</a:t>
              </a:r>
              <a:endParaRPr sz="3200" b="1" dirty="0">
                <a:solidFill>
                  <a:srgbClr val="054C2C"/>
                </a:solidFill>
                <a:latin typeface="Gill Sans MT" panose="020B0502020104020203" pitchFamily="34" charset="77"/>
                <a:cs typeface="Times New Roman"/>
              </a:endParaRPr>
            </a:p>
          </p:txBody>
        </p:sp>
        <p:cxnSp>
          <p:nvCxnSpPr>
            <p:cNvPr id="12" name="Straight Connector 11">
              <a:extLst>
                <a:ext uri="{FF2B5EF4-FFF2-40B4-BE49-F238E27FC236}">
                  <a16:creationId xmlns:a16="http://schemas.microsoft.com/office/drawing/2014/main" id="{7D2DCB04-C165-FF9D-218E-FC2E2EFED843}"/>
                </a:ext>
              </a:extLst>
            </p:cNvPr>
            <p:cNvCxnSpPr/>
            <p:nvPr/>
          </p:nvCxnSpPr>
          <p:spPr>
            <a:xfrm>
              <a:off x="1709234" y="1311275"/>
              <a:ext cx="15497678"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grpSp>
      <p:sp>
        <p:nvSpPr>
          <p:cNvPr id="2" name="object 2"/>
          <p:cNvSpPr txBox="1"/>
          <p:nvPr/>
        </p:nvSpPr>
        <p:spPr>
          <a:xfrm>
            <a:off x="1911133" y="1616075"/>
            <a:ext cx="14788916" cy="7365221"/>
          </a:xfrm>
          <a:prstGeom prst="rect">
            <a:avLst/>
          </a:prstGeom>
        </p:spPr>
        <p:txBody>
          <a:bodyPr vert="horz" wrap="square" lIns="0" tIns="86995" rIns="0" bIns="0" rtlCol="0">
            <a:spAutoFit/>
          </a:bodyPr>
          <a:lstStyle/>
          <a:p>
            <a:pPr marL="240665" marR="5080" indent="-228600" algn="just">
              <a:lnSpc>
                <a:spcPct val="150000"/>
              </a:lnSpc>
              <a:spcBef>
                <a:spcPts val="155"/>
              </a:spcBef>
              <a:buFont typeface="Symbol"/>
              <a:buChar char=""/>
              <a:tabLst>
                <a:tab pos="241300" algn="l"/>
              </a:tabLst>
            </a:pPr>
            <a:r>
              <a:rPr lang="en-US" sz="2800" spc="-5" dirty="0" err="1">
                <a:latin typeface="Gill Sans MT" panose="020B0502020104020203" pitchFamily="34" charset="77"/>
                <a:cs typeface="Times New Roman"/>
              </a:rPr>
              <a:t>Siele</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M. </a:t>
            </a:r>
            <a:r>
              <a:rPr lang="en-US" sz="2800" spc="-55" dirty="0">
                <a:latin typeface="Gill Sans MT" panose="020B0502020104020203" pitchFamily="34" charset="77"/>
                <a:cs typeface="Times New Roman"/>
              </a:rPr>
              <a:t>K. </a:t>
            </a:r>
            <a:r>
              <a:rPr lang="en-US" sz="2800" spc="-20" dirty="0">
                <a:latin typeface="Gill Sans MT" panose="020B0502020104020203" pitchFamily="34" charset="77"/>
                <a:cs typeface="Times New Roman"/>
              </a:rPr>
              <a:t>(2023, </a:t>
            </a:r>
            <a:r>
              <a:rPr lang="en-US" sz="2800" spc="-10" dirty="0">
                <a:latin typeface="Gill Sans MT" panose="020B0502020104020203" pitchFamily="34" charset="77"/>
                <a:cs typeface="Times New Roman"/>
              </a:rPr>
              <a:t>August </a:t>
            </a:r>
            <a:r>
              <a:rPr lang="en-US" sz="2800" spc="-30" dirty="0">
                <a:latin typeface="Gill Sans MT" panose="020B0502020104020203" pitchFamily="34" charset="77"/>
                <a:cs typeface="Times New Roman"/>
              </a:rPr>
              <a:t>14). </a:t>
            </a:r>
            <a:r>
              <a:rPr lang="en-US" sz="2800" spc="-15" dirty="0">
                <a:latin typeface="Gill Sans MT" panose="020B0502020104020203" pitchFamily="34" charset="77"/>
                <a:cs typeface="Times New Roman"/>
              </a:rPr>
              <a:t>Scammers </a:t>
            </a:r>
            <a:r>
              <a:rPr lang="en-US" sz="2800" spc="-35" dirty="0">
                <a:latin typeface="Gill Sans MT" panose="020B0502020104020203" pitchFamily="34" charset="77"/>
                <a:cs typeface="Times New Roman"/>
              </a:rPr>
              <a:t>are </a:t>
            </a:r>
            <a:r>
              <a:rPr lang="en-US" sz="2800" spc="5" dirty="0">
                <a:latin typeface="Gill Sans MT" panose="020B0502020104020203" pitchFamily="34" charset="77"/>
                <a:cs typeface="Times New Roman"/>
              </a:rPr>
              <a:t>cashing </a:t>
            </a:r>
            <a:r>
              <a:rPr lang="en-US" sz="2800" spc="-5" dirty="0">
                <a:latin typeface="Gill Sans MT" panose="020B0502020104020203" pitchFamily="34" charset="77"/>
                <a:cs typeface="Times New Roman"/>
              </a:rPr>
              <a:t>in </a:t>
            </a:r>
            <a:r>
              <a:rPr lang="en-US" sz="2800" dirty="0">
                <a:latin typeface="Gill Sans MT" panose="020B0502020104020203" pitchFamily="34" charset="77"/>
                <a:cs typeface="Times New Roman"/>
              </a:rPr>
              <a:t>on </a:t>
            </a:r>
            <a:r>
              <a:rPr lang="en-US" sz="2800" spc="-25" dirty="0" err="1">
                <a:latin typeface="Gill Sans MT" panose="020B0502020104020203" pitchFamily="34" charset="77"/>
                <a:cs typeface="Times New Roman"/>
              </a:rPr>
              <a:t>Worldcoin’s</a:t>
            </a:r>
            <a:r>
              <a:rPr lang="en-US" sz="2800" spc="-25" dirty="0">
                <a:latin typeface="Gill Sans MT" panose="020B0502020104020203" pitchFamily="34" charset="77"/>
                <a:cs typeface="Times New Roman"/>
              </a:rPr>
              <a:t> </a:t>
            </a:r>
            <a:r>
              <a:rPr lang="en-US" sz="2800" dirty="0">
                <a:latin typeface="Gill Sans MT" panose="020B0502020104020203" pitchFamily="34" charset="77"/>
                <a:cs typeface="Times New Roman"/>
              </a:rPr>
              <a:t>chaotic </a:t>
            </a:r>
            <a:r>
              <a:rPr lang="en-US" sz="2800" spc="-35" dirty="0">
                <a:latin typeface="Gill Sans MT" panose="020B0502020104020203" pitchFamily="34" charset="77"/>
                <a:cs typeface="Times New Roman"/>
              </a:rPr>
              <a:t>Kenya </a:t>
            </a:r>
            <a:r>
              <a:rPr lang="en-US" sz="2800" spc="-3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launch.</a:t>
            </a:r>
            <a:r>
              <a:rPr lang="en-US" sz="2800" dirty="0">
                <a:latin typeface="Gill Sans MT" panose="020B0502020104020203" pitchFamily="34" charset="77"/>
                <a:cs typeface="Times New Roman"/>
              </a:rPr>
              <a:t> Rest</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World.</a:t>
            </a:r>
            <a:r>
              <a:rPr lang="en-US" sz="2800" spc="-4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https://restofworld.org/2023/worldcoin-kenya-suspended- </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scammers-cash-in/</a:t>
            </a:r>
          </a:p>
          <a:p>
            <a:pPr marL="240665" marR="10160" indent="-228600">
              <a:lnSpc>
                <a:spcPct val="150000"/>
              </a:lnSpc>
              <a:spcBef>
                <a:spcPts val="100"/>
              </a:spcBef>
              <a:buFont typeface="Symbol"/>
              <a:buChar char=""/>
              <a:tabLst>
                <a:tab pos="240665" algn="l"/>
                <a:tab pos="241300" algn="l"/>
              </a:tabLst>
            </a:pPr>
            <a:r>
              <a:rPr lang="en-US" sz="2800" spc="-30" dirty="0">
                <a:latin typeface="Gill Sans MT" panose="020B0502020104020203" pitchFamily="34" charset="77"/>
                <a:cs typeface="Times New Roman"/>
              </a:rPr>
              <a:t>Kenya</a:t>
            </a:r>
            <a:r>
              <a:rPr lang="en-US" sz="2800" spc="-2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suspends </a:t>
            </a:r>
            <a:r>
              <a:rPr lang="en-US" sz="2800" spc="-50" dirty="0">
                <a:latin typeface="Gill Sans MT" panose="020B0502020104020203" pitchFamily="34" charset="77"/>
                <a:cs typeface="Times New Roman"/>
              </a:rPr>
              <a:t>World</a:t>
            </a:r>
            <a:r>
              <a:rPr lang="en-US" sz="2800" spc="-4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coin </a:t>
            </a:r>
            <a:r>
              <a:rPr lang="en-US" sz="2800" spc="-25" dirty="0">
                <a:latin typeface="Gill Sans MT" panose="020B0502020104020203" pitchFamily="34" charset="77"/>
                <a:cs typeface="Times New Roman"/>
              </a:rPr>
              <a:t>project</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over</a:t>
            </a:r>
            <a:r>
              <a:rPr lang="en-US" sz="2800" spc="-20" dirty="0">
                <a:latin typeface="Gill Sans MT" panose="020B0502020104020203" pitchFamily="34" charset="77"/>
                <a:cs typeface="Times New Roman"/>
              </a:rPr>
              <a:t> data</a:t>
            </a:r>
            <a:r>
              <a:rPr lang="en-US" sz="2800" spc="-15" dirty="0">
                <a:latin typeface="Gill Sans MT" panose="020B0502020104020203" pitchFamily="34" charset="77"/>
                <a:cs typeface="Times New Roman"/>
              </a:rPr>
              <a:t> safety </a:t>
            </a:r>
            <a:r>
              <a:rPr lang="en-US" sz="2800" dirty="0">
                <a:latin typeface="Gill Sans MT" panose="020B0502020104020203" pitchFamily="34" charset="77"/>
                <a:cs typeface="Times New Roman"/>
              </a:rPr>
              <a:t>concerns. </a:t>
            </a:r>
            <a:r>
              <a:rPr lang="en-US" sz="2800" spc="5" dirty="0">
                <a:latin typeface="Gill Sans MT" panose="020B0502020104020203" pitchFamily="34" charset="77"/>
                <a:cs typeface="Times New Roman"/>
              </a:rPr>
              <a:t>(n.d.). [Video]. </a:t>
            </a:r>
            <a:r>
              <a:rPr lang="en-US" sz="2800" spc="-20" dirty="0">
                <a:latin typeface="Gill Sans MT" panose="020B0502020104020203" pitchFamily="34" charset="77"/>
                <a:cs typeface="Times New Roman"/>
              </a:rPr>
              <a:t>Retrieved </a:t>
            </a:r>
            <a:r>
              <a:rPr lang="en-US" sz="2800" spc="-26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October</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25,</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2023,</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from</a:t>
            </a:r>
            <a:r>
              <a:rPr lang="en-US" sz="2800" dirty="0">
                <a:latin typeface="Gill Sans MT" panose="020B0502020104020203" pitchFamily="34" charset="77"/>
                <a:cs typeface="Times New Roman"/>
              </a:rPr>
              <a:t> </a:t>
            </a:r>
            <a:r>
              <a:rPr lang="en-US" sz="2800" u="sng" spc="5" dirty="0">
                <a:uFill>
                  <a:solidFill>
                    <a:srgbClr val="0462C1"/>
                  </a:solidFill>
                </a:uFill>
                <a:latin typeface="Gill Sans MT" panose="020B0502020104020203" pitchFamily="34" charset="77"/>
                <a:cs typeface="Times New Roman"/>
                <a:hlinkClick r:id="rId2">
                  <a:extLst>
                    <a:ext uri="{A12FA001-AC4F-418D-AE19-62706E023703}">
                      <ahyp:hlinkClr xmlns:ahyp="http://schemas.microsoft.com/office/drawing/2018/hyperlinkcolor" val="tx"/>
                    </a:ext>
                  </a:extLst>
                </a:hlinkClick>
              </a:rPr>
              <a:t>https://www.youtube.com/watch?v=kk_hCkF_y9w</a:t>
            </a:r>
            <a:endParaRPr lang="en-US" sz="2800" dirty="0">
              <a:latin typeface="Gill Sans MT" panose="020B0502020104020203" pitchFamily="34" charset="77"/>
              <a:cs typeface="Times New Roman"/>
            </a:endParaRPr>
          </a:p>
          <a:p>
            <a:pPr marL="240665" marR="5715" indent="-228600">
              <a:lnSpc>
                <a:spcPct val="150000"/>
              </a:lnSpc>
              <a:spcBef>
                <a:spcPts val="165"/>
              </a:spcBef>
              <a:buFont typeface="Symbol"/>
              <a:buChar char=""/>
              <a:tabLst>
                <a:tab pos="240665" algn="l"/>
                <a:tab pos="241300" algn="l"/>
              </a:tabLst>
            </a:pPr>
            <a:r>
              <a:rPr lang="en-US" sz="2800" spc="35" dirty="0">
                <a:latin typeface="Gill Sans MT" panose="020B0502020104020203" pitchFamily="34" charset="77"/>
                <a:cs typeface="Times New Roman"/>
              </a:rPr>
              <a:t>D.</a:t>
            </a:r>
            <a:r>
              <a:rPr lang="en-US" sz="2800" spc="17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I.</a:t>
            </a:r>
            <a:r>
              <a:rPr lang="en-US" sz="2800" spc="17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G.</a:t>
            </a:r>
            <a:r>
              <a:rPr lang="en-US" sz="2800" spc="17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(2022,</a:t>
            </a:r>
            <a:r>
              <a:rPr lang="en-US" sz="2800" spc="16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June</a:t>
            </a:r>
            <a:r>
              <a:rPr lang="en-US" sz="2800" spc="17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20).</a:t>
            </a:r>
            <a:r>
              <a:rPr lang="en-US" sz="2800" spc="16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Video</a:t>
            </a:r>
            <a:r>
              <a:rPr lang="en-US" sz="2800" spc="170" dirty="0">
                <a:latin typeface="Gill Sans MT" panose="020B0502020104020203" pitchFamily="34" charset="77"/>
                <a:cs typeface="Times New Roman"/>
              </a:rPr>
              <a:t> </a:t>
            </a:r>
            <a:r>
              <a:rPr lang="en-US" sz="2800" spc="-60" dirty="0">
                <a:latin typeface="Gill Sans MT" panose="020B0502020104020203" pitchFamily="34" charset="77"/>
                <a:cs typeface="Times New Roman"/>
              </a:rPr>
              <a:t>6:</a:t>
            </a:r>
            <a:r>
              <a:rPr lang="en-US" sz="2800" spc="-4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How</a:t>
            </a:r>
            <a:r>
              <a:rPr lang="en-US" sz="2800" spc="175" dirty="0">
                <a:latin typeface="Gill Sans MT" panose="020B0502020104020203" pitchFamily="34" charset="77"/>
                <a:cs typeface="Times New Roman"/>
              </a:rPr>
              <a:t> </a:t>
            </a:r>
            <a:r>
              <a:rPr lang="en-US" sz="2800" dirty="0">
                <a:latin typeface="Gill Sans MT" panose="020B0502020104020203" pitchFamily="34" charset="77"/>
                <a:cs typeface="Times New Roman"/>
              </a:rPr>
              <a:t>to</a:t>
            </a:r>
            <a:r>
              <a:rPr lang="en-US" sz="2800" spc="17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Build</a:t>
            </a:r>
            <a:r>
              <a:rPr lang="en-US" sz="2800" spc="17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a:t>
            </a:r>
            <a:r>
              <a:rPr lang="en-US" sz="2800" spc="15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Data-Driven</a:t>
            </a:r>
            <a:r>
              <a:rPr lang="en-US" sz="2800" spc="17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Culture</a:t>
            </a:r>
            <a:r>
              <a:rPr lang="en-US" sz="2800" spc="170" dirty="0">
                <a:latin typeface="Gill Sans MT" panose="020B0502020104020203" pitchFamily="34" charset="77"/>
                <a:cs typeface="Times New Roman"/>
              </a:rPr>
              <a:t> </a:t>
            </a:r>
            <a:r>
              <a:rPr lang="en-US" sz="2800" dirty="0">
                <a:latin typeface="Gill Sans MT" panose="020B0502020104020203" pitchFamily="34" charset="77"/>
                <a:cs typeface="Times New Roman"/>
              </a:rPr>
              <a:t>-</a:t>
            </a:r>
            <a:r>
              <a:rPr lang="en-US" sz="2800" spc="16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Data-Driven </a:t>
            </a:r>
            <a:r>
              <a:rPr lang="en-US" sz="2800" spc="-26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Business</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Series.</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YouTube.</a:t>
            </a:r>
            <a:r>
              <a:rPr lang="en-US" sz="2800" spc="15" dirty="0">
                <a:latin typeface="Gill Sans MT" panose="020B0502020104020203" pitchFamily="34" charset="77"/>
                <a:cs typeface="Times New Roman"/>
              </a:rPr>
              <a:t> </a:t>
            </a:r>
            <a:r>
              <a:rPr lang="en-US" sz="2800" u="sng" spc="5" dirty="0">
                <a:uFill>
                  <a:solidFill>
                    <a:srgbClr val="0462C1"/>
                  </a:solidFill>
                </a:uFill>
                <a:latin typeface="Gill Sans MT" panose="020B0502020104020203" pitchFamily="34" charset="77"/>
                <a:cs typeface="Times New Roman"/>
                <a:hlinkClick r:id="rId3">
                  <a:extLst>
                    <a:ext uri="{A12FA001-AC4F-418D-AE19-62706E023703}">
                      <ahyp:hlinkClr xmlns:ahyp="http://schemas.microsoft.com/office/drawing/2018/hyperlinkcolor" val="tx"/>
                    </a:ext>
                  </a:extLst>
                </a:hlinkClick>
              </a:rPr>
              <a:t>https://www.youtube.com/watch?v=7lyMfW-q6-s</a:t>
            </a:r>
            <a:endParaRPr lang="en-US" sz="2800" dirty="0">
              <a:latin typeface="Gill Sans MT" panose="020B0502020104020203" pitchFamily="34" charset="77"/>
              <a:cs typeface="Times New Roman"/>
            </a:endParaRPr>
          </a:p>
          <a:p>
            <a:pPr marL="240665" marR="5080" indent="-228600">
              <a:lnSpc>
                <a:spcPct val="150000"/>
              </a:lnSpc>
              <a:spcBef>
                <a:spcPts val="155"/>
              </a:spcBef>
              <a:buFont typeface="Symbol"/>
              <a:buChar char=""/>
              <a:tabLst>
                <a:tab pos="240665" algn="l"/>
                <a:tab pos="241300" algn="l"/>
              </a:tabLst>
            </a:pPr>
            <a:r>
              <a:rPr lang="en-US" sz="2800" spc="-10" dirty="0">
                <a:latin typeface="Gill Sans MT" panose="020B0502020104020203" pitchFamily="34" charset="77"/>
                <a:cs typeface="Times New Roman"/>
              </a:rPr>
              <a:t>Target</a:t>
            </a:r>
            <a:r>
              <a:rPr lang="en-US" sz="2800" spc="6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4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Breach:</a:t>
            </a:r>
            <a:r>
              <a:rPr lang="en-US" sz="2800" spc="6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How</a:t>
            </a:r>
            <a:r>
              <a:rPr lang="en-US" sz="2800" spc="32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Was</a:t>
            </a:r>
            <a:r>
              <a:rPr lang="en-US" sz="2800" spc="8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Target</a:t>
            </a:r>
            <a:r>
              <a:rPr lang="en-US" sz="2800" spc="5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Hacked?</a:t>
            </a:r>
            <a:r>
              <a:rPr lang="en-US" sz="2800" spc="65" dirty="0">
                <a:latin typeface="Gill Sans MT" panose="020B0502020104020203" pitchFamily="34" charset="77"/>
                <a:cs typeface="Times New Roman"/>
              </a:rPr>
              <a:t> </a:t>
            </a:r>
            <a:r>
              <a:rPr lang="en-US" sz="2800" dirty="0">
                <a:latin typeface="Gill Sans MT" panose="020B0502020104020203" pitchFamily="34" charset="77"/>
                <a:cs typeface="Times New Roman"/>
              </a:rPr>
              <a:t>-</a:t>
            </a:r>
            <a:r>
              <a:rPr lang="en-US" sz="2800" spc="55" dirty="0">
                <a:latin typeface="Gill Sans MT" panose="020B0502020104020203" pitchFamily="34" charset="77"/>
                <a:cs typeface="Times New Roman"/>
              </a:rPr>
              <a:t> </a:t>
            </a:r>
            <a:r>
              <a:rPr lang="en-US" sz="2800" spc="-10" dirty="0" err="1">
                <a:latin typeface="Gill Sans MT" panose="020B0502020104020203" pitchFamily="34" charset="77"/>
                <a:cs typeface="Times New Roman"/>
              </a:rPr>
              <a:t>IDStrong</a:t>
            </a:r>
            <a:r>
              <a:rPr lang="en-US" sz="2800" spc="-10" dirty="0">
                <a:latin typeface="Gill Sans MT" panose="020B0502020104020203" pitchFamily="34" charset="77"/>
                <a:cs typeface="Times New Roman"/>
              </a:rPr>
              <a:t>.</a:t>
            </a:r>
            <a:r>
              <a:rPr lang="en-US" sz="2800" spc="6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(2020,</a:t>
            </a:r>
            <a:r>
              <a:rPr lang="en-US" sz="2800" spc="7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September</a:t>
            </a:r>
            <a:r>
              <a:rPr lang="en-US" sz="2800" spc="7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22). </a:t>
            </a:r>
            <a:r>
              <a:rPr lang="en-US" sz="2800" spc="-260" dirty="0">
                <a:latin typeface="Gill Sans MT" panose="020B0502020104020203" pitchFamily="34" charset="77"/>
                <a:cs typeface="Times New Roman"/>
              </a:rPr>
              <a:t> </a:t>
            </a:r>
            <a:r>
              <a:rPr lang="en-US" sz="2800" spc="-10" dirty="0" err="1">
                <a:latin typeface="Gill Sans MT" panose="020B0502020104020203" pitchFamily="34" charset="77"/>
                <a:cs typeface="Times New Roman"/>
              </a:rPr>
              <a:t>IDStrong</a:t>
            </a:r>
            <a:r>
              <a:rPr lang="en-US" sz="2800" spc="-10" dirty="0">
                <a:latin typeface="Gill Sans MT" panose="020B0502020104020203" pitchFamily="34" charset="77"/>
                <a:cs typeface="Times New Roman"/>
              </a:rPr>
              <a:t>.</a:t>
            </a:r>
            <a:r>
              <a:rPr lang="en-US" sz="2800" spc="15" dirty="0">
                <a:latin typeface="Gill Sans MT" panose="020B0502020104020203" pitchFamily="34" charset="77"/>
                <a:cs typeface="Times New Roman"/>
              </a:rPr>
              <a:t> </a:t>
            </a:r>
            <a:r>
              <a:rPr lang="en-US" sz="2800" u="sng" spc="10" dirty="0">
                <a:uFill>
                  <a:solidFill>
                    <a:srgbClr val="0462C1"/>
                  </a:solidFill>
                </a:uFill>
                <a:latin typeface="Gill Sans MT" panose="020B0502020104020203" pitchFamily="34" charset="77"/>
                <a:cs typeface="Times New Roman"/>
                <a:hlinkClick r:id="rId4">
                  <a:extLst>
                    <a:ext uri="{A12FA001-AC4F-418D-AE19-62706E023703}">
                      <ahyp:hlinkClr xmlns:ahyp="http://schemas.microsoft.com/office/drawing/2018/hyperlinkcolor" val="tx"/>
                    </a:ext>
                  </a:extLst>
                </a:hlinkClick>
              </a:rPr>
              <a:t>https://www.idstrong.com/sentinel/that-one-time-target-lost-everything/</a:t>
            </a:r>
            <a:endParaRPr lang="en-US" sz="2800" dirty="0">
              <a:latin typeface="Gill Sans MT" panose="020B0502020104020203" pitchFamily="34" charset="77"/>
              <a:cs typeface="Times New Roman"/>
            </a:endParaRPr>
          </a:p>
          <a:p>
            <a:pPr marL="240665" indent="-228600">
              <a:lnSpc>
                <a:spcPct val="150000"/>
              </a:lnSpc>
              <a:spcBef>
                <a:spcPts val="700"/>
              </a:spcBef>
              <a:buFont typeface="Symbol"/>
              <a:buChar char=""/>
              <a:tabLst>
                <a:tab pos="240665" algn="l"/>
                <a:tab pos="241300" algn="l"/>
              </a:tabLst>
            </a:pPr>
            <a:r>
              <a:rPr lang="en-US" sz="2800" spc="-5" dirty="0">
                <a:latin typeface="Gill Sans MT" panose="020B0502020104020203" pitchFamily="34" charset="77"/>
                <a:cs typeface="Times New Roman"/>
              </a:rPr>
              <a:t>https://</a:t>
            </a:r>
            <a:r>
              <a:rPr lang="en-US" sz="2800" spc="-5" dirty="0">
                <a:latin typeface="Gill Sans MT" panose="020B0502020104020203" pitchFamily="34" charset="77"/>
                <a:cs typeface="Times New Roman"/>
                <a:hlinkClick r:id="rId5">
                  <a:extLst>
                    <a:ext uri="{A12FA001-AC4F-418D-AE19-62706E023703}">
                      <ahyp:hlinkClr xmlns:ahyp="http://schemas.microsoft.com/office/drawing/2018/hyperlinkcolor" val="tx"/>
                    </a:ext>
                  </a:extLst>
                </a:hlinkClick>
              </a:rPr>
              <a:t>www.rawpixel.com/search/notebook%20line%20art?page=1&amp;path=_topics%7C</a:t>
            </a:r>
            <a:endParaRPr lang="en-US" sz="2800" dirty="0">
              <a:latin typeface="Gill Sans MT" panose="020B0502020104020203" pitchFamily="34" charset="77"/>
              <a:cs typeface="Times New Roman"/>
            </a:endParaRPr>
          </a:p>
          <a:p>
            <a:pPr marL="240665">
              <a:lnSpc>
                <a:spcPct val="150000"/>
              </a:lnSpc>
              <a:spcBef>
                <a:spcPts val="525"/>
              </a:spcBef>
            </a:pPr>
            <a:r>
              <a:rPr lang="en-US" sz="2800" spc="-40" dirty="0">
                <a:latin typeface="Gill Sans MT" panose="020B0502020104020203" pitchFamily="34" charset="77"/>
                <a:cs typeface="Times New Roman"/>
              </a:rPr>
              <a:t>%241%3A1%7C%24publicdomain&amp;sort=new</a:t>
            </a:r>
            <a:endParaRPr lang="en-US" sz="2800" dirty="0">
              <a:latin typeface="Gill Sans MT" panose="020B0502020104020203" pitchFamily="34" charset="77"/>
              <a:cs typeface="Times New Roman"/>
            </a:endParaRPr>
          </a:p>
          <a:p>
            <a:pPr marL="240665" marR="5080" indent="-228600" algn="just">
              <a:lnSpc>
                <a:spcPct val="150000"/>
              </a:lnSpc>
              <a:spcBef>
                <a:spcPts val="155"/>
              </a:spcBef>
              <a:buFont typeface="Symbol"/>
              <a:buChar char=""/>
              <a:tabLst>
                <a:tab pos="241300" algn="l"/>
              </a:tabLst>
            </a:pPr>
            <a:endParaRPr lang="en-US" sz="2800" dirty="0">
              <a:latin typeface="Gill Sans MT" panose="020B0502020104020203" pitchFamily="34" charset="77"/>
              <a:cs typeface="Times New Roman"/>
            </a:endParaRPr>
          </a:p>
        </p:txBody>
      </p:sp>
      <p:cxnSp>
        <p:nvCxnSpPr>
          <p:cNvPr id="11" name="Straight Connector 10">
            <a:extLst>
              <a:ext uri="{FF2B5EF4-FFF2-40B4-BE49-F238E27FC236}">
                <a16:creationId xmlns:a16="http://schemas.microsoft.com/office/drawing/2014/main" id="{4494294E-FE82-8382-C210-A1C8CEF3DF6B}"/>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3" name="Slide Number Placeholder 1">
            <a:extLst>
              <a:ext uri="{FF2B5EF4-FFF2-40B4-BE49-F238E27FC236}">
                <a16:creationId xmlns:a16="http://schemas.microsoft.com/office/drawing/2014/main" id="{B74E647E-20F7-DB7F-E2A1-4EDE0F404174}"/>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5</a:t>
            </a:fld>
            <a:r>
              <a:rPr lang="en-US" altLang="en-US" sz="2000" b="1" dirty="0">
                <a:solidFill>
                  <a:schemeClr val="bg1"/>
                </a:solidFill>
                <a:latin typeface="Gill Sans MT" panose="020B0502020104020203" pitchFamily="34" charset="0"/>
              </a:rPr>
              <a:t>     </a:t>
            </a:r>
          </a:p>
        </p:txBody>
      </p:sp>
      <p:sp>
        <p:nvSpPr>
          <p:cNvPr id="4" name="object 7">
            <a:extLst>
              <a:ext uri="{FF2B5EF4-FFF2-40B4-BE49-F238E27FC236}">
                <a16:creationId xmlns:a16="http://schemas.microsoft.com/office/drawing/2014/main" id="{93702F6E-12E8-ECFF-67B6-0A13FA94DAC0}"/>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862989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D34B7E0B-81B5-3C5D-563D-3A5507977D6C}"/>
              </a:ext>
            </a:extLst>
          </p:cNvPr>
          <p:cNvGrpSpPr/>
          <p:nvPr/>
        </p:nvGrpSpPr>
        <p:grpSpPr>
          <a:xfrm>
            <a:off x="1709234" y="473075"/>
            <a:ext cx="15497678" cy="9430387"/>
            <a:chOff x="1709234" y="473075"/>
            <a:chExt cx="15497678" cy="9430387"/>
          </a:xfrm>
        </p:grpSpPr>
        <p:sp>
          <p:nvSpPr>
            <p:cNvPr id="15" name="Rectangle 14">
              <a:extLst>
                <a:ext uri="{FF2B5EF4-FFF2-40B4-BE49-F238E27FC236}">
                  <a16:creationId xmlns:a16="http://schemas.microsoft.com/office/drawing/2014/main" id="{4678324D-39B1-41C5-763A-F3CF741EC349}"/>
                </a:ext>
              </a:extLst>
            </p:cNvPr>
            <p:cNvSpPr/>
            <p:nvPr/>
          </p:nvSpPr>
          <p:spPr>
            <a:xfrm>
              <a:off x="1709234" y="473075"/>
              <a:ext cx="15497678" cy="9430387"/>
            </a:xfrm>
            <a:prstGeom prst="rect">
              <a:avLst/>
            </a:prstGeom>
            <a:solidFill>
              <a:schemeClr val="accent2">
                <a:lumMod val="20000"/>
                <a:lumOff val="80000"/>
              </a:schemeClr>
            </a:solidFill>
            <a:ln w="57150">
              <a:solidFill>
                <a:srgbClr val="054C2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Gill Sans MT" panose="020B0502020104020203" pitchFamily="34" charset="0"/>
              </a:endParaRPr>
            </a:p>
          </p:txBody>
        </p:sp>
        <p:sp>
          <p:nvSpPr>
            <p:cNvPr id="16" name="object 7">
              <a:extLst>
                <a:ext uri="{FF2B5EF4-FFF2-40B4-BE49-F238E27FC236}">
                  <a16:creationId xmlns:a16="http://schemas.microsoft.com/office/drawing/2014/main" id="{229B6874-DD85-747F-2266-5EEB96DDB620}"/>
                </a:ext>
              </a:extLst>
            </p:cNvPr>
            <p:cNvSpPr txBox="1"/>
            <p:nvPr/>
          </p:nvSpPr>
          <p:spPr>
            <a:xfrm>
              <a:off x="2050710" y="695796"/>
              <a:ext cx="15129722" cy="1186222"/>
            </a:xfrm>
            <a:prstGeom prst="rect">
              <a:avLst/>
            </a:prstGeom>
            <a:noFill/>
            <a:ln>
              <a:noFill/>
            </a:ln>
          </p:spPr>
          <p:txBody>
            <a:bodyPr vert="horz" wrap="square" lIns="0" tIns="97790" rIns="0" bIns="0" rtlCol="0">
              <a:spAutoFit/>
            </a:bodyPr>
            <a:lstStyle/>
            <a:p>
              <a:pPr marL="250190">
                <a:spcBef>
                  <a:spcPts val="770"/>
                </a:spcBef>
              </a:pPr>
              <a:r>
                <a:rPr lang="en-GB" sz="3200" b="1" spc="-5" dirty="0">
                  <a:solidFill>
                    <a:srgbClr val="054C2C"/>
                  </a:solidFill>
                  <a:latin typeface="Gill Sans MT" panose="020B0502020104020203" pitchFamily="34" charset="77"/>
                  <a:cs typeface="Times New Roman"/>
                </a:rPr>
                <a:t>Acronyms and Abbreviations</a:t>
              </a:r>
            </a:p>
            <a:p>
              <a:pPr marL="250190">
                <a:spcBef>
                  <a:spcPts val="770"/>
                </a:spcBef>
              </a:pPr>
              <a:endParaRPr sz="3200" b="1" dirty="0">
                <a:latin typeface="Gill Sans MT" panose="020B0502020104020203" pitchFamily="34" charset="77"/>
                <a:cs typeface="Times New Roman"/>
              </a:endParaRPr>
            </a:p>
          </p:txBody>
        </p:sp>
        <p:cxnSp>
          <p:nvCxnSpPr>
            <p:cNvPr id="17" name="Straight Connector 16">
              <a:extLst>
                <a:ext uri="{FF2B5EF4-FFF2-40B4-BE49-F238E27FC236}">
                  <a16:creationId xmlns:a16="http://schemas.microsoft.com/office/drawing/2014/main" id="{E6DDA7E6-AD26-8EB0-0B52-D11D189C9E9D}"/>
                </a:ext>
              </a:extLst>
            </p:cNvPr>
            <p:cNvCxnSpPr/>
            <p:nvPr/>
          </p:nvCxnSpPr>
          <p:spPr>
            <a:xfrm>
              <a:off x="1709234" y="1311275"/>
              <a:ext cx="15497678"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grpSp>
      <p:cxnSp>
        <p:nvCxnSpPr>
          <p:cNvPr id="12" name="Straight Connector 11">
            <a:extLst>
              <a:ext uri="{FF2B5EF4-FFF2-40B4-BE49-F238E27FC236}">
                <a16:creationId xmlns:a16="http://schemas.microsoft.com/office/drawing/2014/main" id="{79DED22A-9254-B895-0721-016FB60F474D}"/>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18" name="TextBox 17">
            <a:extLst>
              <a:ext uri="{FF2B5EF4-FFF2-40B4-BE49-F238E27FC236}">
                <a16:creationId xmlns:a16="http://schemas.microsoft.com/office/drawing/2014/main" id="{CD99B4C9-906B-87F6-D9D2-D1D10ABD3A02}"/>
              </a:ext>
            </a:extLst>
          </p:cNvPr>
          <p:cNvSpPr txBox="1"/>
          <p:nvPr/>
        </p:nvSpPr>
        <p:spPr>
          <a:xfrm>
            <a:off x="2347912" y="1692275"/>
            <a:ext cx="16154400" cy="7925246"/>
          </a:xfrm>
          <a:prstGeom prst="rect">
            <a:avLst/>
          </a:prstGeom>
          <a:noFill/>
        </p:spPr>
        <p:txBody>
          <a:bodyPr wrap="square" numCol="2" rtlCol="0">
            <a:spAutoFit/>
          </a:bodyPr>
          <a:lstStyle/>
          <a:p>
            <a:pPr marL="240665" indent="-228600">
              <a:lnSpc>
                <a:spcPct val="150000"/>
              </a:lnSpc>
              <a:spcBef>
                <a:spcPts val="725"/>
              </a:spcBef>
              <a:buClr>
                <a:srgbClr val="000000"/>
              </a:buClr>
              <a:buFont typeface="Wingdings"/>
              <a:buChar char=""/>
              <a:tabLst>
                <a:tab pos="240665" algn="l"/>
                <a:tab pos="241300" algn="l"/>
              </a:tabLst>
            </a:pPr>
            <a:r>
              <a:rPr lang="en-US" sz="2800" b="1" spc="10" dirty="0" err="1">
                <a:solidFill>
                  <a:srgbClr val="054C2C"/>
                </a:solidFill>
                <a:latin typeface="Gill Sans MT" panose="020B0502020104020203" pitchFamily="34" charset="77"/>
                <a:cs typeface="Times New Roman"/>
              </a:rPr>
              <a:t>NDPA</a:t>
            </a:r>
            <a:r>
              <a:rPr lang="en-US" sz="2800" spc="10" dirty="0">
                <a:latin typeface="Gill Sans MT" panose="020B0502020104020203" pitchFamily="34" charset="77"/>
                <a:cs typeface="Times New Roman"/>
              </a:rPr>
              <a:t>:</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Nigeria</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10" dirty="0">
                <a:latin typeface="Gill Sans MT" panose="020B0502020104020203" pitchFamily="34" charset="77"/>
                <a:cs typeface="Times New Roman"/>
              </a:rPr>
              <a:t> Protection</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Act.</a:t>
            </a:r>
            <a:endParaRPr lang="en-US" sz="2800" dirty="0">
              <a:latin typeface="Gill Sans MT" panose="020B0502020104020203" pitchFamily="34" charset="77"/>
              <a:cs typeface="Times New Roman"/>
            </a:endParaRPr>
          </a:p>
          <a:p>
            <a:pPr marL="240665" indent="-228600">
              <a:lnSpc>
                <a:spcPct val="150000"/>
              </a:lnSpc>
              <a:spcBef>
                <a:spcPts val="620"/>
              </a:spcBef>
              <a:buClr>
                <a:srgbClr val="000000"/>
              </a:buClr>
              <a:buFont typeface="Wingdings"/>
              <a:buChar char=""/>
              <a:tabLst>
                <a:tab pos="240665" algn="l"/>
                <a:tab pos="241300" algn="l"/>
              </a:tabLst>
            </a:pPr>
            <a:r>
              <a:rPr lang="en-US" sz="2800" b="1" spc="-30" dirty="0">
                <a:solidFill>
                  <a:srgbClr val="054C2C"/>
                </a:solidFill>
                <a:latin typeface="Gill Sans MT" panose="020B0502020104020203" pitchFamily="34" charset="77"/>
                <a:cs typeface="Times New Roman"/>
              </a:rPr>
              <a:t>DPA</a:t>
            </a:r>
            <a:r>
              <a:rPr lang="en-US" sz="2800" spc="-30" dirty="0">
                <a:solidFill>
                  <a:srgbClr val="C00000"/>
                </a:solidFill>
                <a:latin typeface="Gill Sans MT" panose="020B0502020104020203" pitchFamily="34" charset="77"/>
                <a:cs typeface="Times New Roman"/>
              </a:rPr>
              <a:t>:</a:t>
            </a:r>
            <a:r>
              <a:rPr lang="en-US" sz="2800" spc="-10" dirty="0">
                <a:solidFill>
                  <a:srgbClr val="C00000"/>
                </a:solidFill>
                <a:latin typeface="Gill Sans MT" panose="020B0502020104020203" pitchFamily="34" charset="77"/>
                <a:cs typeface="Times New Roman"/>
              </a:rPr>
              <a:t> </a:t>
            </a:r>
            <a:r>
              <a:rPr lang="en-US" sz="2800" spc="-5"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35" dirty="0">
                <a:latin typeface="Gill Sans MT" panose="020B0502020104020203" pitchFamily="34" charset="77"/>
                <a:cs typeface="Times New Roman"/>
              </a:rPr>
              <a:t>Act.</a:t>
            </a:r>
            <a:endParaRPr lang="en-US" sz="2800" dirty="0">
              <a:latin typeface="Gill Sans MT" panose="020B0502020104020203" pitchFamily="34" charset="77"/>
              <a:cs typeface="Times New Roman"/>
            </a:endParaRPr>
          </a:p>
          <a:p>
            <a:pPr marL="240665" indent="-228600">
              <a:lnSpc>
                <a:spcPct val="150000"/>
              </a:lnSpc>
              <a:spcBef>
                <a:spcPts val="640"/>
              </a:spcBef>
              <a:buClr>
                <a:srgbClr val="000000"/>
              </a:buClr>
              <a:buFont typeface="Wingdings"/>
              <a:buChar char=""/>
              <a:tabLst>
                <a:tab pos="240665" algn="l"/>
                <a:tab pos="241300" algn="l"/>
              </a:tabLst>
            </a:pPr>
            <a:r>
              <a:rPr lang="en-US" sz="2800" b="1" spc="10" dirty="0" err="1">
                <a:solidFill>
                  <a:srgbClr val="054C2C"/>
                </a:solidFill>
                <a:latin typeface="Gill Sans MT" panose="020B0502020104020203" pitchFamily="34" charset="77"/>
                <a:cs typeface="Times New Roman"/>
              </a:rPr>
              <a:t>NDPC</a:t>
            </a:r>
            <a:r>
              <a:rPr lang="en-US" sz="2800" spc="10" dirty="0">
                <a:solidFill>
                  <a:srgbClr val="C00000"/>
                </a:solidFill>
                <a:latin typeface="Gill Sans MT" panose="020B0502020104020203" pitchFamily="34" charset="77"/>
                <a:cs typeface="Times New Roman"/>
              </a:rPr>
              <a:t>:</a:t>
            </a:r>
            <a:r>
              <a:rPr lang="en-US" sz="2800" spc="-10" dirty="0">
                <a:solidFill>
                  <a:srgbClr val="C00000"/>
                </a:solidFill>
                <a:latin typeface="Gill Sans MT" panose="020B0502020104020203" pitchFamily="34" charset="77"/>
                <a:cs typeface="Times New Roman"/>
              </a:rPr>
              <a:t> </a:t>
            </a:r>
            <a:r>
              <a:rPr lang="en-US" sz="2800" spc="-30" dirty="0">
                <a:latin typeface="Gill Sans MT" panose="020B0502020104020203" pitchFamily="34" charset="77"/>
                <a:cs typeface="Times New Roman"/>
              </a:rPr>
              <a:t>Nigeria</a:t>
            </a:r>
            <a:r>
              <a:rPr lang="en-US" sz="2800" spc="-1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10" dirty="0">
                <a:latin typeface="Gill Sans MT" panose="020B0502020104020203" pitchFamily="34" charset="77"/>
                <a:cs typeface="Times New Roman"/>
              </a:rPr>
              <a:t> Protection</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Commission.</a:t>
            </a:r>
            <a:endParaRPr lang="en-US" sz="2800" dirty="0">
              <a:latin typeface="Gill Sans MT" panose="020B0502020104020203" pitchFamily="34" charset="77"/>
              <a:cs typeface="Times New Roman"/>
            </a:endParaRPr>
          </a:p>
          <a:p>
            <a:pPr marL="240665" indent="-228600">
              <a:lnSpc>
                <a:spcPct val="150000"/>
              </a:lnSpc>
              <a:spcBef>
                <a:spcPts val="620"/>
              </a:spcBef>
              <a:buClr>
                <a:srgbClr val="000000"/>
              </a:buClr>
              <a:buFont typeface="Wingdings"/>
              <a:buChar char=""/>
              <a:tabLst>
                <a:tab pos="240665" algn="l"/>
                <a:tab pos="241300" algn="l"/>
              </a:tabLst>
            </a:pPr>
            <a:r>
              <a:rPr lang="en-US" sz="2800" b="1" spc="-20" dirty="0" err="1">
                <a:solidFill>
                  <a:srgbClr val="054C2C"/>
                </a:solidFill>
                <a:latin typeface="Gill Sans MT" panose="020B0502020104020203" pitchFamily="34" charset="77"/>
                <a:cs typeface="Times New Roman"/>
              </a:rPr>
              <a:t>DPIA</a:t>
            </a:r>
            <a:r>
              <a:rPr lang="en-US" sz="2800" spc="-20" dirty="0">
                <a:latin typeface="Gill Sans MT" panose="020B0502020104020203" pitchFamily="34" charset="77"/>
                <a:cs typeface="Times New Roman"/>
              </a:rPr>
              <a:t>:</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Protection</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Impact</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Assessment.</a:t>
            </a:r>
            <a:endParaRPr lang="en-US" sz="2800" dirty="0">
              <a:latin typeface="Gill Sans MT" panose="020B0502020104020203" pitchFamily="34" charset="77"/>
              <a:cs typeface="Times New Roman"/>
            </a:endParaRPr>
          </a:p>
          <a:p>
            <a:pPr marL="240665" indent="-228600">
              <a:lnSpc>
                <a:spcPct val="150000"/>
              </a:lnSpc>
              <a:spcBef>
                <a:spcPts val="640"/>
              </a:spcBef>
              <a:buClr>
                <a:srgbClr val="000000"/>
              </a:buClr>
              <a:buFont typeface="Wingdings"/>
              <a:buChar char=""/>
              <a:tabLst>
                <a:tab pos="240665" algn="l"/>
                <a:tab pos="241300" algn="l"/>
              </a:tabLst>
            </a:pPr>
            <a:r>
              <a:rPr lang="en-US" sz="2800" b="1" spc="-40" dirty="0" err="1">
                <a:solidFill>
                  <a:srgbClr val="054C2C"/>
                </a:solidFill>
                <a:latin typeface="Gill Sans MT" panose="020B0502020104020203" pitchFamily="34" charset="77"/>
                <a:cs typeface="Times New Roman"/>
              </a:rPr>
              <a:t>ROPA</a:t>
            </a:r>
            <a:r>
              <a:rPr lang="en-US" sz="2800" spc="-40" dirty="0">
                <a:solidFill>
                  <a:srgbClr val="C00000"/>
                </a:solidFill>
                <a:latin typeface="Gill Sans MT" panose="020B0502020104020203" pitchFamily="34" charset="77"/>
                <a:cs typeface="Times New Roman"/>
              </a:rPr>
              <a:t>:</a:t>
            </a:r>
            <a:r>
              <a:rPr lang="en-US" sz="2800" spc="5" dirty="0">
                <a:solidFill>
                  <a:srgbClr val="C00000"/>
                </a:solidFill>
                <a:latin typeface="Gill Sans MT" panose="020B0502020104020203" pitchFamily="34" charset="77"/>
                <a:cs typeface="Times New Roman"/>
              </a:rPr>
              <a:t> </a:t>
            </a:r>
            <a:r>
              <a:rPr lang="en-US" sz="2800" spc="-25" dirty="0">
                <a:latin typeface="Gill Sans MT" panose="020B0502020104020203" pitchFamily="34" charset="77"/>
                <a:cs typeface="Times New Roman"/>
              </a:rPr>
              <a:t>Records</a:t>
            </a:r>
            <a:r>
              <a:rPr lang="en-US" sz="2800" spc="-5" dirty="0">
                <a:latin typeface="Gill Sans MT" panose="020B0502020104020203" pitchFamily="34" charset="77"/>
                <a:cs typeface="Times New Roman"/>
              </a:rPr>
              <a:t> of</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Processing</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Activities.</a:t>
            </a:r>
            <a:endParaRPr lang="en-US" sz="2800" dirty="0">
              <a:latin typeface="Gill Sans MT" panose="020B0502020104020203" pitchFamily="34" charset="77"/>
              <a:cs typeface="Times New Roman"/>
            </a:endParaRPr>
          </a:p>
          <a:p>
            <a:pPr marL="240665" indent="-228600">
              <a:lnSpc>
                <a:spcPct val="150000"/>
              </a:lnSpc>
              <a:spcBef>
                <a:spcPts val="620"/>
              </a:spcBef>
              <a:buClr>
                <a:srgbClr val="000000"/>
              </a:buClr>
              <a:buFont typeface="Wingdings"/>
              <a:buChar char=""/>
              <a:tabLst>
                <a:tab pos="240665" algn="l"/>
                <a:tab pos="241300" algn="l"/>
              </a:tabLst>
            </a:pPr>
            <a:r>
              <a:rPr lang="en-US" sz="2800" b="1" spc="-55" dirty="0">
                <a:solidFill>
                  <a:srgbClr val="054C2C"/>
                </a:solidFill>
                <a:latin typeface="Gill Sans MT" panose="020B0502020104020203" pitchFamily="34" charset="77"/>
                <a:cs typeface="Times New Roman"/>
              </a:rPr>
              <a:t>S</a:t>
            </a:r>
            <a:r>
              <a:rPr lang="en-US" sz="2800" b="1" spc="-65" dirty="0">
                <a:solidFill>
                  <a:srgbClr val="054C2C"/>
                </a:solidFill>
                <a:latin typeface="Gill Sans MT" panose="020B0502020104020203" pitchFamily="34" charset="77"/>
                <a:cs typeface="Times New Roman"/>
              </a:rPr>
              <a:t>C</a:t>
            </a:r>
            <a:r>
              <a:rPr lang="en-US" sz="2800" b="1" spc="-55" dirty="0">
                <a:solidFill>
                  <a:srgbClr val="054C2C"/>
                </a:solidFill>
                <a:latin typeface="Gill Sans MT" panose="020B0502020104020203" pitchFamily="34" charset="77"/>
                <a:cs typeface="Times New Roman"/>
              </a:rPr>
              <a:t>C</a:t>
            </a:r>
            <a:r>
              <a:rPr lang="en-US" sz="2800" spc="-90" dirty="0">
                <a:solidFill>
                  <a:srgbClr val="C00000"/>
                </a:solidFill>
                <a:latin typeface="Gill Sans MT" panose="020B0502020104020203" pitchFamily="34" charset="77"/>
                <a:cs typeface="Times New Roman"/>
              </a:rPr>
              <a:t>:</a:t>
            </a:r>
            <a:r>
              <a:rPr lang="en-US" sz="2800" dirty="0">
                <a:solidFill>
                  <a:srgbClr val="C00000"/>
                </a:solidFill>
                <a:latin typeface="Gill Sans MT" panose="020B0502020104020203" pitchFamily="34" charset="77"/>
                <a:cs typeface="Times New Roman"/>
              </a:rPr>
              <a:t> </a:t>
            </a:r>
            <a:r>
              <a:rPr lang="en-US" sz="2800" spc="-25" dirty="0">
                <a:latin typeface="Gill Sans MT" panose="020B0502020104020203" pitchFamily="34" charset="77"/>
                <a:cs typeface="Times New Roman"/>
              </a:rPr>
              <a:t>Stand</a:t>
            </a:r>
            <a:r>
              <a:rPr lang="en-US" sz="2800" spc="-50" dirty="0">
                <a:latin typeface="Gill Sans MT" panose="020B0502020104020203" pitchFamily="34" charset="77"/>
                <a:cs typeface="Times New Roman"/>
              </a:rPr>
              <a:t>a</a:t>
            </a:r>
            <a:r>
              <a:rPr lang="en-US" sz="2800" spc="-5" dirty="0">
                <a:latin typeface="Gill Sans MT" panose="020B0502020104020203" pitchFamily="34" charset="77"/>
                <a:cs typeface="Times New Roman"/>
              </a:rPr>
              <a:t>r</a:t>
            </a:r>
            <a:r>
              <a:rPr lang="en-US" sz="2800" dirty="0">
                <a:latin typeface="Gill Sans MT" panose="020B0502020104020203" pitchFamily="34" charset="77"/>
                <a:cs typeface="Times New Roman"/>
              </a:rPr>
              <a:t>d</a:t>
            </a:r>
            <a:r>
              <a:rPr lang="en-US" sz="2800" spc="-5" dirty="0">
                <a:latin typeface="Gill Sans MT" panose="020B0502020104020203" pitchFamily="34" charset="77"/>
                <a:cs typeface="Times New Roman"/>
              </a:rPr>
              <a:t> Contr</a:t>
            </a:r>
            <a:r>
              <a:rPr lang="en-US" sz="2800" spc="-50" dirty="0">
                <a:latin typeface="Gill Sans MT" panose="020B0502020104020203" pitchFamily="34" charset="77"/>
                <a:cs typeface="Times New Roman"/>
              </a:rPr>
              <a:t>a</a:t>
            </a:r>
            <a:r>
              <a:rPr lang="en-US" sz="2800" spc="-10" dirty="0">
                <a:latin typeface="Gill Sans MT" panose="020B0502020104020203" pitchFamily="34" charset="77"/>
                <a:cs typeface="Times New Roman"/>
              </a:rPr>
              <a:t>ct</a:t>
            </a:r>
            <a:r>
              <a:rPr lang="en-US" sz="2800" spc="-30" dirty="0">
                <a:latin typeface="Gill Sans MT" panose="020B0502020104020203" pitchFamily="34" charset="77"/>
                <a:cs typeface="Times New Roman"/>
              </a:rPr>
              <a:t>u</a:t>
            </a:r>
            <a:r>
              <a:rPr lang="en-US" sz="2800" spc="-50" dirty="0">
                <a:latin typeface="Gill Sans MT" panose="020B0502020104020203" pitchFamily="34" charset="77"/>
                <a:cs typeface="Times New Roman"/>
              </a:rPr>
              <a:t>a</a:t>
            </a:r>
            <a:r>
              <a:rPr lang="en-US" sz="2800" spc="-60" dirty="0">
                <a:latin typeface="Gill Sans MT" panose="020B0502020104020203" pitchFamily="34" charset="77"/>
                <a:cs typeface="Times New Roman"/>
              </a:rPr>
              <a:t>l</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a:t>
            </a:r>
            <a:r>
              <a:rPr lang="en-US" sz="2800" spc="-55" dirty="0">
                <a:latin typeface="Gill Sans MT" panose="020B0502020104020203" pitchFamily="34" charset="77"/>
                <a:cs typeface="Times New Roman"/>
              </a:rPr>
              <a:t>la</a:t>
            </a:r>
            <a:r>
              <a:rPr lang="en-US" sz="2800" spc="-25" dirty="0">
                <a:latin typeface="Gill Sans MT" panose="020B0502020104020203" pitchFamily="34" charset="77"/>
                <a:cs typeface="Times New Roman"/>
              </a:rPr>
              <a:t>u</a:t>
            </a:r>
            <a:r>
              <a:rPr lang="en-US" sz="2800" spc="-30" dirty="0">
                <a:latin typeface="Gill Sans MT" panose="020B0502020104020203" pitchFamily="34" charset="77"/>
                <a:cs typeface="Times New Roman"/>
              </a:rPr>
              <a:t>s</a:t>
            </a:r>
            <a:r>
              <a:rPr lang="en-US" sz="2800" spc="-35" dirty="0">
                <a:latin typeface="Gill Sans MT" panose="020B0502020104020203" pitchFamily="34" charset="77"/>
                <a:cs typeface="Times New Roman"/>
              </a:rPr>
              <a:t>e</a:t>
            </a:r>
            <a:r>
              <a:rPr lang="en-US" sz="2800" spc="-25" dirty="0">
                <a:latin typeface="Gill Sans MT" panose="020B0502020104020203" pitchFamily="34" charset="77"/>
                <a:cs typeface="Times New Roman"/>
              </a:rPr>
              <a:t>s</a:t>
            </a:r>
            <a:r>
              <a:rPr lang="en-US" sz="2800" spc="-40" dirty="0">
                <a:latin typeface="Gill Sans MT" panose="020B0502020104020203" pitchFamily="34" charset="77"/>
                <a:cs typeface="Times New Roman"/>
              </a:rPr>
              <a:t>.</a:t>
            </a:r>
            <a:endParaRPr lang="en-US" sz="2800" dirty="0">
              <a:latin typeface="Gill Sans MT" panose="020B0502020104020203" pitchFamily="34" charset="77"/>
              <a:cs typeface="Times New Roman"/>
            </a:endParaRPr>
          </a:p>
          <a:p>
            <a:pPr marL="240665" indent="-228600">
              <a:lnSpc>
                <a:spcPct val="150000"/>
              </a:lnSpc>
              <a:spcBef>
                <a:spcPts val="640"/>
              </a:spcBef>
              <a:buClr>
                <a:srgbClr val="000000"/>
              </a:buClr>
              <a:buFont typeface="Wingdings"/>
              <a:buChar char=""/>
              <a:tabLst>
                <a:tab pos="240665" algn="l"/>
                <a:tab pos="241300" algn="l"/>
              </a:tabLst>
            </a:pPr>
            <a:r>
              <a:rPr lang="en-US" sz="2800" b="1" spc="-40" dirty="0" err="1">
                <a:solidFill>
                  <a:srgbClr val="054C2C"/>
                </a:solidFill>
                <a:latin typeface="Gill Sans MT" panose="020B0502020104020203" pitchFamily="34" charset="77"/>
                <a:cs typeface="Times New Roman"/>
              </a:rPr>
              <a:t>BCR</a:t>
            </a:r>
            <a:r>
              <a:rPr lang="en-US" sz="2800" spc="-40" dirty="0">
                <a:latin typeface="Gill Sans MT" panose="020B0502020104020203" pitchFamily="34" charset="77"/>
                <a:cs typeface="Times New Roman"/>
              </a:rPr>
              <a:t>:</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Binding</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Corporate</a:t>
            </a:r>
            <a:r>
              <a:rPr lang="en-US" sz="2800" spc="-1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Rules.</a:t>
            </a:r>
            <a:endParaRPr lang="en-US" sz="2800" dirty="0">
              <a:latin typeface="Gill Sans MT" panose="020B0502020104020203" pitchFamily="34" charset="77"/>
              <a:cs typeface="Times New Roman"/>
            </a:endParaRPr>
          </a:p>
          <a:p>
            <a:pPr marL="240665" indent="-228600">
              <a:lnSpc>
                <a:spcPct val="150000"/>
              </a:lnSpc>
              <a:spcBef>
                <a:spcPts val="620"/>
              </a:spcBef>
              <a:buClr>
                <a:srgbClr val="000000"/>
              </a:buClr>
              <a:buFont typeface="Wingdings"/>
              <a:buChar char=""/>
              <a:tabLst>
                <a:tab pos="240665" algn="l"/>
                <a:tab pos="241300" algn="l"/>
              </a:tabLst>
            </a:pPr>
            <a:r>
              <a:rPr lang="en-US" sz="2800" b="1" spc="-15" dirty="0">
                <a:solidFill>
                  <a:srgbClr val="054C2C"/>
                </a:solidFill>
                <a:latin typeface="Gill Sans MT" panose="020B0502020104020203" pitchFamily="34" charset="77"/>
                <a:cs typeface="Times New Roman"/>
              </a:rPr>
              <a:t>PII</a:t>
            </a:r>
            <a:r>
              <a:rPr lang="en-US" sz="2800" spc="-15" dirty="0">
                <a:latin typeface="Gill Sans MT" panose="020B0502020104020203" pitchFamily="34" charset="77"/>
                <a:cs typeface="Times New Roman"/>
              </a:rPr>
              <a:t>:</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Personal</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Identifiable</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Information.</a:t>
            </a:r>
            <a:endParaRPr lang="en-US" sz="2800" dirty="0">
              <a:latin typeface="Gill Sans MT" panose="020B0502020104020203" pitchFamily="34" charset="77"/>
              <a:cs typeface="Times New Roman"/>
            </a:endParaRPr>
          </a:p>
          <a:p>
            <a:pPr marL="240665" indent="-228600">
              <a:lnSpc>
                <a:spcPct val="150000"/>
              </a:lnSpc>
              <a:spcBef>
                <a:spcPts val="630"/>
              </a:spcBef>
              <a:buClr>
                <a:srgbClr val="000000"/>
              </a:buClr>
              <a:buFont typeface="Wingdings"/>
              <a:buChar char=""/>
              <a:tabLst>
                <a:tab pos="240665" algn="l"/>
                <a:tab pos="241300" algn="l"/>
              </a:tabLst>
            </a:pPr>
            <a:r>
              <a:rPr lang="en-US" sz="2800" b="1" spc="-10" dirty="0" err="1">
                <a:solidFill>
                  <a:srgbClr val="054C2C"/>
                </a:solidFill>
                <a:latin typeface="Gill Sans MT" panose="020B0502020104020203" pitchFamily="34" charset="77"/>
                <a:cs typeface="Times New Roman"/>
              </a:rPr>
              <a:t>DPCO</a:t>
            </a:r>
            <a:r>
              <a:rPr lang="en-US" sz="2800" spc="-10" dirty="0">
                <a:latin typeface="Gill Sans MT" panose="020B0502020104020203" pitchFamily="34" charset="77"/>
                <a:cs typeface="Times New Roman"/>
              </a:rPr>
              <a:t>:</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Compliance</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Organization.</a:t>
            </a:r>
            <a:endParaRPr lang="en-US" sz="2800" dirty="0">
              <a:latin typeface="Gill Sans MT" panose="020B0502020104020203" pitchFamily="34" charset="77"/>
              <a:cs typeface="Times New Roman"/>
            </a:endParaRPr>
          </a:p>
          <a:p>
            <a:pPr marL="240665" indent="-228600">
              <a:lnSpc>
                <a:spcPct val="150000"/>
              </a:lnSpc>
              <a:spcBef>
                <a:spcPts val="635"/>
              </a:spcBef>
              <a:buClr>
                <a:srgbClr val="000000"/>
              </a:buClr>
              <a:buFont typeface="Wingdings"/>
              <a:buChar char=""/>
              <a:tabLst>
                <a:tab pos="240665" algn="l"/>
                <a:tab pos="241300" algn="l"/>
              </a:tabLst>
            </a:pPr>
            <a:r>
              <a:rPr lang="en-US" sz="2800" b="1" spc="-10" dirty="0">
                <a:solidFill>
                  <a:srgbClr val="054C2C"/>
                </a:solidFill>
                <a:latin typeface="Gill Sans MT" panose="020B0502020104020203" pitchFamily="34" charset="77"/>
                <a:cs typeface="Times New Roman"/>
              </a:rPr>
              <a:t>GDPR</a:t>
            </a:r>
            <a:r>
              <a:rPr lang="en-US" sz="2800" spc="-10" dirty="0">
                <a:solidFill>
                  <a:srgbClr val="C00000"/>
                </a:solidFill>
                <a:latin typeface="Gill Sans MT" panose="020B0502020104020203" pitchFamily="34" charset="77"/>
                <a:cs typeface="Times New Roman"/>
              </a:rPr>
              <a:t>:</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General</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Regulation.</a:t>
            </a:r>
            <a:endParaRPr lang="en-US" sz="2800" dirty="0">
              <a:latin typeface="Gill Sans MT" panose="020B0502020104020203" pitchFamily="34" charset="77"/>
              <a:cs typeface="Times New Roman"/>
            </a:endParaRPr>
          </a:p>
          <a:p>
            <a:pPr marL="240665" indent="-228600">
              <a:lnSpc>
                <a:spcPct val="150000"/>
              </a:lnSpc>
              <a:spcBef>
                <a:spcPts val="625"/>
              </a:spcBef>
              <a:buClr>
                <a:srgbClr val="000000"/>
              </a:buClr>
              <a:buFont typeface="Wingdings"/>
              <a:buChar char=""/>
              <a:tabLst>
                <a:tab pos="240665" algn="l"/>
                <a:tab pos="241300" algn="l"/>
              </a:tabLst>
            </a:pPr>
            <a:r>
              <a:rPr lang="en-US" sz="2800" b="1" dirty="0">
                <a:solidFill>
                  <a:srgbClr val="054C2C"/>
                </a:solidFill>
                <a:latin typeface="Gill Sans MT" panose="020B0502020104020203" pitchFamily="34" charset="77"/>
                <a:cs typeface="Times New Roman"/>
              </a:rPr>
              <a:t>DPO</a:t>
            </a:r>
            <a:r>
              <a:rPr lang="en-US" sz="2800" dirty="0">
                <a:latin typeface="Gill Sans MT" panose="020B0502020104020203" pitchFamily="34" charset="77"/>
                <a:cs typeface="Times New Roman"/>
              </a:rPr>
              <a:t>:</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20" dirty="0">
                <a:latin typeface="Gill Sans MT" panose="020B0502020104020203" pitchFamily="34" charset="77"/>
                <a:cs typeface="Times New Roman"/>
              </a:rPr>
              <a:t>Officer.</a:t>
            </a:r>
            <a:endParaRPr lang="en-US" sz="2800" dirty="0">
              <a:latin typeface="Gill Sans MT" panose="020B0502020104020203" pitchFamily="34" charset="77"/>
              <a:cs typeface="Times New Roman"/>
            </a:endParaRPr>
          </a:p>
          <a:p>
            <a:pPr marL="240665" indent="-228600">
              <a:lnSpc>
                <a:spcPct val="150000"/>
              </a:lnSpc>
              <a:spcBef>
                <a:spcPts val="635"/>
              </a:spcBef>
              <a:buClr>
                <a:srgbClr val="000000"/>
              </a:buClr>
              <a:buFont typeface="Wingdings"/>
              <a:buChar char=""/>
              <a:tabLst>
                <a:tab pos="240665" algn="l"/>
                <a:tab pos="241300" algn="l"/>
              </a:tabLst>
            </a:pPr>
            <a:r>
              <a:rPr lang="en-US" sz="2800" b="1" spc="-35" dirty="0" err="1">
                <a:solidFill>
                  <a:srgbClr val="054C2C"/>
                </a:solidFill>
                <a:latin typeface="Gill Sans MT" panose="020B0502020104020203" pitchFamily="34" charset="77"/>
                <a:cs typeface="Times New Roman"/>
              </a:rPr>
              <a:t>DSAR</a:t>
            </a:r>
            <a:r>
              <a:rPr lang="en-US" sz="2800" spc="-35" dirty="0">
                <a:latin typeface="Gill Sans MT" panose="020B0502020104020203" pitchFamily="34" charset="77"/>
                <a:cs typeface="Times New Roman"/>
              </a:rPr>
              <a:t>:</a:t>
            </a:r>
            <a:r>
              <a:rPr lang="en-US" sz="2800" spc="-2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1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Subject</a:t>
            </a:r>
            <a:r>
              <a:rPr lang="en-US" sz="2800" spc="-1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Access</a:t>
            </a:r>
            <a:r>
              <a:rPr lang="en-US" sz="2800" spc="-25" dirty="0">
                <a:latin typeface="Gill Sans MT" panose="020B0502020104020203" pitchFamily="34" charset="77"/>
                <a:cs typeface="Times New Roman"/>
              </a:rPr>
              <a:t> Request.</a:t>
            </a:r>
            <a:endParaRPr lang="en-US" sz="2800" dirty="0">
              <a:latin typeface="Gill Sans MT" panose="020B0502020104020203" pitchFamily="34" charset="77"/>
              <a:cs typeface="Times New Roman"/>
            </a:endParaRPr>
          </a:p>
          <a:p>
            <a:pPr marL="240665" indent="-228600">
              <a:lnSpc>
                <a:spcPct val="150000"/>
              </a:lnSpc>
              <a:spcBef>
                <a:spcPts val="625"/>
              </a:spcBef>
              <a:buClr>
                <a:srgbClr val="000000"/>
              </a:buClr>
              <a:buFont typeface="Wingdings"/>
              <a:buChar char=""/>
              <a:tabLst>
                <a:tab pos="240665" algn="l"/>
                <a:tab pos="241300" algn="l"/>
              </a:tabLst>
            </a:pPr>
            <a:r>
              <a:rPr lang="en-US" sz="2800" b="1" spc="-45" dirty="0">
                <a:solidFill>
                  <a:srgbClr val="054C2C"/>
                </a:solidFill>
                <a:latin typeface="Gill Sans MT" panose="020B0502020104020203" pitchFamily="34" charset="77"/>
                <a:cs typeface="Times New Roman"/>
              </a:rPr>
              <a:t>IAM</a:t>
            </a:r>
            <a:r>
              <a:rPr lang="en-US" sz="2800" spc="-45" dirty="0">
                <a:latin typeface="Gill Sans MT" panose="020B0502020104020203" pitchFamily="34" charset="77"/>
                <a:cs typeface="Times New Roman"/>
              </a:rPr>
              <a:t>:</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Identity</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Access</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Management.</a:t>
            </a:r>
            <a:endParaRPr lang="en-US" sz="2800" dirty="0">
              <a:latin typeface="Gill Sans MT" panose="020B0502020104020203" pitchFamily="34" charset="77"/>
              <a:cs typeface="Times New Roman"/>
            </a:endParaRPr>
          </a:p>
          <a:p>
            <a:pPr marL="240665" indent="-228600">
              <a:lnSpc>
                <a:spcPct val="150000"/>
              </a:lnSpc>
              <a:spcBef>
                <a:spcPts val="635"/>
              </a:spcBef>
              <a:buClr>
                <a:srgbClr val="000000"/>
              </a:buClr>
              <a:buFont typeface="Wingdings"/>
              <a:buChar char=""/>
              <a:tabLst>
                <a:tab pos="240665" algn="l"/>
                <a:tab pos="241300" algn="l"/>
              </a:tabLst>
            </a:pPr>
            <a:r>
              <a:rPr lang="en-US" sz="2800" b="1" spc="15" dirty="0" err="1">
                <a:solidFill>
                  <a:srgbClr val="054C2C"/>
                </a:solidFill>
                <a:latin typeface="Gill Sans MT" panose="020B0502020104020203" pitchFamily="34" charset="77"/>
                <a:cs typeface="Times New Roman"/>
              </a:rPr>
              <a:t>NITDA</a:t>
            </a:r>
            <a:r>
              <a:rPr lang="en-US" sz="2800" spc="15" dirty="0">
                <a:latin typeface="Gill Sans MT" panose="020B0502020104020203" pitchFamily="34" charset="77"/>
                <a:cs typeface="Times New Roman"/>
              </a:rPr>
              <a:t>: National Information Technology Development Agency</a:t>
            </a:r>
            <a:endParaRPr lang="en-US" sz="2800" dirty="0">
              <a:latin typeface="Gill Sans MT" panose="020B0502020104020203" pitchFamily="34" charset="77"/>
              <a:cs typeface="Times New Roman"/>
            </a:endParaRPr>
          </a:p>
          <a:p>
            <a:pPr marL="240665" indent="-228600">
              <a:lnSpc>
                <a:spcPct val="150000"/>
              </a:lnSpc>
              <a:spcBef>
                <a:spcPts val="625"/>
              </a:spcBef>
              <a:buClr>
                <a:srgbClr val="000000"/>
              </a:buClr>
              <a:buFont typeface="Wingdings"/>
              <a:buChar char=""/>
              <a:tabLst>
                <a:tab pos="240665" algn="l"/>
                <a:tab pos="241300" algn="l"/>
              </a:tabLst>
            </a:pPr>
            <a:r>
              <a:rPr lang="en-US" sz="2800" b="1" spc="-35" dirty="0" err="1">
                <a:solidFill>
                  <a:srgbClr val="054C2C"/>
                </a:solidFill>
                <a:latin typeface="Gill Sans MT" panose="020B0502020104020203" pitchFamily="34" charset="77"/>
                <a:cs typeface="Times New Roman"/>
              </a:rPr>
              <a:t>DSAR</a:t>
            </a:r>
            <a:r>
              <a:rPr lang="en-US" sz="2800" spc="-35" dirty="0">
                <a:latin typeface="Gill Sans MT" panose="020B0502020104020203" pitchFamily="34" charset="77"/>
                <a:cs typeface="Times New Roman"/>
              </a:rPr>
              <a:t>:</a:t>
            </a:r>
            <a:r>
              <a:rPr lang="en-US" sz="2800" spc="-2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1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Subject</a:t>
            </a:r>
            <a:r>
              <a:rPr lang="en-US" sz="2800" spc="-1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Access</a:t>
            </a:r>
            <a:r>
              <a:rPr lang="en-US" sz="2800" spc="-25" dirty="0">
                <a:latin typeface="Gill Sans MT" panose="020B0502020104020203" pitchFamily="34" charset="77"/>
                <a:cs typeface="Times New Roman"/>
              </a:rPr>
              <a:t> Request.</a:t>
            </a:r>
            <a:endParaRPr lang="en-US" sz="2800" dirty="0">
              <a:latin typeface="Gill Sans MT" panose="020B0502020104020203" pitchFamily="34" charset="77"/>
              <a:cs typeface="Times New Roman"/>
            </a:endParaRPr>
          </a:p>
          <a:p>
            <a:endParaRPr lang="en-GB" sz="2800" dirty="0">
              <a:latin typeface="Gill Sans MT" panose="020B0502020104020203" pitchFamily="34" charset="0"/>
            </a:endParaRPr>
          </a:p>
        </p:txBody>
      </p:sp>
      <p:sp>
        <p:nvSpPr>
          <p:cNvPr id="3" name="Slide Number Placeholder 1">
            <a:extLst>
              <a:ext uri="{FF2B5EF4-FFF2-40B4-BE49-F238E27FC236}">
                <a16:creationId xmlns:a16="http://schemas.microsoft.com/office/drawing/2014/main" id="{7146D47A-2C0E-8657-A72D-7721ED7C464F}"/>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6</a:t>
            </a:fld>
            <a:r>
              <a:rPr lang="en-US" altLang="en-US" sz="2000" b="1" dirty="0">
                <a:solidFill>
                  <a:schemeClr val="bg1"/>
                </a:solidFill>
                <a:latin typeface="Gill Sans MT" panose="020B0502020104020203" pitchFamily="34" charset="0"/>
              </a:rPr>
              <a:t>     </a:t>
            </a:r>
          </a:p>
        </p:txBody>
      </p:sp>
      <p:sp>
        <p:nvSpPr>
          <p:cNvPr id="4" name="object 7">
            <a:extLst>
              <a:ext uri="{FF2B5EF4-FFF2-40B4-BE49-F238E27FC236}">
                <a16:creationId xmlns:a16="http://schemas.microsoft.com/office/drawing/2014/main" id="{72B1148B-914E-0D35-3F0D-0630045362C8}"/>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B3D916C-F7A8-125B-4AF3-B269CA7AB6A2}"/>
              </a:ext>
            </a:extLst>
          </p:cNvPr>
          <p:cNvSpPr/>
          <p:nvPr/>
        </p:nvSpPr>
        <p:spPr>
          <a:xfrm>
            <a:off x="1838745" y="1002343"/>
            <a:ext cx="13812568" cy="763678"/>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2" name="object 2"/>
          <p:cNvSpPr txBox="1"/>
          <p:nvPr/>
        </p:nvSpPr>
        <p:spPr>
          <a:xfrm>
            <a:off x="1946544" y="2123147"/>
            <a:ext cx="16174768" cy="6810582"/>
          </a:xfrm>
          <a:prstGeom prst="rect">
            <a:avLst/>
          </a:prstGeom>
        </p:spPr>
        <p:txBody>
          <a:bodyPr vert="horz" wrap="square" lIns="0" tIns="12700" rIns="0" bIns="0" rtlCol="0">
            <a:spAutoFit/>
          </a:bodyPr>
          <a:lstStyle/>
          <a:p>
            <a:pPr marL="12700" algn="just">
              <a:lnSpc>
                <a:spcPct val="150000"/>
              </a:lnSpc>
              <a:spcBef>
                <a:spcPts val="100"/>
              </a:spcBef>
            </a:pPr>
            <a:r>
              <a:rPr sz="2800" dirty="0">
                <a:latin typeface="Gill Sans MT" panose="020B0502020104020203" pitchFamily="34" charset="77"/>
                <a:cs typeface="Times New Roman"/>
              </a:rPr>
              <a:t>To ensure the training workshop proceeds smoothly, the following activities are scheduled:</a:t>
            </a:r>
          </a:p>
          <a:p>
            <a:pPr marL="469265" indent="-228600" algn="just">
              <a:lnSpc>
                <a:spcPct val="150000"/>
              </a:lnSpc>
              <a:spcBef>
                <a:spcPts val="1160"/>
              </a:spcBef>
              <a:buClr>
                <a:srgbClr val="054C2C"/>
              </a:buClr>
              <a:buFont typeface="Wingdings"/>
              <a:buChar char=""/>
              <a:tabLst>
                <a:tab pos="469265" algn="l"/>
                <a:tab pos="469900" algn="l"/>
              </a:tabLst>
            </a:pPr>
            <a:r>
              <a:rPr sz="2800" dirty="0">
                <a:latin typeface="Gill Sans MT" panose="020B0502020104020203" pitchFamily="34" charset="77"/>
                <a:cs typeface="Times New Roman"/>
              </a:rPr>
              <a:t>Participant introductions</a:t>
            </a:r>
          </a:p>
          <a:p>
            <a:pPr marL="469265" indent="-228600" algn="just">
              <a:lnSpc>
                <a:spcPct val="150000"/>
              </a:lnSpc>
              <a:spcBef>
                <a:spcPts val="620"/>
              </a:spcBef>
              <a:buClr>
                <a:srgbClr val="054C2C"/>
              </a:buClr>
              <a:buFont typeface="Wingdings"/>
              <a:buChar char=""/>
              <a:tabLst>
                <a:tab pos="469265" algn="l"/>
                <a:tab pos="469900" algn="l"/>
              </a:tabLst>
            </a:pPr>
            <a:r>
              <a:rPr sz="2800" dirty="0">
                <a:latin typeface="Gill Sans MT" panose="020B0502020104020203" pitchFamily="34" charset="77"/>
                <a:cs typeface="Times New Roman"/>
              </a:rPr>
              <a:t>Discussions regarding participants' expectations for the training</a:t>
            </a:r>
          </a:p>
          <a:p>
            <a:pPr marL="469265" marR="173990" indent="-228600" algn="just">
              <a:lnSpc>
                <a:spcPct val="150000"/>
              </a:lnSpc>
              <a:spcBef>
                <a:spcPts val="50"/>
              </a:spcBef>
              <a:buClr>
                <a:srgbClr val="054C2C"/>
              </a:buClr>
              <a:buFont typeface="Wingdings"/>
              <a:buChar char=""/>
              <a:tabLst>
                <a:tab pos="469265" algn="l"/>
                <a:tab pos="469900" algn="l"/>
              </a:tabLst>
            </a:pPr>
            <a:r>
              <a:rPr sz="2800" dirty="0">
                <a:latin typeface="Gill Sans MT" panose="020B0502020104020203" pitchFamily="34" charset="77"/>
                <a:cs typeface="Times New Roman"/>
              </a:rPr>
              <a:t>Implementation of various facilitation techniques, including role plays, quizzes, case</a:t>
            </a:r>
            <a:r>
              <a:rPr lang="en-US" sz="2800" dirty="0">
                <a:latin typeface="Gill Sans MT" panose="020B0502020104020203" pitchFamily="34" charset="77"/>
                <a:cs typeface="Times New Roman"/>
              </a:rPr>
              <a:t> </a:t>
            </a:r>
            <a:r>
              <a:rPr sz="2800" dirty="0">
                <a:latin typeface="Gill Sans MT" panose="020B0502020104020203" pitchFamily="34" charset="77"/>
                <a:cs typeface="Times New Roman"/>
              </a:rPr>
              <a:t>studies, group discussions, etc.</a:t>
            </a:r>
          </a:p>
          <a:p>
            <a:pPr marL="469265" indent="-228600" algn="just">
              <a:lnSpc>
                <a:spcPct val="150000"/>
              </a:lnSpc>
              <a:spcBef>
                <a:spcPts val="625"/>
              </a:spcBef>
              <a:buClr>
                <a:srgbClr val="054C2C"/>
              </a:buClr>
              <a:buFont typeface="Wingdings"/>
              <a:buChar char=""/>
              <a:tabLst>
                <a:tab pos="469265" algn="l"/>
                <a:tab pos="469900" algn="l"/>
              </a:tabLst>
            </a:pPr>
            <a:r>
              <a:rPr sz="2800" dirty="0">
                <a:latin typeface="Gill Sans MT" panose="020B0502020104020203" pitchFamily="34" charset="77"/>
                <a:cs typeface="Times New Roman"/>
              </a:rPr>
              <a:t>Evaluation of participants' expectations for each training topic</a:t>
            </a:r>
          </a:p>
          <a:p>
            <a:pPr marL="469265" marR="725170" indent="-228600" algn="just">
              <a:lnSpc>
                <a:spcPct val="150000"/>
              </a:lnSpc>
              <a:spcBef>
                <a:spcPts val="50"/>
              </a:spcBef>
              <a:buClr>
                <a:srgbClr val="054C2C"/>
              </a:buClr>
              <a:buFont typeface="Wingdings"/>
              <a:buChar char=""/>
              <a:tabLst>
                <a:tab pos="469265" algn="l"/>
                <a:tab pos="469900" algn="l"/>
              </a:tabLst>
            </a:pPr>
            <a:r>
              <a:rPr sz="2800" dirty="0">
                <a:latin typeface="Gill Sans MT" panose="020B0502020104020203" pitchFamily="34" charset="77"/>
                <a:cs typeface="Times New Roman"/>
              </a:rPr>
              <a:t>Utilization of practical assignments to gauge participants' engagement and  comprehension of the training content</a:t>
            </a:r>
          </a:p>
          <a:p>
            <a:pPr marL="469265" marR="5080" indent="-228600" algn="just">
              <a:lnSpc>
                <a:spcPct val="150000"/>
              </a:lnSpc>
              <a:spcBef>
                <a:spcPts val="35"/>
              </a:spcBef>
              <a:buClr>
                <a:srgbClr val="054C2C"/>
              </a:buClr>
              <a:buFont typeface="Wingdings"/>
              <a:buChar char=""/>
              <a:tabLst>
                <a:tab pos="469265" algn="l"/>
                <a:tab pos="469900" algn="l"/>
              </a:tabLst>
            </a:pPr>
            <a:r>
              <a:rPr sz="2800" dirty="0">
                <a:latin typeface="Gill Sans MT" panose="020B0502020104020203" pitchFamily="34" charset="77"/>
                <a:cs typeface="Times New Roman"/>
              </a:rPr>
              <a:t>Fun and informative trivia quizzes to test and improve participants' knowledge of data</a:t>
            </a:r>
            <a:r>
              <a:rPr lang="en-US" sz="2800" dirty="0">
                <a:latin typeface="Gill Sans MT" panose="020B0502020104020203" pitchFamily="34" charset="77"/>
                <a:cs typeface="Times New Roman"/>
              </a:rPr>
              <a:t> </a:t>
            </a:r>
            <a:r>
              <a:rPr sz="2800" dirty="0">
                <a:latin typeface="Gill Sans MT" panose="020B0502020104020203" pitchFamily="34" charset="77"/>
                <a:cs typeface="Times New Roman"/>
              </a:rPr>
              <a:t>protection.</a:t>
            </a:r>
          </a:p>
          <a:p>
            <a:pPr marL="469265" indent="-228600" algn="just">
              <a:lnSpc>
                <a:spcPct val="150000"/>
              </a:lnSpc>
              <a:spcBef>
                <a:spcPts val="625"/>
              </a:spcBef>
              <a:buClr>
                <a:srgbClr val="054C2C"/>
              </a:buClr>
              <a:buFont typeface="Wingdings"/>
              <a:buChar char=""/>
              <a:tabLst>
                <a:tab pos="469265" algn="l"/>
                <a:tab pos="469900" algn="l"/>
              </a:tabLst>
            </a:pPr>
            <a:r>
              <a:rPr sz="2800" dirty="0">
                <a:latin typeface="Gill Sans MT" panose="020B0502020104020203" pitchFamily="34" charset="77"/>
                <a:cs typeface="Times New Roman"/>
              </a:rPr>
              <a:t>Closing remarks at the conclusion of each day's training</a:t>
            </a:r>
          </a:p>
        </p:txBody>
      </p:sp>
      <p:sp>
        <p:nvSpPr>
          <p:cNvPr id="3" name="object 3"/>
          <p:cNvSpPr txBox="1"/>
          <p:nvPr/>
        </p:nvSpPr>
        <p:spPr>
          <a:xfrm>
            <a:off x="2227695" y="9253696"/>
            <a:ext cx="5835217" cy="443711"/>
          </a:xfrm>
          <a:prstGeom prst="rect">
            <a:avLst/>
          </a:prstGeom>
        </p:spPr>
        <p:txBody>
          <a:bodyPr vert="horz" wrap="square" lIns="0" tIns="12700" rIns="0" bIns="0" rtlCol="0">
            <a:spAutoFit/>
          </a:bodyPr>
          <a:lstStyle/>
          <a:p>
            <a:pPr marL="12700">
              <a:spcBef>
                <a:spcPts val="100"/>
              </a:spcBef>
            </a:pPr>
            <a:r>
              <a:rPr sz="2800" b="1" spc="10" dirty="0">
                <a:solidFill>
                  <a:srgbClr val="054C2C"/>
                </a:solidFill>
                <a:latin typeface="Gill Sans MT" panose="020B0502020104020203" pitchFamily="34" charset="77"/>
                <a:cs typeface="Times New Roman"/>
              </a:rPr>
              <a:t>Tim</a:t>
            </a:r>
            <a:r>
              <a:rPr sz="2800" b="1" spc="25" dirty="0">
                <a:solidFill>
                  <a:srgbClr val="054C2C"/>
                </a:solidFill>
                <a:latin typeface="Gill Sans MT" panose="020B0502020104020203" pitchFamily="34" charset="77"/>
                <a:cs typeface="Times New Roman"/>
              </a:rPr>
              <a:t>e</a:t>
            </a:r>
            <a:r>
              <a:rPr sz="2800" b="1" dirty="0">
                <a:solidFill>
                  <a:srgbClr val="054C2C"/>
                </a:solidFill>
                <a:latin typeface="Gill Sans MT" panose="020B0502020104020203" pitchFamily="34" charset="77"/>
                <a:cs typeface="Times New Roman"/>
              </a:rPr>
              <a:t> </a:t>
            </a:r>
            <a:r>
              <a:rPr sz="2800" b="1" spc="-80" dirty="0">
                <a:solidFill>
                  <a:srgbClr val="054C2C"/>
                </a:solidFill>
                <a:latin typeface="Gill Sans MT" panose="020B0502020104020203" pitchFamily="34" charset="77"/>
                <a:cs typeface="Times New Roman"/>
              </a:rPr>
              <a:t>A</a:t>
            </a:r>
            <a:r>
              <a:rPr sz="2800" b="1" spc="-10" dirty="0">
                <a:solidFill>
                  <a:srgbClr val="054C2C"/>
                </a:solidFill>
                <a:latin typeface="Gill Sans MT" panose="020B0502020104020203" pitchFamily="34" charset="77"/>
                <a:cs typeface="Times New Roman"/>
              </a:rPr>
              <a:t>llocated</a:t>
            </a:r>
            <a:r>
              <a:rPr sz="2800" b="1" spc="-90" dirty="0">
                <a:solidFill>
                  <a:srgbClr val="054C2C"/>
                </a:solidFill>
                <a:latin typeface="Gill Sans MT" panose="020B0502020104020203" pitchFamily="34" charset="77"/>
                <a:cs typeface="Times New Roman"/>
              </a:rPr>
              <a:t>:</a:t>
            </a:r>
            <a:r>
              <a:rPr sz="2800" b="1" dirty="0">
                <a:solidFill>
                  <a:srgbClr val="054C2C"/>
                </a:solidFill>
                <a:latin typeface="Gill Sans MT" panose="020B0502020104020203" pitchFamily="34" charset="77"/>
                <a:cs typeface="Times New Roman"/>
              </a:rPr>
              <a:t> </a:t>
            </a:r>
            <a:r>
              <a:rPr sz="2800" b="1" spc="-85" dirty="0">
                <a:solidFill>
                  <a:srgbClr val="054C2C"/>
                </a:solidFill>
                <a:latin typeface="Gill Sans MT" panose="020B0502020104020203" pitchFamily="34" charset="77"/>
                <a:cs typeface="Times New Roman"/>
              </a:rPr>
              <a:t>15</a:t>
            </a:r>
            <a:r>
              <a:rPr sz="2800" b="1" dirty="0">
                <a:solidFill>
                  <a:srgbClr val="054C2C"/>
                </a:solidFill>
                <a:latin typeface="Gill Sans MT" panose="020B0502020104020203" pitchFamily="34" charset="77"/>
                <a:cs typeface="Times New Roman"/>
              </a:rPr>
              <a:t> </a:t>
            </a:r>
            <a:r>
              <a:rPr sz="2800" b="1" spc="5" dirty="0">
                <a:solidFill>
                  <a:srgbClr val="054C2C"/>
                </a:solidFill>
                <a:latin typeface="Gill Sans MT" panose="020B0502020104020203" pitchFamily="34" charset="77"/>
                <a:cs typeface="Times New Roman"/>
              </a:rPr>
              <a:t>mins</a:t>
            </a:r>
            <a:endParaRPr sz="2800" b="1" dirty="0">
              <a:solidFill>
                <a:srgbClr val="054C2C"/>
              </a:solidFill>
              <a:latin typeface="Gill Sans MT" panose="020B0502020104020203" pitchFamily="34" charset="77"/>
              <a:cs typeface="Times New Roman"/>
            </a:endParaRPr>
          </a:p>
        </p:txBody>
      </p:sp>
      <p:sp>
        <p:nvSpPr>
          <p:cNvPr id="8" name="object 8"/>
          <p:cNvSpPr txBox="1"/>
          <p:nvPr/>
        </p:nvSpPr>
        <p:spPr>
          <a:xfrm>
            <a:off x="2227695" y="1063898"/>
            <a:ext cx="15461592" cy="628377"/>
          </a:xfrm>
          <a:prstGeom prst="rect">
            <a:avLst/>
          </a:prstGeom>
        </p:spPr>
        <p:txBody>
          <a:bodyPr vert="horz" wrap="square" lIns="0" tIns="12700" rIns="0" bIns="0" rtlCol="0">
            <a:spAutoFit/>
          </a:bodyPr>
          <a:lstStyle/>
          <a:p>
            <a:pPr marL="12700">
              <a:spcBef>
                <a:spcPts val="100"/>
              </a:spcBef>
            </a:pPr>
            <a:r>
              <a:rPr sz="4000" b="1" spc="-20" dirty="0">
                <a:solidFill>
                  <a:srgbClr val="FFFFFF"/>
                </a:solidFill>
                <a:latin typeface="Gill Sans MT" panose="020B0502020104020203" pitchFamily="34" charset="77"/>
                <a:cs typeface="Times New Roman"/>
              </a:rPr>
              <a:t>Participants</a:t>
            </a:r>
            <a:r>
              <a:rPr sz="4000" b="1" spc="15" dirty="0">
                <a:solidFill>
                  <a:srgbClr val="FFFFFF"/>
                </a:solidFill>
                <a:latin typeface="Gill Sans MT" panose="020B0502020104020203" pitchFamily="34" charset="77"/>
                <a:cs typeface="Times New Roman"/>
              </a:rPr>
              <a:t> </a:t>
            </a:r>
            <a:r>
              <a:rPr sz="4000" b="1" spc="-15" dirty="0">
                <a:solidFill>
                  <a:srgbClr val="FFFFFF"/>
                </a:solidFill>
                <a:latin typeface="Gill Sans MT" panose="020B0502020104020203" pitchFamily="34" charset="77"/>
                <a:cs typeface="Times New Roman"/>
              </a:rPr>
              <a:t>Introductions</a:t>
            </a:r>
            <a:r>
              <a:rPr sz="4000" b="1" spc="10" dirty="0">
                <a:solidFill>
                  <a:srgbClr val="FFFFFF"/>
                </a:solidFill>
                <a:latin typeface="Gill Sans MT" panose="020B0502020104020203" pitchFamily="34" charset="77"/>
                <a:cs typeface="Times New Roman"/>
              </a:rPr>
              <a:t> </a:t>
            </a:r>
            <a:r>
              <a:rPr sz="4000" b="1" spc="-20" dirty="0">
                <a:solidFill>
                  <a:srgbClr val="FFFFFF"/>
                </a:solidFill>
                <a:latin typeface="Gill Sans MT" panose="020B0502020104020203" pitchFamily="34" charset="77"/>
                <a:cs typeface="Times New Roman"/>
              </a:rPr>
              <a:t>and</a:t>
            </a:r>
            <a:r>
              <a:rPr sz="4000" b="1" dirty="0">
                <a:solidFill>
                  <a:srgbClr val="FFFFFF"/>
                </a:solidFill>
                <a:latin typeface="Gill Sans MT" panose="020B0502020104020203" pitchFamily="34" charset="77"/>
                <a:cs typeface="Times New Roman"/>
              </a:rPr>
              <a:t> </a:t>
            </a:r>
            <a:r>
              <a:rPr sz="4000" b="1" spc="-70" dirty="0">
                <a:solidFill>
                  <a:srgbClr val="FFFFFF"/>
                </a:solidFill>
                <a:latin typeface="Gill Sans MT" panose="020B0502020104020203" pitchFamily="34" charset="77"/>
                <a:cs typeface="Times New Roman"/>
              </a:rPr>
              <a:t>Key</a:t>
            </a:r>
            <a:r>
              <a:rPr sz="4000" b="1" dirty="0">
                <a:solidFill>
                  <a:srgbClr val="FFFFFF"/>
                </a:solidFill>
                <a:latin typeface="Gill Sans MT" panose="020B0502020104020203" pitchFamily="34" charset="77"/>
                <a:cs typeface="Times New Roman"/>
              </a:rPr>
              <a:t> </a:t>
            </a:r>
            <a:r>
              <a:rPr sz="4000" b="1" spc="5" dirty="0">
                <a:solidFill>
                  <a:srgbClr val="FFFFFF"/>
                </a:solidFill>
                <a:latin typeface="Gill Sans MT" panose="020B0502020104020203" pitchFamily="34" charset="77"/>
                <a:cs typeface="Times New Roman"/>
              </a:rPr>
              <a:t>Expectations</a:t>
            </a:r>
            <a:endParaRPr sz="4000" b="1" dirty="0">
              <a:latin typeface="Gill Sans MT" panose="020B0502020104020203" pitchFamily="34" charset="77"/>
              <a:cs typeface="Times New Roman"/>
            </a:endParaRPr>
          </a:p>
        </p:txBody>
      </p:sp>
      <p:cxnSp>
        <p:nvCxnSpPr>
          <p:cNvPr id="11" name="Straight Connector 10">
            <a:extLst>
              <a:ext uri="{FF2B5EF4-FFF2-40B4-BE49-F238E27FC236}">
                <a16:creationId xmlns:a16="http://schemas.microsoft.com/office/drawing/2014/main" id="{D92CFADF-D50D-2C49-2EDE-BA223B246A26}"/>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12" name="Slide Number Placeholder 1">
            <a:extLst>
              <a:ext uri="{FF2B5EF4-FFF2-40B4-BE49-F238E27FC236}">
                <a16:creationId xmlns:a16="http://schemas.microsoft.com/office/drawing/2014/main" id="{CC842D37-FF31-DF99-059B-D9E1C8D34A03}"/>
              </a:ext>
            </a:extLst>
          </p:cNvPr>
          <p:cNvSpPr txBox="1">
            <a:spLocks noChangeArrowheads="1"/>
          </p:cNvSpPr>
          <p:nvPr/>
        </p:nvSpPr>
        <p:spPr bwMode="auto">
          <a:xfrm flipH="1">
            <a:off x="17983198" y="9736335"/>
            <a:ext cx="900114" cy="838200"/>
          </a:xfrm>
          <a:prstGeom prst="ellipse">
            <a:avLst/>
          </a:prstGeom>
          <a:solidFill>
            <a:srgbClr val="054C2C"/>
          </a:solidFill>
          <a:ln>
            <a:solidFill>
              <a:schemeClr val="accent1"/>
            </a:solid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7</a:t>
            </a:fld>
            <a:r>
              <a:rPr lang="en-US" altLang="en-US" sz="2000" b="1" dirty="0">
                <a:solidFill>
                  <a:schemeClr val="bg1"/>
                </a:solidFill>
                <a:latin typeface="Gill Sans MT" panose="020B0502020104020203" pitchFamily="34" charset="0"/>
              </a:rPr>
              <a:t>     </a:t>
            </a:r>
          </a:p>
        </p:txBody>
      </p:sp>
      <p:sp>
        <p:nvSpPr>
          <p:cNvPr id="10" name="object 7">
            <a:extLst>
              <a:ext uri="{FF2B5EF4-FFF2-40B4-BE49-F238E27FC236}">
                <a16:creationId xmlns:a16="http://schemas.microsoft.com/office/drawing/2014/main" id="{EF76E401-432C-1E96-6DF0-F7668C4A3118}"/>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77564FB8-992A-7084-8982-1BF7347B9D8F}"/>
              </a:ext>
            </a:extLst>
          </p:cNvPr>
          <p:cNvGrpSpPr/>
          <p:nvPr/>
        </p:nvGrpSpPr>
        <p:grpSpPr>
          <a:xfrm>
            <a:off x="1186836" y="320676"/>
            <a:ext cx="15410475" cy="9576169"/>
            <a:chOff x="6594792" y="1357629"/>
            <a:chExt cx="6254115" cy="3317875"/>
          </a:xfrm>
        </p:grpSpPr>
        <p:grpSp>
          <p:nvGrpSpPr>
            <p:cNvPr id="2" name="object 2"/>
            <p:cNvGrpSpPr/>
            <p:nvPr/>
          </p:nvGrpSpPr>
          <p:grpSpPr>
            <a:xfrm>
              <a:off x="6594792" y="1357629"/>
              <a:ext cx="6254115" cy="3317875"/>
              <a:chOff x="862330" y="1357629"/>
              <a:chExt cx="6254115" cy="3317875"/>
            </a:xfrm>
          </p:grpSpPr>
          <p:sp>
            <p:nvSpPr>
              <p:cNvPr id="3" name="object 3"/>
              <p:cNvSpPr/>
              <p:nvPr/>
            </p:nvSpPr>
            <p:spPr>
              <a:xfrm>
                <a:off x="862330" y="1357629"/>
                <a:ext cx="6254115" cy="3317875"/>
              </a:xfrm>
              <a:custGeom>
                <a:avLst/>
                <a:gdLst/>
                <a:ahLst/>
                <a:cxnLst/>
                <a:rect l="l" t="t" r="r" b="b"/>
                <a:pathLst>
                  <a:path w="6254115" h="3317875">
                    <a:moveTo>
                      <a:pt x="0" y="3317875"/>
                    </a:moveTo>
                    <a:lnTo>
                      <a:pt x="6254115" y="3317875"/>
                    </a:lnTo>
                    <a:lnTo>
                      <a:pt x="6254115" y="0"/>
                    </a:lnTo>
                    <a:lnTo>
                      <a:pt x="0" y="0"/>
                    </a:lnTo>
                    <a:lnTo>
                      <a:pt x="0" y="3317875"/>
                    </a:lnTo>
                    <a:close/>
                  </a:path>
                </a:pathLst>
              </a:custGeom>
              <a:ln w="22224">
                <a:solidFill>
                  <a:srgbClr val="054C2C"/>
                </a:solidFill>
              </a:ln>
            </p:spPr>
            <p:txBody>
              <a:bodyPr wrap="square" lIns="0" tIns="0" rIns="0" bIns="0" rtlCol="0"/>
              <a:lstStyle/>
              <a:p>
                <a:endParaRPr dirty="0">
                  <a:latin typeface="Gill Sans MT" panose="020B0502020104020203" pitchFamily="34" charset="77"/>
                </a:endParaRPr>
              </a:p>
            </p:txBody>
          </p:sp>
          <p:pic>
            <p:nvPicPr>
              <p:cNvPr id="4" name="object 4"/>
              <p:cNvPicPr/>
              <p:nvPr/>
            </p:nvPicPr>
            <p:blipFill>
              <a:blip r:embed="rId2" cstate="print"/>
              <a:stretch>
                <a:fillRect/>
              </a:stretch>
            </p:blipFill>
            <p:spPr>
              <a:xfrm>
                <a:off x="1282192" y="1606803"/>
                <a:ext cx="1648365" cy="1197279"/>
              </a:xfrm>
              <a:prstGeom prst="rect">
                <a:avLst/>
              </a:prstGeom>
            </p:spPr>
          </p:pic>
        </p:grpSp>
        <p:sp>
          <p:nvSpPr>
            <p:cNvPr id="6" name="object 6"/>
            <p:cNvSpPr txBox="1"/>
            <p:nvPr/>
          </p:nvSpPr>
          <p:spPr>
            <a:xfrm>
              <a:off x="7281373" y="2897039"/>
              <a:ext cx="1139969" cy="149470"/>
            </a:xfrm>
            <a:prstGeom prst="rect">
              <a:avLst/>
            </a:prstGeom>
          </p:spPr>
          <p:txBody>
            <a:bodyPr vert="horz" wrap="square" lIns="0" tIns="13335" rIns="0" bIns="0" rtlCol="0">
              <a:spAutoFit/>
            </a:bodyPr>
            <a:lstStyle/>
            <a:p>
              <a:pPr>
                <a:spcBef>
                  <a:spcPts val="105"/>
                </a:spcBef>
              </a:pPr>
              <a:r>
                <a:rPr sz="2800" dirty="0">
                  <a:latin typeface="Gill Sans MT" panose="020B0502020104020203" pitchFamily="34" charset="77"/>
                  <a:cs typeface="Calibri"/>
                </a:rPr>
                <a:t>Free</a:t>
              </a:r>
              <a:r>
                <a:rPr sz="2800" spc="-40" dirty="0">
                  <a:latin typeface="Gill Sans MT" panose="020B0502020104020203" pitchFamily="34" charset="77"/>
                  <a:cs typeface="Calibri"/>
                </a:rPr>
                <a:t> </a:t>
              </a:r>
              <a:r>
                <a:rPr sz="2800" spc="-5" dirty="0">
                  <a:latin typeface="Gill Sans MT" panose="020B0502020104020203" pitchFamily="34" charset="77"/>
                  <a:cs typeface="Calibri"/>
                </a:rPr>
                <a:t>discussions</a:t>
              </a:r>
              <a:endParaRPr sz="2800" dirty="0">
                <a:latin typeface="Gill Sans MT" panose="020B0502020104020203" pitchFamily="34" charset="77"/>
                <a:cs typeface="Calibri"/>
              </a:endParaRPr>
            </a:p>
          </p:txBody>
        </p:sp>
        <p:pic>
          <p:nvPicPr>
            <p:cNvPr id="7" name="object 7"/>
            <p:cNvPicPr/>
            <p:nvPr/>
          </p:nvPicPr>
          <p:blipFill>
            <a:blip r:embed="rId3" cstate="print"/>
            <a:stretch>
              <a:fillRect/>
            </a:stretch>
          </p:blipFill>
          <p:spPr>
            <a:xfrm>
              <a:off x="9967785" y="1606550"/>
              <a:ext cx="1797146" cy="1197279"/>
            </a:xfrm>
            <a:prstGeom prst="rect">
              <a:avLst/>
            </a:prstGeom>
          </p:spPr>
        </p:pic>
        <p:sp>
          <p:nvSpPr>
            <p:cNvPr id="8" name="object 8"/>
            <p:cNvSpPr txBox="1"/>
            <p:nvPr/>
          </p:nvSpPr>
          <p:spPr>
            <a:xfrm>
              <a:off x="10301209" y="2865002"/>
              <a:ext cx="971802" cy="149255"/>
            </a:xfrm>
            <a:prstGeom prst="rect">
              <a:avLst/>
            </a:prstGeom>
          </p:spPr>
          <p:txBody>
            <a:bodyPr vert="horz" wrap="square" lIns="0" tIns="12700" rIns="0" bIns="0" rtlCol="0">
              <a:spAutoFit/>
            </a:bodyPr>
            <a:lstStyle/>
            <a:p>
              <a:pPr>
                <a:spcBef>
                  <a:spcPts val="100"/>
                </a:spcBef>
              </a:pPr>
              <a:r>
                <a:rPr sz="2800" dirty="0">
                  <a:latin typeface="Gill Sans MT" panose="020B0502020104020203" pitchFamily="34" charset="77"/>
                  <a:cs typeface="Calibri"/>
                </a:rPr>
                <a:t>Ask</a:t>
              </a:r>
              <a:r>
                <a:rPr sz="2800" spc="-10" dirty="0">
                  <a:latin typeface="Gill Sans MT" panose="020B0502020104020203" pitchFamily="34" charset="77"/>
                  <a:cs typeface="Calibri"/>
                </a:rPr>
                <a:t> </a:t>
              </a:r>
              <a:r>
                <a:rPr sz="2800" spc="-5" dirty="0">
                  <a:latin typeface="Gill Sans MT" panose="020B0502020104020203" pitchFamily="34" charset="77"/>
                  <a:cs typeface="Calibri"/>
                </a:rPr>
                <a:t>qu</a:t>
              </a:r>
              <a:r>
                <a:rPr sz="2800" dirty="0">
                  <a:latin typeface="Gill Sans MT" panose="020B0502020104020203" pitchFamily="34" charset="77"/>
                  <a:cs typeface="Calibri"/>
                </a:rPr>
                <a:t>estio</a:t>
              </a:r>
              <a:r>
                <a:rPr sz="2800" spc="-5" dirty="0">
                  <a:latin typeface="Gill Sans MT" panose="020B0502020104020203" pitchFamily="34" charset="77"/>
                  <a:cs typeface="Calibri"/>
                </a:rPr>
                <a:t>n</a:t>
              </a:r>
              <a:r>
                <a:rPr sz="2800" dirty="0">
                  <a:latin typeface="Gill Sans MT" panose="020B0502020104020203" pitchFamily="34" charset="77"/>
                  <a:cs typeface="Calibri"/>
                </a:rPr>
                <a:t>s</a:t>
              </a:r>
            </a:p>
          </p:txBody>
        </p:sp>
        <p:grpSp>
          <p:nvGrpSpPr>
            <p:cNvPr id="9" name="object 9"/>
            <p:cNvGrpSpPr/>
            <p:nvPr/>
          </p:nvGrpSpPr>
          <p:grpSpPr>
            <a:xfrm>
              <a:off x="6911364" y="3126232"/>
              <a:ext cx="4886640" cy="1197279"/>
              <a:chOff x="1178902" y="3126231"/>
              <a:chExt cx="4886640" cy="1197279"/>
            </a:xfrm>
          </p:grpSpPr>
          <p:pic>
            <p:nvPicPr>
              <p:cNvPr id="10" name="object 10"/>
              <p:cNvPicPr/>
              <p:nvPr/>
            </p:nvPicPr>
            <p:blipFill>
              <a:blip r:embed="rId4" cstate="print"/>
              <a:stretch>
                <a:fillRect/>
              </a:stretch>
            </p:blipFill>
            <p:spPr>
              <a:xfrm>
                <a:off x="4242550" y="3126231"/>
                <a:ext cx="1822992" cy="1197279"/>
              </a:xfrm>
              <a:prstGeom prst="rect">
                <a:avLst/>
              </a:prstGeom>
            </p:spPr>
          </p:pic>
          <p:pic>
            <p:nvPicPr>
              <p:cNvPr id="11" name="object 11"/>
              <p:cNvPicPr/>
              <p:nvPr/>
            </p:nvPicPr>
            <p:blipFill>
              <a:blip r:embed="rId5" cstate="print"/>
              <a:stretch>
                <a:fillRect/>
              </a:stretch>
            </p:blipFill>
            <p:spPr>
              <a:xfrm>
                <a:off x="1178902" y="3126231"/>
                <a:ext cx="1797191" cy="1197279"/>
              </a:xfrm>
              <a:prstGeom prst="rect">
                <a:avLst/>
              </a:prstGeom>
            </p:spPr>
          </p:pic>
        </p:grpSp>
        <p:sp>
          <p:nvSpPr>
            <p:cNvPr id="12" name="object 12"/>
            <p:cNvSpPr txBox="1"/>
            <p:nvPr/>
          </p:nvSpPr>
          <p:spPr>
            <a:xfrm>
              <a:off x="9736188" y="4277444"/>
              <a:ext cx="2927172" cy="202011"/>
            </a:xfrm>
            <a:prstGeom prst="rect">
              <a:avLst/>
            </a:prstGeom>
          </p:spPr>
          <p:txBody>
            <a:bodyPr vert="horz" wrap="square" lIns="0" tIns="29845" rIns="0" bIns="0" rtlCol="0">
              <a:spAutoFit/>
            </a:bodyPr>
            <a:lstStyle/>
            <a:p>
              <a:pPr marR="5080" indent="2540">
                <a:lnSpc>
                  <a:spcPct val="150000"/>
                </a:lnSpc>
                <a:spcBef>
                  <a:spcPts val="235"/>
                </a:spcBef>
              </a:pPr>
              <a:r>
                <a:rPr sz="2800" dirty="0">
                  <a:latin typeface="Gill Sans MT" panose="020B0502020104020203" pitchFamily="34" charset="77"/>
                  <a:cs typeface="Calibri"/>
                </a:rPr>
                <a:t>Avoid</a:t>
              </a:r>
              <a:r>
                <a:rPr sz="2800" spc="-50" dirty="0">
                  <a:latin typeface="Gill Sans MT" panose="020B0502020104020203" pitchFamily="34" charset="77"/>
                  <a:cs typeface="Calibri"/>
                </a:rPr>
                <a:t> </a:t>
              </a:r>
              <a:r>
                <a:rPr sz="2800" dirty="0">
                  <a:latin typeface="Gill Sans MT" panose="020B0502020104020203" pitchFamily="34" charset="77"/>
                  <a:cs typeface="Calibri"/>
                </a:rPr>
                <a:t>distractions</a:t>
              </a:r>
              <a:r>
                <a:rPr sz="2800" spc="-55" dirty="0">
                  <a:latin typeface="Gill Sans MT" panose="020B0502020104020203" pitchFamily="34" charset="77"/>
                  <a:cs typeface="Calibri"/>
                </a:rPr>
                <a:t> </a:t>
              </a:r>
              <a:r>
                <a:rPr sz="2800" dirty="0">
                  <a:latin typeface="Gill Sans MT" panose="020B0502020104020203" pitchFamily="34" charset="77"/>
                  <a:cs typeface="Calibri"/>
                </a:rPr>
                <a:t>eg. </a:t>
              </a:r>
              <a:r>
                <a:rPr sz="2800" spc="-235" dirty="0">
                  <a:latin typeface="Gill Sans MT" panose="020B0502020104020203" pitchFamily="34" charset="77"/>
                  <a:cs typeface="Calibri"/>
                </a:rPr>
                <a:t> </a:t>
              </a:r>
              <a:r>
                <a:rPr sz="2800" spc="-5" dirty="0">
                  <a:latin typeface="Gill Sans MT" panose="020B0502020104020203" pitchFamily="34" charset="77"/>
                  <a:cs typeface="Calibri"/>
                </a:rPr>
                <a:t>use</a:t>
              </a:r>
              <a:r>
                <a:rPr sz="2800" spc="-35" dirty="0">
                  <a:latin typeface="Gill Sans MT" panose="020B0502020104020203" pitchFamily="34" charset="77"/>
                  <a:cs typeface="Calibri"/>
                </a:rPr>
                <a:t> </a:t>
              </a:r>
              <a:r>
                <a:rPr sz="2800" dirty="0">
                  <a:latin typeface="Gill Sans MT" panose="020B0502020104020203" pitchFamily="34" charset="77"/>
                  <a:cs typeface="Calibri"/>
                </a:rPr>
                <a:t>of</a:t>
              </a:r>
              <a:r>
                <a:rPr sz="2800" spc="-30" dirty="0">
                  <a:latin typeface="Gill Sans MT" panose="020B0502020104020203" pitchFamily="34" charset="77"/>
                  <a:cs typeface="Calibri"/>
                </a:rPr>
                <a:t> </a:t>
              </a:r>
              <a:r>
                <a:rPr sz="2800" dirty="0">
                  <a:latin typeface="Gill Sans MT" panose="020B0502020104020203" pitchFamily="34" charset="77"/>
                  <a:cs typeface="Calibri"/>
                </a:rPr>
                <a:t>mobile</a:t>
              </a:r>
              <a:r>
                <a:rPr sz="2800" spc="-35" dirty="0">
                  <a:latin typeface="Gill Sans MT" panose="020B0502020104020203" pitchFamily="34" charset="77"/>
                  <a:cs typeface="Calibri"/>
                </a:rPr>
                <a:t> </a:t>
              </a:r>
              <a:r>
                <a:rPr sz="2800" dirty="0">
                  <a:latin typeface="Gill Sans MT" panose="020B0502020104020203" pitchFamily="34" charset="77"/>
                  <a:cs typeface="Calibri"/>
                </a:rPr>
                <a:t>devices</a:t>
              </a:r>
            </a:p>
          </p:txBody>
        </p:sp>
        <p:sp>
          <p:nvSpPr>
            <p:cNvPr id="13" name="object 13"/>
            <p:cNvSpPr txBox="1"/>
            <p:nvPr/>
          </p:nvSpPr>
          <p:spPr>
            <a:xfrm>
              <a:off x="6975028" y="4398364"/>
              <a:ext cx="2163561" cy="77776"/>
            </a:xfrm>
            <a:prstGeom prst="rect">
              <a:avLst/>
            </a:prstGeom>
          </p:spPr>
          <p:txBody>
            <a:bodyPr vert="horz" wrap="square" lIns="0" tIns="29845" rIns="0" bIns="0" rtlCol="0">
              <a:spAutoFit/>
            </a:bodyPr>
            <a:lstStyle/>
            <a:p>
              <a:pPr marL="152400" marR="5080" indent="-152400">
                <a:lnSpc>
                  <a:spcPts val="1210"/>
                </a:lnSpc>
                <a:spcBef>
                  <a:spcPts val="235"/>
                </a:spcBef>
              </a:pPr>
              <a:r>
                <a:rPr sz="2800" dirty="0">
                  <a:latin typeface="Gill Sans MT" panose="020B0502020104020203" pitchFamily="34" charset="77"/>
                  <a:cs typeface="Calibri"/>
                </a:rPr>
                <a:t>Participate</a:t>
              </a:r>
              <a:r>
                <a:rPr sz="2800" spc="-60" dirty="0">
                  <a:latin typeface="Gill Sans MT" panose="020B0502020104020203" pitchFamily="34" charset="77"/>
                  <a:cs typeface="Calibri"/>
                </a:rPr>
                <a:t> </a:t>
              </a:r>
              <a:r>
                <a:rPr sz="2800" dirty="0">
                  <a:latin typeface="Gill Sans MT" panose="020B0502020104020203" pitchFamily="34" charset="77"/>
                  <a:cs typeface="Calibri"/>
                </a:rPr>
                <a:t>in</a:t>
              </a:r>
              <a:r>
                <a:rPr sz="2800" spc="-45" dirty="0">
                  <a:latin typeface="Gill Sans MT" panose="020B0502020104020203" pitchFamily="34" charset="77"/>
                  <a:cs typeface="Calibri"/>
                </a:rPr>
                <a:t> </a:t>
              </a:r>
              <a:r>
                <a:rPr sz="2800" dirty="0">
                  <a:latin typeface="Gill Sans MT" panose="020B0502020104020203" pitchFamily="34" charset="77"/>
                  <a:cs typeface="Calibri"/>
                </a:rPr>
                <a:t>tasks </a:t>
              </a:r>
              <a:r>
                <a:rPr sz="2800" spc="-229" dirty="0">
                  <a:latin typeface="Gill Sans MT" panose="020B0502020104020203" pitchFamily="34" charset="77"/>
                  <a:cs typeface="Calibri"/>
                </a:rPr>
                <a:t> </a:t>
              </a:r>
              <a:r>
                <a:rPr sz="2800" dirty="0">
                  <a:latin typeface="Gill Sans MT" panose="020B0502020104020203" pitchFamily="34" charset="77"/>
                  <a:cs typeface="Calibri"/>
                </a:rPr>
                <a:t>and</a:t>
              </a:r>
              <a:r>
                <a:rPr sz="2800" spc="-20" dirty="0">
                  <a:latin typeface="Gill Sans MT" panose="020B0502020104020203" pitchFamily="34" charset="77"/>
                  <a:cs typeface="Calibri"/>
                </a:rPr>
                <a:t> </a:t>
              </a:r>
              <a:r>
                <a:rPr sz="2800" dirty="0">
                  <a:latin typeface="Gill Sans MT" panose="020B0502020104020203" pitchFamily="34" charset="77"/>
                  <a:cs typeface="Calibri"/>
                </a:rPr>
                <a:t>exercises</a:t>
              </a:r>
            </a:p>
          </p:txBody>
        </p:sp>
        <p:sp>
          <p:nvSpPr>
            <p:cNvPr id="17" name="object 17"/>
            <p:cNvSpPr txBox="1"/>
            <p:nvPr/>
          </p:nvSpPr>
          <p:spPr>
            <a:xfrm>
              <a:off x="7406169" y="1368427"/>
              <a:ext cx="4988560" cy="174838"/>
            </a:xfrm>
            <a:prstGeom prst="rect">
              <a:avLst/>
            </a:prstGeom>
          </p:spPr>
          <p:txBody>
            <a:bodyPr vert="horz" wrap="square" lIns="0" tIns="12065" rIns="0" bIns="0" rtlCol="0">
              <a:spAutoFit/>
            </a:bodyPr>
            <a:lstStyle/>
            <a:p>
              <a:pPr>
                <a:spcBef>
                  <a:spcPts val="95"/>
                </a:spcBef>
              </a:pPr>
              <a:r>
                <a:rPr sz="3200" b="1" spc="-35" dirty="0">
                  <a:solidFill>
                    <a:srgbClr val="054C2C"/>
                  </a:solidFill>
                  <a:latin typeface="Gill Sans MT" panose="020B0502020104020203" pitchFamily="34" charset="77"/>
                  <a:cs typeface="Times New Roman"/>
                </a:rPr>
                <a:t>General</a:t>
              </a:r>
              <a:r>
                <a:rPr sz="3200" b="1" spc="-10" dirty="0">
                  <a:solidFill>
                    <a:srgbClr val="054C2C"/>
                  </a:solidFill>
                  <a:latin typeface="Gill Sans MT" panose="020B0502020104020203" pitchFamily="34" charset="77"/>
                  <a:cs typeface="Times New Roman"/>
                </a:rPr>
                <a:t> </a:t>
              </a:r>
              <a:r>
                <a:rPr sz="3200" b="1" spc="-20" dirty="0">
                  <a:solidFill>
                    <a:srgbClr val="054C2C"/>
                  </a:solidFill>
                  <a:latin typeface="Gill Sans MT" panose="020B0502020104020203" pitchFamily="34" charset="77"/>
                  <a:cs typeface="Times New Roman"/>
                </a:rPr>
                <a:t>Information </a:t>
              </a:r>
              <a:r>
                <a:rPr sz="3200" b="1" dirty="0">
                  <a:solidFill>
                    <a:srgbClr val="054C2C"/>
                  </a:solidFill>
                  <a:latin typeface="Gill Sans MT" panose="020B0502020104020203" pitchFamily="34" charset="77"/>
                  <a:cs typeface="Times New Roman"/>
                </a:rPr>
                <a:t>to</a:t>
              </a:r>
              <a:r>
                <a:rPr sz="3200" b="1" spc="-10" dirty="0">
                  <a:solidFill>
                    <a:srgbClr val="054C2C"/>
                  </a:solidFill>
                  <a:latin typeface="Gill Sans MT" panose="020B0502020104020203" pitchFamily="34" charset="77"/>
                  <a:cs typeface="Times New Roman"/>
                </a:rPr>
                <a:t> </a:t>
              </a:r>
              <a:r>
                <a:rPr sz="3200" b="1" spc="10" dirty="0">
                  <a:solidFill>
                    <a:srgbClr val="054C2C"/>
                  </a:solidFill>
                  <a:latin typeface="Gill Sans MT" panose="020B0502020104020203" pitchFamily="34" charset="77"/>
                  <a:cs typeface="Times New Roman"/>
                </a:rPr>
                <a:t>Enhance</a:t>
              </a:r>
              <a:r>
                <a:rPr sz="3200" b="1" spc="-10" dirty="0">
                  <a:solidFill>
                    <a:srgbClr val="054C2C"/>
                  </a:solidFill>
                  <a:latin typeface="Gill Sans MT" panose="020B0502020104020203" pitchFamily="34" charset="77"/>
                  <a:cs typeface="Times New Roman"/>
                </a:rPr>
                <a:t> </a:t>
              </a:r>
              <a:r>
                <a:rPr sz="3200" b="1" spc="-35" dirty="0">
                  <a:solidFill>
                    <a:srgbClr val="054C2C"/>
                  </a:solidFill>
                  <a:latin typeface="Gill Sans MT" panose="020B0502020104020203" pitchFamily="34" charset="77"/>
                  <a:cs typeface="Times New Roman"/>
                </a:rPr>
                <a:t>Workshop</a:t>
              </a:r>
              <a:r>
                <a:rPr sz="3200" b="1" spc="-5" dirty="0">
                  <a:solidFill>
                    <a:srgbClr val="054C2C"/>
                  </a:solidFill>
                  <a:latin typeface="Gill Sans MT" panose="020B0502020104020203" pitchFamily="34" charset="77"/>
                  <a:cs typeface="Times New Roman"/>
                </a:rPr>
                <a:t> </a:t>
              </a:r>
              <a:r>
                <a:rPr sz="3200" b="1" spc="5" dirty="0">
                  <a:solidFill>
                    <a:srgbClr val="054C2C"/>
                  </a:solidFill>
                  <a:latin typeface="Gill Sans MT" panose="020B0502020104020203" pitchFamily="34" charset="77"/>
                  <a:cs typeface="Times New Roman"/>
                </a:rPr>
                <a:t>Effectiveness.</a:t>
              </a:r>
              <a:endParaRPr sz="3200" b="1" dirty="0">
                <a:solidFill>
                  <a:srgbClr val="054C2C"/>
                </a:solidFill>
                <a:latin typeface="Gill Sans MT" panose="020B0502020104020203" pitchFamily="34" charset="77"/>
                <a:cs typeface="Times New Roman"/>
              </a:endParaRPr>
            </a:p>
          </p:txBody>
        </p:sp>
      </p:grpSp>
      <p:cxnSp>
        <p:nvCxnSpPr>
          <p:cNvPr id="14" name="Straight Connector 13">
            <a:extLst>
              <a:ext uri="{FF2B5EF4-FFF2-40B4-BE49-F238E27FC236}">
                <a16:creationId xmlns:a16="http://schemas.microsoft.com/office/drawing/2014/main" id="{2809FF24-4337-ED9C-FC01-5784A83A6060}"/>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16" name="Slide Number Placeholder 1">
            <a:extLst>
              <a:ext uri="{FF2B5EF4-FFF2-40B4-BE49-F238E27FC236}">
                <a16:creationId xmlns:a16="http://schemas.microsoft.com/office/drawing/2014/main" id="{E4BE7E0E-EE8C-F6C6-D3CE-5E087E955172}"/>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8</a:t>
            </a:fld>
            <a:r>
              <a:rPr lang="en-US" altLang="en-US" sz="2000" b="1" dirty="0">
                <a:solidFill>
                  <a:schemeClr val="bg1"/>
                </a:solidFill>
                <a:latin typeface="Gill Sans MT" panose="020B0502020104020203" pitchFamily="34" charset="0"/>
              </a:rPr>
              <a:t>     </a:t>
            </a:r>
          </a:p>
        </p:txBody>
      </p:sp>
      <p:sp>
        <p:nvSpPr>
          <p:cNvPr id="19" name="object 7">
            <a:extLst>
              <a:ext uri="{FF2B5EF4-FFF2-40B4-BE49-F238E27FC236}">
                <a16:creationId xmlns:a16="http://schemas.microsoft.com/office/drawing/2014/main" id="{656E7FF3-154E-38FC-FED9-467381E043C3}"/>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91D589BC-D130-2A64-7D5F-36E6D95FF575}"/>
              </a:ext>
            </a:extLst>
          </p:cNvPr>
          <p:cNvSpPr txBox="1"/>
          <p:nvPr/>
        </p:nvSpPr>
        <p:spPr>
          <a:xfrm>
            <a:off x="462386" y="2301875"/>
            <a:ext cx="18096652" cy="4775666"/>
          </a:xfrm>
          <a:prstGeom prst="rect">
            <a:avLst/>
          </a:prstGeom>
        </p:spPr>
        <p:txBody>
          <a:bodyPr vert="horz" wrap="square" lIns="0" tIns="12700" rIns="0" bIns="0" rtlCol="0">
            <a:spAutoFit/>
          </a:bodyPr>
          <a:lstStyle/>
          <a:p>
            <a:pPr marL="12700" marR="5080" indent="1270" algn="ctr">
              <a:spcBef>
                <a:spcPts val="4695"/>
              </a:spcBef>
            </a:pPr>
            <a:r>
              <a:rPr lang="en-US" sz="4800" spc="-25" dirty="0">
                <a:solidFill>
                  <a:srgbClr val="054C2C"/>
                </a:solidFill>
                <a:latin typeface="Gill Sans MT" panose="020B0502020104020203" pitchFamily="34" charset="77"/>
                <a:cs typeface="Times New Roman"/>
              </a:rPr>
              <a:t>"I pledge to safeguard the privacy and integrity of data,</a:t>
            </a:r>
          </a:p>
          <a:p>
            <a:pPr marL="12700" marR="5080" indent="1270" algn="ctr">
              <a:spcBef>
                <a:spcPts val="4695"/>
              </a:spcBef>
            </a:pPr>
            <a:r>
              <a:rPr lang="en-US" sz="4800" spc="-25" dirty="0">
                <a:solidFill>
                  <a:srgbClr val="054C2C"/>
                </a:solidFill>
                <a:latin typeface="Gill Sans MT" panose="020B0502020104020203" pitchFamily="34" charset="77"/>
                <a:cs typeface="Times New Roman"/>
              </a:rPr>
              <a:t>To uphold the principles of confidentiality and security,</a:t>
            </a:r>
          </a:p>
          <a:p>
            <a:pPr marL="12700" marR="5080" indent="1270" algn="ctr">
              <a:spcBef>
                <a:spcPts val="4695"/>
              </a:spcBef>
            </a:pPr>
            <a:r>
              <a:rPr lang="en-US" sz="4800" spc="-25" dirty="0">
                <a:solidFill>
                  <a:srgbClr val="054C2C"/>
                </a:solidFill>
                <a:latin typeface="Gill Sans MT" panose="020B0502020104020203" pitchFamily="34" charset="77"/>
                <a:cs typeface="Times New Roman"/>
              </a:rPr>
              <a:t>I will champion compliance and data protection laws,</a:t>
            </a:r>
          </a:p>
          <a:p>
            <a:pPr marL="12700" marR="5080" indent="1270" algn="ctr">
              <a:spcBef>
                <a:spcPts val="4695"/>
              </a:spcBef>
            </a:pPr>
            <a:r>
              <a:rPr lang="en-US" sz="4800" spc="-25" dirty="0">
                <a:solidFill>
                  <a:srgbClr val="054C2C"/>
                </a:solidFill>
                <a:latin typeface="Gill Sans MT" panose="020B0502020104020203" pitchFamily="34" charset="77"/>
                <a:cs typeface="Times New Roman"/>
              </a:rPr>
              <a:t>And strive to build a culture that respects privacy for all."</a:t>
            </a:r>
            <a:endParaRPr lang="en-US" sz="4800" dirty="0">
              <a:solidFill>
                <a:srgbClr val="054C2C"/>
              </a:solidFill>
              <a:latin typeface="Gill Sans MT" panose="020B0502020104020203" pitchFamily="34" charset="77"/>
              <a:cs typeface="Times New Roman"/>
            </a:endParaRPr>
          </a:p>
        </p:txBody>
      </p:sp>
      <p:sp>
        <p:nvSpPr>
          <p:cNvPr id="9" name="object 5">
            <a:extLst>
              <a:ext uri="{FF2B5EF4-FFF2-40B4-BE49-F238E27FC236}">
                <a16:creationId xmlns:a16="http://schemas.microsoft.com/office/drawing/2014/main" id="{4405B318-20B1-EFB3-282D-121480DD82EF}"/>
              </a:ext>
            </a:extLst>
          </p:cNvPr>
          <p:cNvSpPr txBox="1"/>
          <p:nvPr/>
        </p:nvSpPr>
        <p:spPr>
          <a:xfrm>
            <a:off x="2665140" y="930275"/>
            <a:ext cx="13691145" cy="831433"/>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12700" rIns="0" bIns="0" rtlCol="0">
            <a:spAutoFit/>
          </a:bodyPr>
          <a:lstStyle/>
          <a:p>
            <a:pPr marL="12700" marR="5080" indent="1270" algn="ctr">
              <a:spcBef>
                <a:spcPts val="4695"/>
              </a:spcBef>
            </a:pPr>
            <a:r>
              <a:rPr lang="en-US" sz="4800" spc="-25" dirty="0">
                <a:solidFill>
                  <a:schemeClr val="bg1"/>
                </a:solidFill>
                <a:latin typeface="Gill Sans MT" panose="020B0502020104020203" pitchFamily="34" charset="77"/>
                <a:cs typeface="Times New Roman"/>
              </a:rPr>
              <a:t>Data Processor’s and Controller’s Creed</a:t>
            </a:r>
            <a:endParaRPr lang="en-US" sz="4800" dirty="0">
              <a:solidFill>
                <a:schemeClr val="bg1"/>
              </a:solidFill>
              <a:latin typeface="Gill Sans MT" panose="020B0502020104020203" pitchFamily="34" charset="77"/>
              <a:cs typeface="Times New Roman"/>
            </a:endParaRPr>
          </a:p>
        </p:txBody>
      </p:sp>
      <p:cxnSp>
        <p:nvCxnSpPr>
          <p:cNvPr id="3" name="Straight Connector 2">
            <a:extLst>
              <a:ext uri="{FF2B5EF4-FFF2-40B4-BE49-F238E27FC236}">
                <a16:creationId xmlns:a16="http://schemas.microsoft.com/office/drawing/2014/main" id="{95F04F14-F621-D600-2890-16544A9C45F1}"/>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5" name="Slide Number Placeholder 1">
            <a:extLst>
              <a:ext uri="{FF2B5EF4-FFF2-40B4-BE49-F238E27FC236}">
                <a16:creationId xmlns:a16="http://schemas.microsoft.com/office/drawing/2014/main" id="{70140385-7B0C-8EC0-B593-D559832F7160}"/>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9</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8C6BF352-5921-53A3-F3BC-A047E02E01F2}"/>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904859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FDC8B9F1-3CF7-FCD5-EFED-1903CFE354CD}"/>
              </a:ext>
            </a:extLst>
          </p:cNvPr>
          <p:cNvSpPr/>
          <p:nvPr/>
        </p:nvSpPr>
        <p:spPr>
          <a:xfrm>
            <a:off x="2226806" y="2149475"/>
            <a:ext cx="13392119" cy="2286000"/>
          </a:xfrm>
          <a:prstGeom prst="roundRect">
            <a:avLst>
              <a:gd name="adj" fmla="val 50000"/>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5" name="object 5"/>
          <p:cNvSpPr txBox="1"/>
          <p:nvPr/>
        </p:nvSpPr>
        <p:spPr>
          <a:xfrm>
            <a:off x="2412170" y="2241550"/>
            <a:ext cx="13235160" cy="5786199"/>
          </a:xfrm>
          <a:prstGeom prst="rect">
            <a:avLst/>
          </a:prstGeom>
        </p:spPr>
        <p:txBody>
          <a:bodyPr vert="horz" wrap="square" lIns="0" tIns="12700" rIns="0" bIns="0" rtlCol="0">
            <a:spAutoFit/>
          </a:bodyPr>
          <a:lstStyle/>
          <a:p>
            <a:pPr marL="580390" algn="ctr">
              <a:lnSpc>
                <a:spcPct val="150000"/>
              </a:lnSpc>
              <a:spcBef>
                <a:spcPts val="100"/>
              </a:spcBef>
            </a:pPr>
            <a:r>
              <a:rPr sz="9600" b="1" spc="70" dirty="0">
                <a:solidFill>
                  <a:srgbClr val="FFFFFF"/>
                </a:solidFill>
                <a:latin typeface="Gill Sans MT" panose="020B0502020104020203" pitchFamily="34" charset="77"/>
                <a:cs typeface="Times New Roman"/>
              </a:rPr>
              <a:t>SECTION</a:t>
            </a:r>
            <a:r>
              <a:rPr sz="9600" b="1" spc="-85" dirty="0">
                <a:solidFill>
                  <a:srgbClr val="FFFFFF"/>
                </a:solidFill>
                <a:latin typeface="Gill Sans MT" panose="020B0502020104020203" pitchFamily="34" charset="77"/>
                <a:cs typeface="Times New Roman"/>
              </a:rPr>
              <a:t> </a:t>
            </a:r>
            <a:r>
              <a:rPr lang="en-GB" sz="9600" b="1" spc="-500" dirty="0">
                <a:solidFill>
                  <a:srgbClr val="FFFFFF"/>
                </a:solidFill>
                <a:latin typeface="Gill Sans MT" panose="020B0502020104020203" pitchFamily="34" charset="77"/>
                <a:cs typeface="Times New Roman"/>
              </a:rPr>
              <a:t>1</a:t>
            </a:r>
            <a:endParaRPr sz="9600" b="1" dirty="0">
              <a:latin typeface="Gill Sans MT" panose="020B0502020104020203" pitchFamily="34" charset="77"/>
              <a:cs typeface="Times New Roman"/>
            </a:endParaRPr>
          </a:p>
          <a:p>
            <a:pPr marL="12700" marR="5080" indent="1270" algn="ctr">
              <a:spcBef>
                <a:spcPts val="4695"/>
              </a:spcBef>
            </a:pPr>
            <a:r>
              <a:rPr lang="en-US" sz="9600" b="1" spc="-25" dirty="0">
                <a:solidFill>
                  <a:srgbClr val="054C2C"/>
                </a:solidFill>
                <a:latin typeface="Gill Sans MT" panose="020B0502020104020203" pitchFamily="34" charset="77"/>
                <a:cs typeface="Times New Roman"/>
              </a:rPr>
              <a:t>Data Protection Fundamentals</a:t>
            </a:r>
          </a:p>
        </p:txBody>
      </p:sp>
      <p:cxnSp>
        <p:nvCxnSpPr>
          <p:cNvPr id="9" name="Straight Connector 8">
            <a:extLst>
              <a:ext uri="{FF2B5EF4-FFF2-40B4-BE49-F238E27FC236}">
                <a16:creationId xmlns:a16="http://schemas.microsoft.com/office/drawing/2014/main" id="{B0B33ED5-5445-505A-EC5F-87E2A91F2B59}"/>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6" name="Slide Number Placeholder 1">
            <a:extLst>
              <a:ext uri="{FF2B5EF4-FFF2-40B4-BE49-F238E27FC236}">
                <a16:creationId xmlns:a16="http://schemas.microsoft.com/office/drawing/2014/main" id="{8DB49D90-AB1F-D87F-69C3-23D059628C00}"/>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10</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394A4A7E-76C7-242E-3652-0A746D6409A7}"/>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pic>
        <p:nvPicPr>
          <p:cNvPr id="12" name="object 4"/>
          <p:cNvPicPr/>
          <p:nvPr/>
        </p:nvPicPr>
        <p:blipFill>
          <a:blip r:embed="rId2" cstate="print"/>
          <a:stretch>
            <a:fillRect/>
          </a:stretch>
        </p:blipFill>
        <p:spPr>
          <a:xfrm>
            <a:off x="2652712" y="2376805"/>
            <a:ext cx="1835129" cy="1831340"/>
          </a:xfrm>
          <a:prstGeom prst="rect">
            <a:avLst/>
          </a:prstGeom>
        </p:spPr>
      </p:pic>
    </p:spTree>
    <p:extLst>
      <p:ext uri="{BB962C8B-B14F-4D97-AF65-F5344CB8AC3E}">
        <p14:creationId xmlns:p14="http://schemas.microsoft.com/office/powerpoint/2010/main" val="1888006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63D35621-1A9D-3BCA-95CF-253D8A4F6C44}"/>
              </a:ext>
            </a:extLst>
          </p:cNvPr>
          <p:cNvSpPr/>
          <p:nvPr/>
        </p:nvSpPr>
        <p:spPr>
          <a:xfrm>
            <a:off x="1045478" y="1096114"/>
            <a:ext cx="3069915" cy="1080400"/>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2" name="object 2"/>
          <p:cNvSpPr txBox="1"/>
          <p:nvPr/>
        </p:nvSpPr>
        <p:spPr>
          <a:xfrm>
            <a:off x="1580622" y="7834369"/>
            <a:ext cx="17440803" cy="1769267"/>
          </a:xfrm>
          <a:prstGeom prst="rect">
            <a:avLst/>
          </a:prstGeom>
        </p:spPr>
        <p:txBody>
          <a:bodyPr vert="horz" wrap="square" lIns="0" tIns="12700" rIns="0" bIns="0" rtlCol="0">
            <a:spAutoFit/>
          </a:bodyPr>
          <a:lstStyle/>
          <a:p>
            <a:pPr marL="12700" marR="5080" algn="just">
              <a:lnSpc>
                <a:spcPct val="140600"/>
              </a:lnSpc>
            </a:pPr>
            <a:endParaRPr lang="en-US" sz="2800" spc="-20" dirty="0">
              <a:latin typeface="Gill Sans MT" panose="020B0502020104020203" pitchFamily="34" charset="77"/>
              <a:cs typeface="Times New Roman"/>
            </a:endParaRPr>
          </a:p>
          <a:p>
            <a:pPr marL="12700" marR="5080" algn="just">
              <a:lnSpc>
                <a:spcPct val="140600"/>
              </a:lnSpc>
            </a:pPr>
            <a:endParaRPr lang="en-US" sz="2800" spc="-20" dirty="0">
              <a:latin typeface="Gill Sans MT" panose="020B0502020104020203" pitchFamily="34" charset="77"/>
              <a:cs typeface="Times New Roman"/>
            </a:endParaRPr>
          </a:p>
          <a:p>
            <a:pPr marL="12700" marR="5080" algn="just">
              <a:lnSpc>
                <a:spcPct val="140600"/>
              </a:lnSpc>
            </a:pPr>
            <a:r>
              <a:rPr lang="en-US" sz="2800" spc="-25" dirty="0">
                <a:latin typeface="Gill Sans MT" panose="020B0502020104020203" pitchFamily="34" charset="77"/>
                <a:cs typeface="Times New Roman"/>
              </a:rPr>
              <a:t>.</a:t>
            </a:r>
            <a:r>
              <a:rPr lang="en-GB" sz="2800" b="1" spc="15" dirty="0">
                <a:solidFill>
                  <a:srgbClr val="054C2C"/>
                </a:solidFill>
                <a:latin typeface="Gill Sans MT" panose="020B0502020104020203" pitchFamily="34" charset="77"/>
                <a:cs typeface="Times New Roman"/>
              </a:rPr>
              <a:t>T</a:t>
            </a:r>
            <a:r>
              <a:rPr sz="2800" b="1" spc="15" dirty="0" err="1">
                <a:solidFill>
                  <a:srgbClr val="054C2C"/>
                </a:solidFill>
                <a:latin typeface="Gill Sans MT" panose="020B0502020104020203" pitchFamily="34" charset="77"/>
                <a:cs typeface="Times New Roman"/>
              </a:rPr>
              <a:t>ime</a:t>
            </a:r>
            <a:r>
              <a:rPr sz="2800" b="1" spc="-15" dirty="0">
                <a:solidFill>
                  <a:srgbClr val="054C2C"/>
                </a:solidFill>
                <a:latin typeface="Gill Sans MT" panose="020B0502020104020203" pitchFamily="34" charset="77"/>
                <a:cs typeface="Times New Roman"/>
              </a:rPr>
              <a:t> </a:t>
            </a:r>
            <a:r>
              <a:rPr sz="2800" b="1" spc="-25" dirty="0">
                <a:solidFill>
                  <a:srgbClr val="054C2C"/>
                </a:solidFill>
                <a:latin typeface="Gill Sans MT" panose="020B0502020104020203" pitchFamily="34" charset="77"/>
                <a:cs typeface="Times New Roman"/>
              </a:rPr>
              <a:t>Allocated:</a:t>
            </a:r>
            <a:r>
              <a:rPr sz="2800" b="1" spc="-15" dirty="0">
                <a:solidFill>
                  <a:srgbClr val="054C2C"/>
                </a:solidFill>
                <a:latin typeface="Gill Sans MT" panose="020B0502020104020203" pitchFamily="34" charset="77"/>
                <a:cs typeface="Times New Roman"/>
              </a:rPr>
              <a:t> </a:t>
            </a:r>
            <a:r>
              <a:rPr lang="en-US" sz="2800" b="1" spc="-40" dirty="0">
                <a:solidFill>
                  <a:srgbClr val="054C2C"/>
                </a:solidFill>
                <a:latin typeface="Gill Sans MT" panose="020B0502020104020203" pitchFamily="34" charset="77"/>
                <a:cs typeface="Times New Roman"/>
              </a:rPr>
              <a:t>55</a:t>
            </a:r>
            <a:r>
              <a:rPr sz="2800" b="1" spc="-10" dirty="0">
                <a:solidFill>
                  <a:srgbClr val="054C2C"/>
                </a:solidFill>
                <a:latin typeface="Gill Sans MT" panose="020B0502020104020203" pitchFamily="34" charset="77"/>
                <a:cs typeface="Times New Roman"/>
              </a:rPr>
              <a:t> </a:t>
            </a:r>
            <a:r>
              <a:rPr sz="2800" b="1" spc="10" dirty="0">
                <a:solidFill>
                  <a:srgbClr val="054C2C"/>
                </a:solidFill>
                <a:latin typeface="Gill Sans MT" panose="020B0502020104020203" pitchFamily="34" charset="77"/>
                <a:cs typeface="Times New Roman"/>
              </a:rPr>
              <a:t>mins</a:t>
            </a:r>
            <a:endParaRPr sz="2800" b="1" dirty="0">
              <a:solidFill>
                <a:srgbClr val="054C2C"/>
              </a:solidFill>
              <a:latin typeface="Gill Sans MT" panose="020B0502020104020203" pitchFamily="34" charset="77"/>
              <a:cs typeface="Times New Roman"/>
            </a:endParaRPr>
          </a:p>
        </p:txBody>
      </p:sp>
      <p:sp>
        <p:nvSpPr>
          <p:cNvPr id="3" name="object 3"/>
          <p:cNvSpPr/>
          <p:nvPr/>
        </p:nvSpPr>
        <p:spPr>
          <a:xfrm>
            <a:off x="828566" y="3150613"/>
            <a:ext cx="13675992" cy="921963"/>
          </a:xfrm>
          <a:custGeom>
            <a:avLst/>
            <a:gdLst/>
            <a:ahLst/>
            <a:cxnLst/>
            <a:rect l="l" t="t" r="r" b="b"/>
            <a:pathLst>
              <a:path w="5996940" h="469264">
                <a:moveTo>
                  <a:pt x="5996317" y="117462"/>
                </a:moveTo>
                <a:lnTo>
                  <a:pt x="5657342" y="117462"/>
                </a:lnTo>
                <a:lnTo>
                  <a:pt x="5657342" y="12"/>
                </a:lnTo>
                <a:lnTo>
                  <a:pt x="0" y="0"/>
                </a:lnTo>
                <a:lnTo>
                  <a:pt x="0" y="338518"/>
                </a:lnTo>
                <a:lnTo>
                  <a:pt x="152412" y="338518"/>
                </a:lnTo>
                <a:lnTo>
                  <a:pt x="152412" y="468884"/>
                </a:lnTo>
                <a:lnTo>
                  <a:pt x="5996317" y="468884"/>
                </a:lnTo>
                <a:lnTo>
                  <a:pt x="5996317" y="117462"/>
                </a:lnTo>
                <a:close/>
              </a:path>
            </a:pathLst>
          </a:custGeom>
          <a:solidFill>
            <a:srgbClr val="FFFFFF">
              <a:alpha val="36862"/>
            </a:srgbClr>
          </a:solidFill>
        </p:spPr>
        <p:txBody>
          <a:bodyPr wrap="square" lIns="0" tIns="0" rIns="0" bIns="0" rtlCol="0"/>
          <a:lstStyle/>
          <a:p>
            <a:endParaRPr sz="4000" dirty="0">
              <a:latin typeface="Gill Sans MT" panose="020B0502020104020203" pitchFamily="34" charset="77"/>
            </a:endParaRPr>
          </a:p>
        </p:txBody>
      </p:sp>
      <p:sp>
        <p:nvSpPr>
          <p:cNvPr id="6" name="object 6"/>
          <p:cNvSpPr txBox="1"/>
          <p:nvPr/>
        </p:nvSpPr>
        <p:spPr>
          <a:xfrm>
            <a:off x="1704437" y="2953606"/>
            <a:ext cx="16698520" cy="5517793"/>
          </a:xfrm>
          <a:prstGeom prst="rect">
            <a:avLst/>
          </a:prstGeom>
          <a:ln w="19050">
            <a:noFill/>
          </a:ln>
        </p:spPr>
        <p:txBody>
          <a:bodyPr vert="horz" wrap="square" lIns="0" tIns="21590" rIns="0" bIns="0" rtlCol="0">
            <a:spAutoFit/>
          </a:bodyPr>
          <a:lstStyle/>
          <a:p>
            <a:pPr marL="91440"/>
            <a:r>
              <a:rPr sz="3200" spc="-10" dirty="0">
                <a:latin typeface="Gill Sans MT" panose="020B0502020104020203" pitchFamily="34" charset="77"/>
                <a:cs typeface="Times New Roman"/>
              </a:rPr>
              <a:t>Under</a:t>
            </a:r>
            <a:r>
              <a:rPr sz="3200" spc="-5" dirty="0">
                <a:latin typeface="Gill Sans MT" panose="020B0502020104020203" pitchFamily="34" charset="77"/>
                <a:cs typeface="Times New Roman"/>
              </a:rPr>
              <a:t> </a:t>
            </a:r>
            <a:r>
              <a:rPr sz="3200" dirty="0">
                <a:latin typeface="Gill Sans MT" panose="020B0502020104020203" pitchFamily="34" charset="77"/>
                <a:cs typeface="Times New Roman"/>
              </a:rPr>
              <a:t>this</a:t>
            </a:r>
            <a:r>
              <a:rPr sz="3200" spc="-10" dirty="0">
                <a:latin typeface="Gill Sans MT" panose="020B0502020104020203" pitchFamily="34" charset="77"/>
                <a:cs typeface="Times New Roman"/>
              </a:rPr>
              <a:t> </a:t>
            </a:r>
            <a:r>
              <a:rPr sz="3200" spc="10" dirty="0">
                <a:latin typeface="Gill Sans MT" panose="020B0502020104020203" pitchFamily="34" charset="77"/>
                <a:cs typeface="Times New Roman"/>
              </a:rPr>
              <a:t>topic,</a:t>
            </a:r>
            <a:r>
              <a:rPr sz="3200" spc="-10" dirty="0">
                <a:latin typeface="Gill Sans MT" panose="020B0502020104020203" pitchFamily="34" charset="77"/>
                <a:cs typeface="Times New Roman"/>
              </a:rPr>
              <a:t> </a:t>
            </a:r>
            <a:r>
              <a:rPr sz="3200" dirty="0">
                <a:latin typeface="Gill Sans MT" panose="020B0502020104020203" pitchFamily="34" charset="77"/>
                <a:cs typeface="Times New Roman"/>
              </a:rPr>
              <a:t>the</a:t>
            </a:r>
            <a:r>
              <a:rPr sz="3200" spc="-10" dirty="0">
                <a:latin typeface="Gill Sans MT" panose="020B0502020104020203" pitchFamily="34" charset="77"/>
                <a:cs typeface="Times New Roman"/>
              </a:rPr>
              <a:t> </a:t>
            </a:r>
            <a:r>
              <a:rPr sz="3200" dirty="0">
                <a:latin typeface="Gill Sans MT" panose="020B0502020104020203" pitchFamily="34" charset="77"/>
                <a:cs typeface="Times New Roman"/>
              </a:rPr>
              <a:t>following</a:t>
            </a:r>
            <a:r>
              <a:rPr sz="3200" spc="-10" dirty="0">
                <a:latin typeface="Gill Sans MT" panose="020B0502020104020203" pitchFamily="34" charset="77"/>
                <a:cs typeface="Times New Roman"/>
              </a:rPr>
              <a:t> </a:t>
            </a:r>
            <a:r>
              <a:rPr sz="3200" spc="-15" dirty="0">
                <a:latin typeface="Gill Sans MT" panose="020B0502020104020203" pitchFamily="34" charset="77"/>
                <a:cs typeface="Times New Roman"/>
              </a:rPr>
              <a:t>key</a:t>
            </a:r>
            <a:r>
              <a:rPr sz="3200" spc="5" dirty="0">
                <a:latin typeface="Gill Sans MT" panose="020B0502020104020203" pitchFamily="34" charset="77"/>
                <a:cs typeface="Times New Roman"/>
              </a:rPr>
              <a:t> </a:t>
            </a:r>
            <a:r>
              <a:rPr sz="3200" spc="-25" dirty="0">
                <a:latin typeface="Gill Sans MT" panose="020B0502020104020203" pitchFamily="34" charset="77"/>
                <a:cs typeface="Times New Roman"/>
              </a:rPr>
              <a:t>areas</a:t>
            </a:r>
            <a:r>
              <a:rPr sz="3200" spc="-20" dirty="0">
                <a:latin typeface="Gill Sans MT" panose="020B0502020104020203" pitchFamily="34" charset="77"/>
                <a:cs typeface="Times New Roman"/>
              </a:rPr>
              <a:t> </a:t>
            </a:r>
            <a:r>
              <a:rPr sz="3200" spc="-5" dirty="0">
                <a:latin typeface="Gill Sans MT" panose="020B0502020104020203" pitchFamily="34" charset="77"/>
                <a:cs typeface="Times New Roman"/>
              </a:rPr>
              <a:t>shall </a:t>
            </a:r>
            <a:r>
              <a:rPr sz="3200" spc="15" dirty="0">
                <a:latin typeface="Gill Sans MT" panose="020B0502020104020203" pitchFamily="34" charset="77"/>
                <a:cs typeface="Times New Roman"/>
              </a:rPr>
              <a:t>be</a:t>
            </a:r>
            <a:r>
              <a:rPr sz="3200" spc="-5" dirty="0">
                <a:latin typeface="Gill Sans MT" panose="020B0502020104020203" pitchFamily="34" charset="77"/>
                <a:cs typeface="Times New Roman"/>
              </a:rPr>
              <a:t> </a:t>
            </a:r>
            <a:r>
              <a:rPr sz="3200" spc="5" dirty="0">
                <a:latin typeface="Gill Sans MT" panose="020B0502020104020203" pitchFamily="34" charset="77"/>
                <a:cs typeface="Times New Roman"/>
              </a:rPr>
              <a:t>discussed:</a:t>
            </a:r>
            <a:endParaRPr sz="3200" dirty="0">
              <a:latin typeface="Gill Sans MT" panose="020B0502020104020203" pitchFamily="34" charset="77"/>
              <a:cs typeface="Times New Roman"/>
            </a:endParaRPr>
          </a:p>
          <a:p>
            <a:pPr>
              <a:spcBef>
                <a:spcPts val="25"/>
              </a:spcBef>
            </a:pPr>
            <a:endParaRPr lang="en-US" sz="3200" dirty="0">
              <a:latin typeface="Gill Sans MT" panose="020B0502020104020203" pitchFamily="34" charset="77"/>
              <a:cs typeface="Times New Roman"/>
            </a:endParaRPr>
          </a:p>
          <a:p>
            <a:pPr marL="812165">
              <a:spcBef>
                <a:spcPts val="5"/>
              </a:spcBef>
            </a:pPr>
            <a:r>
              <a:rPr lang="en-US" sz="3200" spc="-20" dirty="0">
                <a:solidFill>
                  <a:srgbClr val="252525"/>
                </a:solidFill>
                <a:latin typeface="Gill Sans MT" panose="020B0502020104020203" pitchFamily="34" charset="77"/>
                <a:cs typeface="Times New Roman"/>
              </a:rPr>
              <a:t>Learning</a:t>
            </a:r>
            <a:r>
              <a:rPr lang="en-US" sz="3200" spc="-30" dirty="0">
                <a:solidFill>
                  <a:srgbClr val="252525"/>
                </a:solidFill>
                <a:latin typeface="Gill Sans MT" panose="020B0502020104020203" pitchFamily="34" charset="77"/>
                <a:cs typeface="Times New Roman"/>
              </a:rPr>
              <a:t> </a:t>
            </a:r>
            <a:r>
              <a:rPr lang="en-US" sz="3200" dirty="0">
                <a:solidFill>
                  <a:srgbClr val="252525"/>
                </a:solidFill>
                <a:latin typeface="Gill Sans MT" panose="020B0502020104020203" pitchFamily="34" charset="77"/>
                <a:cs typeface="Times New Roman"/>
              </a:rPr>
              <a:t>Expectations</a:t>
            </a:r>
            <a:endParaRPr lang="en-US" sz="3200" dirty="0">
              <a:latin typeface="Gill Sans MT" panose="020B0502020104020203" pitchFamily="34" charset="77"/>
              <a:cs typeface="Times New Roman"/>
            </a:endParaRPr>
          </a:p>
          <a:p>
            <a:pPr marL="812165" marR="2856230">
              <a:lnSpc>
                <a:spcPct val="226700"/>
              </a:lnSpc>
              <a:spcBef>
                <a:spcPts val="275"/>
              </a:spcBef>
            </a:pPr>
            <a:r>
              <a:rPr lang="en-US" sz="3200" spc="-15" dirty="0">
                <a:solidFill>
                  <a:srgbClr val="252525"/>
                </a:solidFill>
                <a:latin typeface="Gill Sans MT" panose="020B0502020104020203" pitchFamily="34" charset="77"/>
                <a:cs typeface="Times New Roman"/>
              </a:rPr>
              <a:t>Introduction</a:t>
            </a:r>
            <a:r>
              <a:rPr lang="en-US" sz="3200" spc="-5" dirty="0">
                <a:solidFill>
                  <a:srgbClr val="252525"/>
                </a:solidFill>
                <a:latin typeface="Gill Sans MT" panose="020B0502020104020203" pitchFamily="34" charset="77"/>
                <a:cs typeface="Times New Roman"/>
              </a:rPr>
              <a:t> to</a:t>
            </a:r>
            <a:r>
              <a:rPr lang="en-US" sz="3200" dirty="0">
                <a:solidFill>
                  <a:srgbClr val="252525"/>
                </a:solidFill>
                <a:latin typeface="Gill Sans MT" panose="020B0502020104020203" pitchFamily="34" charset="77"/>
                <a:cs typeface="Times New Roman"/>
              </a:rPr>
              <a:t> </a:t>
            </a:r>
            <a:r>
              <a:rPr lang="en-US" sz="3200" spc="-10" dirty="0">
                <a:solidFill>
                  <a:srgbClr val="252525"/>
                </a:solidFill>
                <a:latin typeface="Gill Sans MT" panose="020B0502020104020203" pitchFamily="34" charset="77"/>
                <a:cs typeface="Times New Roman"/>
              </a:rPr>
              <a:t>Data</a:t>
            </a:r>
            <a:r>
              <a:rPr lang="en-US" sz="3200" spc="15" dirty="0">
                <a:solidFill>
                  <a:srgbClr val="252525"/>
                </a:solidFill>
                <a:latin typeface="Gill Sans MT" panose="020B0502020104020203" pitchFamily="34" charset="77"/>
                <a:cs typeface="Times New Roman"/>
              </a:rPr>
              <a:t> </a:t>
            </a:r>
            <a:r>
              <a:rPr lang="en-US" sz="3200" spc="-10" dirty="0">
                <a:solidFill>
                  <a:srgbClr val="252525"/>
                </a:solidFill>
                <a:latin typeface="Gill Sans MT" panose="020B0502020104020203" pitchFamily="34" charset="77"/>
                <a:cs typeface="Times New Roman"/>
              </a:rPr>
              <a:t>Protection </a:t>
            </a:r>
            <a:r>
              <a:rPr lang="en-US" sz="3200" spc="-285" dirty="0">
                <a:solidFill>
                  <a:srgbClr val="252525"/>
                </a:solidFill>
                <a:latin typeface="Gill Sans MT" panose="020B0502020104020203" pitchFamily="34" charset="77"/>
                <a:cs typeface="Times New Roman"/>
              </a:rPr>
              <a:t> </a:t>
            </a:r>
            <a:r>
              <a:rPr lang="en-US" sz="3200" spc="-45" dirty="0">
                <a:solidFill>
                  <a:srgbClr val="252525"/>
                </a:solidFill>
                <a:latin typeface="Gill Sans MT" panose="020B0502020104020203" pitchFamily="34" charset="77"/>
                <a:cs typeface="Times New Roman"/>
              </a:rPr>
              <a:t>Key</a:t>
            </a:r>
            <a:r>
              <a:rPr lang="en-US" sz="3200" spc="-10" dirty="0">
                <a:solidFill>
                  <a:srgbClr val="252525"/>
                </a:solidFill>
                <a:latin typeface="Gill Sans MT" panose="020B0502020104020203" pitchFamily="34" charset="77"/>
                <a:cs typeface="Times New Roman"/>
              </a:rPr>
              <a:t> Terms</a:t>
            </a:r>
            <a:r>
              <a:rPr lang="en-US" sz="3200" spc="-5" dirty="0">
                <a:solidFill>
                  <a:srgbClr val="252525"/>
                </a:solidFill>
                <a:latin typeface="Gill Sans MT" panose="020B0502020104020203" pitchFamily="34" charset="77"/>
                <a:cs typeface="Times New Roman"/>
              </a:rPr>
              <a:t> </a:t>
            </a:r>
            <a:r>
              <a:rPr lang="en-US" sz="3200" spc="-15" dirty="0">
                <a:solidFill>
                  <a:srgbClr val="252525"/>
                </a:solidFill>
                <a:latin typeface="Gill Sans MT" panose="020B0502020104020203" pitchFamily="34" charset="77"/>
                <a:cs typeface="Times New Roman"/>
              </a:rPr>
              <a:t>and </a:t>
            </a:r>
            <a:r>
              <a:rPr lang="en-US" sz="3200" spc="5" dirty="0">
                <a:solidFill>
                  <a:srgbClr val="252525"/>
                </a:solidFill>
                <a:latin typeface="Gill Sans MT" panose="020B0502020104020203" pitchFamily="34" charset="77"/>
                <a:cs typeface="Times New Roman"/>
              </a:rPr>
              <a:t>Definitions</a:t>
            </a:r>
            <a:endParaRPr lang="en-US" sz="3200" dirty="0">
              <a:latin typeface="Gill Sans MT" panose="020B0502020104020203" pitchFamily="34" charset="77"/>
              <a:cs typeface="Times New Roman"/>
            </a:endParaRPr>
          </a:p>
          <a:p>
            <a:pPr marL="812165"/>
            <a:r>
              <a:rPr lang="en-US" sz="3200" spc="-45" dirty="0">
                <a:solidFill>
                  <a:srgbClr val="252525"/>
                </a:solidFill>
                <a:latin typeface="Gill Sans MT" panose="020B0502020104020203" pitchFamily="34" charset="77"/>
                <a:cs typeface="Times New Roman"/>
              </a:rPr>
              <a:t>Key</a:t>
            </a:r>
            <a:r>
              <a:rPr lang="en-US" sz="3200" spc="-10" dirty="0">
                <a:solidFill>
                  <a:srgbClr val="252525"/>
                </a:solidFill>
                <a:latin typeface="Gill Sans MT" panose="020B0502020104020203" pitchFamily="34" charset="77"/>
                <a:cs typeface="Times New Roman"/>
              </a:rPr>
              <a:t> Principles</a:t>
            </a:r>
            <a:r>
              <a:rPr lang="en-US" sz="3200" spc="-5" dirty="0">
                <a:solidFill>
                  <a:srgbClr val="252525"/>
                </a:solidFill>
                <a:latin typeface="Gill Sans MT" panose="020B0502020104020203" pitchFamily="34" charset="77"/>
                <a:cs typeface="Times New Roman"/>
              </a:rPr>
              <a:t> </a:t>
            </a:r>
            <a:r>
              <a:rPr lang="en-US" sz="3200" spc="-10" dirty="0">
                <a:solidFill>
                  <a:srgbClr val="252525"/>
                </a:solidFill>
                <a:latin typeface="Gill Sans MT" panose="020B0502020104020203" pitchFamily="34" charset="77"/>
                <a:cs typeface="Times New Roman"/>
              </a:rPr>
              <a:t>of </a:t>
            </a:r>
            <a:r>
              <a:rPr lang="en-US" sz="3200" spc="-5" dirty="0">
                <a:solidFill>
                  <a:srgbClr val="252525"/>
                </a:solidFill>
                <a:latin typeface="Gill Sans MT" panose="020B0502020104020203" pitchFamily="34" charset="77"/>
                <a:cs typeface="Times New Roman"/>
              </a:rPr>
              <a:t>Data</a:t>
            </a:r>
            <a:r>
              <a:rPr lang="en-US" sz="3200" spc="-10" dirty="0">
                <a:solidFill>
                  <a:srgbClr val="252525"/>
                </a:solidFill>
                <a:latin typeface="Gill Sans MT" panose="020B0502020104020203" pitchFamily="34" charset="77"/>
                <a:cs typeface="Times New Roman"/>
              </a:rPr>
              <a:t> Protection</a:t>
            </a:r>
          </a:p>
          <a:p>
            <a:pPr marL="812165"/>
            <a:endParaRPr lang="en-US" sz="3200" dirty="0">
              <a:latin typeface="Gill Sans MT" panose="020B0502020104020203" pitchFamily="34" charset="77"/>
              <a:cs typeface="Times New Roman"/>
            </a:endParaRPr>
          </a:p>
          <a:p>
            <a:pPr marL="812165" marR="1613535">
              <a:lnSpc>
                <a:spcPts val="3550"/>
              </a:lnSpc>
              <a:spcBef>
                <a:spcPts val="30"/>
              </a:spcBef>
            </a:pPr>
            <a:r>
              <a:rPr lang="en-US" sz="3200" spc="-20" dirty="0">
                <a:latin typeface="Gill Sans MT" panose="020B0502020104020203" pitchFamily="34" charset="77"/>
                <a:cs typeface="Times New Roman"/>
              </a:rPr>
              <a:t>Practical</a:t>
            </a:r>
            <a:r>
              <a:rPr lang="en-US" sz="3200" spc="-5"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Applications</a:t>
            </a:r>
            <a:r>
              <a:rPr lang="en-US" sz="3200"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of</a:t>
            </a:r>
            <a:r>
              <a:rPr lang="en-US" sz="3200" dirty="0">
                <a:latin typeface="Gill Sans MT" panose="020B0502020104020203" pitchFamily="34" charset="77"/>
                <a:cs typeface="Times New Roman"/>
              </a:rPr>
              <a:t> </a:t>
            </a:r>
            <a:r>
              <a:rPr lang="en-US" sz="3200" spc="-5" dirty="0">
                <a:latin typeface="Gill Sans MT" panose="020B0502020104020203" pitchFamily="34" charset="77"/>
                <a:cs typeface="Times New Roman"/>
              </a:rPr>
              <a:t>Data</a:t>
            </a:r>
            <a:r>
              <a:rPr lang="en-US" sz="3200"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Protection</a:t>
            </a:r>
            <a:r>
              <a:rPr lang="en-US" sz="3200" spc="-5"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Principles </a:t>
            </a:r>
            <a:r>
              <a:rPr lang="en-US" sz="3200" spc="-285" dirty="0">
                <a:latin typeface="Gill Sans MT" panose="020B0502020104020203" pitchFamily="34" charset="77"/>
                <a:cs typeface="Times New Roman"/>
              </a:rPr>
              <a:t> </a:t>
            </a:r>
          </a:p>
          <a:p>
            <a:pPr marL="812165" marR="1613535">
              <a:lnSpc>
                <a:spcPts val="3550"/>
              </a:lnSpc>
              <a:spcBef>
                <a:spcPts val="30"/>
              </a:spcBef>
            </a:pPr>
            <a:endParaRPr lang="en-US" sz="3200" spc="-285" dirty="0">
              <a:latin typeface="Gill Sans MT" panose="020B0502020104020203" pitchFamily="34" charset="77"/>
              <a:cs typeface="Times New Roman"/>
            </a:endParaRPr>
          </a:p>
          <a:p>
            <a:pPr marL="812165" marR="1613535">
              <a:lnSpc>
                <a:spcPts val="3550"/>
              </a:lnSpc>
              <a:spcBef>
                <a:spcPts val="30"/>
              </a:spcBef>
            </a:pPr>
            <a:r>
              <a:rPr lang="en-US" sz="3200" spc="-5" dirty="0">
                <a:latin typeface="Gill Sans MT" panose="020B0502020104020203" pitchFamily="34" charset="77"/>
                <a:cs typeface="Times New Roman"/>
              </a:rPr>
              <a:t>Case </a:t>
            </a:r>
            <a:r>
              <a:rPr lang="en-US" sz="3200" spc="-35" dirty="0">
                <a:latin typeface="Gill Sans MT" panose="020B0502020104020203" pitchFamily="34" charset="77"/>
                <a:cs typeface="Times New Roman"/>
              </a:rPr>
              <a:t>Study</a:t>
            </a:r>
            <a:r>
              <a:rPr lang="en-US" sz="3200" spc="-5"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Illustrations</a:t>
            </a:r>
            <a:endParaRPr lang="en-US" sz="3200" dirty="0">
              <a:latin typeface="Gill Sans MT" panose="020B0502020104020203" pitchFamily="34" charset="77"/>
              <a:cs typeface="Times New Roman"/>
            </a:endParaRPr>
          </a:p>
          <a:p>
            <a:pPr>
              <a:spcBef>
                <a:spcPts val="25"/>
              </a:spcBef>
            </a:pPr>
            <a:endParaRPr sz="3200" dirty="0">
              <a:latin typeface="Gill Sans MT" panose="020B0502020104020203" pitchFamily="34" charset="77"/>
              <a:cs typeface="Times New Roman"/>
            </a:endParaRPr>
          </a:p>
        </p:txBody>
      </p:sp>
      <p:sp>
        <p:nvSpPr>
          <p:cNvPr id="27" name="TextBox 26">
            <a:extLst>
              <a:ext uri="{FF2B5EF4-FFF2-40B4-BE49-F238E27FC236}">
                <a16:creationId xmlns:a16="http://schemas.microsoft.com/office/drawing/2014/main" id="{DC5165E5-AB47-9370-EAAE-6D6AC84394D6}"/>
              </a:ext>
            </a:extLst>
          </p:cNvPr>
          <p:cNvSpPr txBox="1"/>
          <p:nvPr/>
        </p:nvSpPr>
        <p:spPr>
          <a:xfrm>
            <a:off x="3433817" y="709177"/>
            <a:ext cx="14969140" cy="1682320"/>
          </a:xfrm>
          <a:prstGeom prst="rect">
            <a:avLst/>
          </a:prstGeom>
          <a:noFill/>
        </p:spPr>
        <p:txBody>
          <a:bodyPr wrap="square">
            <a:spAutoFit/>
          </a:bodyPr>
          <a:lstStyle/>
          <a:p>
            <a:pPr marL="195580" marR="374015" indent="885190">
              <a:lnSpc>
                <a:spcPct val="150000"/>
              </a:lnSpc>
              <a:spcBef>
                <a:spcPts val="170"/>
              </a:spcBef>
              <a:tabLst>
                <a:tab pos="1080770" algn="l"/>
              </a:tabLst>
            </a:pPr>
            <a:r>
              <a:rPr lang="en-US" sz="3600" b="1" spc="-10" dirty="0">
                <a:solidFill>
                  <a:srgbClr val="054C2C"/>
                </a:solidFill>
                <a:latin typeface="Gill Sans MT" panose="020B0502020104020203" pitchFamily="34" charset="77"/>
                <a:cs typeface="Times New Roman"/>
              </a:rPr>
              <a:t>Understanding</a:t>
            </a:r>
            <a:r>
              <a:rPr lang="en-US" sz="3600" b="1" spc="-5" dirty="0">
                <a:solidFill>
                  <a:srgbClr val="054C2C"/>
                </a:solidFill>
                <a:latin typeface="Gill Sans MT" panose="020B0502020104020203" pitchFamily="34" charset="77"/>
                <a:cs typeface="Times New Roman"/>
              </a:rPr>
              <a:t> </a:t>
            </a:r>
            <a:r>
              <a:rPr lang="en-US" sz="3600" b="1" dirty="0">
                <a:solidFill>
                  <a:srgbClr val="054C2C"/>
                </a:solidFill>
                <a:latin typeface="Gill Sans MT" panose="020B0502020104020203" pitchFamily="34" charset="77"/>
                <a:cs typeface="Times New Roman"/>
              </a:rPr>
              <a:t>the</a:t>
            </a:r>
            <a:r>
              <a:rPr lang="en-US" sz="3600" b="1" spc="-5" dirty="0">
                <a:solidFill>
                  <a:srgbClr val="054C2C"/>
                </a:solidFill>
                <a:latin typeface="Gill Sans MT" panose="020B0502020104020203" pitchFamily="34" charset="77"/>
                <a:cs typeface="Times New Roman"/>
              </a:rPr>
              <a:t> </a:t>
            </a:r>
            <a:r>
              <a:rPr lang="en-US" sz="3600" b="1" spc="-10" dirty="0">
                <a:solidFill>
                  <a:srgbClr val="054C2C"/>
                </a:solidFill>
                <a:latin typeface="Gill Sans MT" panose="020B0502020104020203" pitchFamily="34" charset="77"/>
                <a:cs typeface="Times New Roman"/>
              </a:rPr>
              <a:t>Fundamentals</a:t>
            </a:r>
            <a:r>
              <a:rPr lang="en-US" sz="3600" b="1" spc="20" dirty="0">
                <a:solidFill>
                  <a:srgbClr val="054C2C"/>
                </a:solidFill>
                <a:latin typeface="Gill Sans MT" panose="020B0502020104020203" pitchFamily="34" charset="77"/>
                <a:cs typeface="Times New Roman"/>
              </a:rPr>
              <a:t> </a:t>
            </a:r>
            <a:r>
              <a:rPr lang="en-US" sz="3600" b="1" spc="-10" dirty="0">
                <a:solidFill>
                  <a:srgbClr val="054C2C"/>
                </a:solidFill>
                <a:latin typeface="Gill Sans MT" panose="020B0502020104020203" pitchFamily="34" charset="77"/>
                <a:cs typeface="Times New Roman"/>
              </a:rPr>
              <a:t>of</a:t>
            </a:r>
            <a:r>
              <a:rPr lang="en-US" sz="3600" b="1" dirty="0">
                <a:solidFill>
                  <a:srgbClr val="054C2C"/>
                </a:solidFill>
                <a:latin typeface="Gill Sans MT" panose="020B0502020104020203" pitchFamily="34" charset="77"/>
                <a:cs typeface="Times New Roman"/>
              </a:rPr>
              <a:t> </a:t>
            </a:r>
            <a:r>
              <a:rPr lang="en-US" sz="3600" b="1" spc="-5" dirty="0">
                <a:solidFill>
                  <a:srgbClr val="054C2C"/>
                </a:solidFill>
                <a:latin typeface="Gill Sans MT" panose="020B0502020104020203" pitchFamily="34" charset="77"/>
                <a:cs typeface="Times New Roman"/>
              </a:rPr>
              <a:t>Data</a:t>
            </a:r>
            <a:r>
              <a:rPr lang="en-US" sz="3600" b="1" spc="5" dirty="0">
                <a:solidFill>
                  <a:srgbClr val="054C2C"/>
                </a:solidFill>
                <a:latin typeface="Gill Sans MT" panose="020B0502020104020203" pitchFamily="34" charset="77"/>
                <a:cs typeface="Times New Roman"/>
              </a:rPr>
              <a:t> </a:t>
            </a:r>
            <a:r>
              <a:rPr lang="en-US" sz="3600" b="1" spc="-10" dirty="0">
                <a:solidFill>
                  <a:srgbClr val="054C2C"/>
                </a:solidFill>
                <a:latin typeface="Gill Sans MT" panose="020B0502020104020203" pitchFamily="34" charset="77"/>
                <a:cs typeface="Times New Roman"/>
              </a:rPr>
              <a:t>Protection</a:t>
            </a:r>
          </a:p>
          <a:p>
            <a:pPr marL="195580" marR="374015" indent="885190">
              <a:lnSpc>
                <a:spcPct val="150000"/>
              </a:lnSpc>
              <a:spcBef>
                <a:spcPts val="170"/>
              </a:spcBef>
              <a:tabLst>
                <a:tab pos="1080770" algn="l"/>
              </a:tabLst>
            </a:pPr>
            <a:r>
              <a:rPr lang="en-US" sz="3600" b="1" spc="-20" dirty="0">
                <a:solidFill>
                  <a:srgbClr val="054C2C"/>
                </a:solidFill>
                <a:latin typeface="Gill Sans MT" panose="020B0502020104020203" pitchFamily="34" charset="77"/>
                <a:cs typeface="Times New Roman"/>
              </a:rPr>
              <a:t>and</a:t>
            </a:r>
            <a:r>
              <a:rPr lang="en-US" sz="3600" b="1" dirty="0">
                <a:solidFill>
                  <a:srgbClr val="054C2C"/>
                </a:solidFill>
                <a:latin typeface="Gill Sans MT" panose="020B0502020104020203" pitchFamily="34" charset="77"/>
                <a:cs typeface="Times New Roman"/>
              </a:rPr>
              <a:t> </a:t>
            </a:r>
            <a:r>
              <a:rPr lang="en-US" sz="3600" b="1" spc="-5" dirty="0">
                <a:solidFill>
                  <a:srgbClr val="054C2C"/>
                </a:solidFill>
                <a:latin typeface="Gill Sans MT" panose="020B0502020104020203" pitchFamily="34" charset="77"/>
                <a:cs typeface="Times New Roman"/>
              </a:rPr>
              <a:t>Data</a:t>
            </a:r>
            <a:r>
              <a:rPr lang="en-US" sz="3600" b="1" spc="5" dirty="0">
                <a:solidFill>
                  <a:srgbClr val="054C2C"/>
                </a:solidFill>
                <a:latin typeface="Gill Sans MT" panose="020B0502020104020203" pitchFamily="34" charset="77"/>
                <a:cs typeface="Times New Roman"/>
              </a:rPr>
              <a:t> </a:t>
            </a:r>
            <a:r>
              <a:rPr lang="en-US" sz="3600" b="1" spc="-40" dirty="0">
                <a:solidFill>
                  <a:srgbClr val="054C2C"/>
                </a:solidFill>
                <a:latin typeface="Gill Sans MT" panose="020B0502020104020203" pitchFamily="34" charset="77"/>
                <a:cs typeface="Times New Roman"/>
              </a:rPr>
              <a:t>Privacy</a:t>
            </a:r>
            <a:r>
              <a:rPr lang="en-US" sz="3600" b="1" spc="-5" dirty="0">
                <a:solidFill>
                  <a:srgbClr val="054C2C"/>
                </a:solidFill>
                <a:latin typeface="Gill Sans MT" panose="020B0502020104020203" pitchFamily="34" charset="77"/>
                <a:cs typeface="Times New Roman"/>
              </a:rPr>
              <a:t> </a:t>
            </a:r>
            <a:r>
              <a:rPr lang="en-US" sz="3600" b="1" spc="-10" dirty="0">
                <a:solidFill>
                  <a:srgbClr val="054C2C"/>
                </a:solidFill>
                <a:latin typeface="Gill Sans MT" panose="020B0502020104020203" pitchFamily="34" charset="77"/>
                <a:cs typeface="Times New Roman"/>
              </a:rPr>
              <a:t>Principles</a:t>
            </a:r>
            <a:r>
              <a:rPr lang="en-US" sz="3600" b="1" spc="-5" dirty="0">
                <a:solidFill>
                  <a:srgbClr val="054C2C"/>
                </a:solidFill>
                <a:latin typeface="Gill Sans MT" panose="020B0502020104020203" pitchFamily="34" charset="77"/>
                <a:cs typeface="Times New Roman"/>
              </a:rPr>
              <a:t> </a:t>
            </a:r>
            <a:r>
              <a:rPr lang="en-US" sz="3600" b="1" dirty="0">
                <a:solidFill>
                  <a:srgbClr val="054C2C"/>
                </a:solidFill>
                <a:latin typeface="Gill Sans MT" panose="020B0502020104020203" pitchFamily="34" charset="77"/>
                <a:cs typeface="Times New Roman"/>
              </a:rPr>
              <a:t>including</a:t>
            </a:r>
            <a:r>
              <a:rPr lang="en-US" sz="3600" b="1" spc="5" dirty="0">
                <a:solidFill>
                  <a:srgbClr val="054C2C"/>
                </a:solidFill>
                <a:latin typeface="Gill Sans MT" panose="020B0502020104020203" pitchFamily="34" charset="77"/>
                <a:cs typeface="Times New Roman"/>
              </a:rPr>
              <a:t> </a:t>
            </a:r>
            <a:r>
              <a:rPr lang="en-US" sz="3600" b="1" dirty="0">
                <a:solidFill>
                  <a:srgbClr val="054C2C"/>
                </a:solidFill>
                <a:latin typeface="Gill Sans MT" panose="020B0502020104020203" pitchFamily="34" charset="77"/>
                <a:cs typeface="Times New Roman"/>
              </a:rPr>
              <a:t>its </a:t>
            </a:r>
            <a:r>
              <a:rPr lang="en-US" sz="3600" b="1" spc="-10" dirty="0">
                <a:solidFill>
                  <a:srgbClr val="054C2C"/>
                </a:solidFill>
                <a:latin typeface="Gill Sans MT" panose="020B0502020104020203" pitchFamily="34" charset="77"/>
                <a:cs typeface="Times New Roman"/>
              </a:rPr>
              <a:t>principles.</a:t>
            </a:r>
            <a:endParaRPr lang="en-US" sz="3600" b="1" dirty="0">
              <a:solidFill>
                <a:srgbClr val="054C2C"/>
              </a:solidFill>
              <a:latin typeface="Gill Sans MT" panose="020B0502020104020203" pitchFamily="34" charset="77"/>
              <a:cs typeface="Times New Roman"/>
            </a:endParaRPr>
          </a:p>
        </p:txBody>
      </p:sp>
      <p:sp>
        <p:nvSpPr>
          <p:cNvPr id="29" name="TextBox 28">
            <a:extLst>
              <a:ext uri="{FF2B5EF4-FFF2-40B4-BE49-F238E27FC236}">
                <a16:creationId xmlns:a16="http://schemas.microsoft.com/office/drawing/2014/main" id="{173F074F-B355-9250-FCF3-4F3D2D02E92C}"/>
              </a:ext>
            </a:extLst>
          </p:cNvPr>
          <p:cNvSpPr txBox="1"/>
          <p:nvPr/>
        </p:nvSpPr>
        <p:spPr>
          <a:xfrm>
            <a:off x="1397286" y="1154553"/>
            <a:ext cx="2584913" cy="1107996"/>
          </a:xfrm>
          <a:prstGeom prst="rect">
            <a:avLst/>
          </a:prstGeom>
          <a:noFill/>
        </p:spPr>
        <p:txBody>
          <a:bodyPr wrap="square">
            <a:spAutoFit/>
          </a:bodyPr>
          <a:lstStyle/>
          <a:p>
            <a:r>
              <a:rPr lang="en-US" sz="4800" spc="-385" dirty="0">
                <a:solidFill>
                  <a:srgbClr val="C00000"/>
                </a:solidFill>
                <a:latin typeface="Gill Sans MT" panose="020B0502020104020203" pitchFamily="34" charset="77"/>
                <a:cs typeface="Times New Roman"/>
              </a:rPr>
              <a:t> </a:t>
            </a:r>
            <a:r>
              <a:rPr lang="en-US" sz="6600" spc="22" baseline="17361" dirty="0">
                <a:solidFill>
                  <a:srgbClr val="FFFFFF"/>
                </a:solidFill>
                <a:latin typeface="Gill Sans MT" panose="020B0502020104020203" pitchFamily="34" charset="77"/>
                <a:cs typeface="Times New Roman"/>
              </a:rPr>
              <a:t>Topic</a:t>
            </a:r>
            <a:r>
              <a:rPr lang="en-US" sz="6600" spc="-15" baseline="17361" dirty="0">
                <a:solidFill>
                  <a:srgbClr val="FFFFFF"/>
                </a:solidFill>
                <a:latin typeface="Gill Sans MT" panose="020B0502020104020203" pitchFamily="34" charset="77"/>
                <a:cs typeface="Times New Roman"/>
              </a:rPr>
              <a:t> </a:t>
            </a:r>
            <a:r>
              <a:rPr lang="en-US" sz="6600" spc="-254" baseline="17361" dirty="0">
                <a:solidFill>
                  <a:srgbClr val="FFFFFF"/>
                </a:solidFill>
                <a:latin typeface="Gill Sans MT" panose="020B0502020104020203" pitchFamily="34" charset="77"/>
                <a:cs typeface="Times New Roman"/>
              </a:rPr>
              <a:t>1	</a:t>
            </a:r>
            <a:endParaRPr lang="en-US" sz="6600" dirty="0">
              <a:latin typeface="Gill Sans MT" panose="020B0502020104020203" pitchFamily="34" charset="77"/>
            </a:endParaRPr>
          </a:p>
        </p:txBody>
      </p:sp>
      <p:cxnSp>
        <p:nvCxnSpPr>
          <p:cNvPr id="32" name="Straight Connector 31">
            <a:extLst>
              <a:ext uri="{FF2B5EF4-FFF2-40B4-BE49-F238E27FC236}">
                <a16:creationId xmlns:a16="http://schemas.microsoft.com/office/drawing/2014/main" id="{20EE90A2-E2E2-CF66-3EBD-E36BFB9C2C54}"/>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23" name="Slide Number Placeholder 1">
            <a:extLst>
              <a:ext uri="{FF2B5EF4-FFF2-40B4-BE49-F238E27FC236}">
                <a16:creationId xmlns:a16="http://schemas.microsoft.com/office/drawing/2014/main" id="{9FB48AFF-8C2C-E13B-3B3F-352376100B5D}"/>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11</a:t>
            </a:fld>
            <a:r>
              <a:rPr lang="en-US" altLang="en-US" sz="2000" b="1" dirty="0">
                <a:solidFill>
                  <a:schemeClr val="bg1"/>
                </a:solidFill>
                <a:latin typeface="Gill Sans MT" panose="020B0502020104020203" pitchFamily="34" charset="0"/>
              </a:rPr>
              <a:t>     </a:t>
            </a:r>
          </a:p>
        </p:txBody>
      </p:sp>
      <p:sp>
        <p:nvSpPr>
          <p:cNvPr id="24" name="object 7">
            <a:extLst>
              <a:ext uri="{FF2B5EF4-FFF2-40B4-BE49-F238E27FC236}">
                <a16:creationId xmlns:a16="http://schemas.microsoft.com/office/drawing/2014/main" id="{C9DEA8E2-8692-C82D-EE30-326BF95976E1}"/>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grpSp>
        <p:nvGrpSpPr>
          <p:cNvPr id="35" name="Group 34">
            <a:extLst>
              <a:ext uri="{FF2B5EF4-FFF2-40B4-BE49-F238E27FC236}">
                <a16:creationId xmlns:a16="http://schemas.microsoft.com/office/drawing/2014/main" id="{5F0570EC-92E5-018D-7C97-2872E7576004}"/>
              </a:ext>
            </a:extLst>
          </p:cNvPr>
          <p:cNvGrpSpPr/>
          <p:nvPr/>
        </p:nvGrpSpPr>
        <p:grpSpPr>
          <a:xfrm>
            <a:off x="1374869" y="3760433"/>
            <a:ext cx="818026" cy="789078"/>
            <a:chOff x="2260771" y="3100568"/>
            <a:chExt cx="818026" cy="789078"/>
          </a:xfrm>
        </p:grpSpPr>
        <p:sp>
          <p:nvSpPr>
            <p:cNvPr id="36" name="Rectangle: Rounded Corners 35">
              <a:extLst>
                <a:ext uri="{FF2B5EF4-FFF2-40B4-BE49-F238E27FC236}">
                  <a16:creationId xmlns:a16="http://schemas.microsoft.com/office/drawing/2014/main" id="{534AD213-219E-ECFD-6173-4C4964590007}"/>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37" name="object 42">
              <a:extLst>
                <a:ext uri="{FF2B5EF4-FFF2-40B4-BE49-F238E27FC236}">
                  <a16:creationId xmlns:a16="http://schemas.microsoft.com/office/drawing/2014/main" id="{45D1FE21-C8BE-1CB1-C999-B08B334B2250}"/>
                </a:ext>
              </a:extLst>
            </p:cNvPr>
            <p:cNvPicPr/>
            <p:nvPr/>
          </p:nvPicPr>
          <p:blipFill>
            <a:blip r:embed="rId2" cstate="print"/>
            <a:stretch>
              <a:fillRect/>
            </a:stretch>
          </p:blipFill>
          <p:spPr>
            <a:xfrm>
              <a:off x="2290098" y="3170330"/>
              <a:ext cx="788699" cy="719316"/>
            </a:xfrm>
            <a:prstGeom prst="rect">
              <a:avLst/>
            </a:prstGeom>
          </p:spPr>
        </p:pic>
      </p:grpSp>
      <p:sp>
        <p:nvSpPr>
          <p:cNvPr id="40" name="object 9">
            <a:extLst>
              <a:ext uri="{FF2B5EF4-FFF2-40B4-BE49-F238E27FC236}">
                <a16:creationId xmlns:a16="http://schemas.microsoft.com/office/drawing/2014/main" id="{5F561CA3-BD2C-058E-8371-5AD59A4A3C48}"/>
              </a:ext>
            </a:extLst>
          </p:cNvPr>
          <p:cNvSpPr/>
          <p:nvPr/>
        </p:nvSpPr>
        <p:spPr>
          <a:xfrm flipV="1">
            <a:off x="912284" y="2569974"/>
            <a:ext cx="17070914" cy="45719"/>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sp>
        <p:nvSpPr>
          <p:cNvPr id="41" name="object 9">
            <a:extLst>
              <a:ext uri="{FF2B5EF4-FFF2-40B4-BE49-F238E27FC236}">
                <a16:creationId xmlns:a16="http://schemas.microsoft.com/office/drawing/2014/main" id="{6CF1C7C4-F19E-733C-83D4-2535310D61DB}"/>
              </a:ext>
            </a:extLst>
          </p:cNvPr>
          <p:cNvSpPr/>
          <p:nvPr/>
        </p:nvSpPr>
        <p:spPr>
          <a:xfrm flipV="1">
            <a:off x="1374869" y="4431322"/>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42" name="Group 41">
            <a:extLst>
              <a:ext uri="{FF2B5EF4-FFF2-40B4-BE49-F238E27FC236}">
                <a16:creationId xmlns:a16="http://schemas.microsoft.com/office/drawing/2014/main" id="{A25749A0-9A41-9044-485B-242D223565C5}"/>
              </a:ext>
            </a:extLst>
          </p:cNvPr>
          <p:cNvGrpSpPr/>
          <p:nvPr/>
        </p:nvGrpSpPr>
        <p:grpSpPr>
          <a:xfrm>
            <a:off x="1355541" y="4678986"/>
            <a:ext cx="818026" cy="789078"/>
            <a:chOff x="2260771" y="3100568"/>
            <a:chExt cx="818026" cy="789078"/>
          </a:xfrm>
        </p:grpSpPr>
        <p:sp>
          <p:nvSpPr>
            <p:cNvPr id="43" name="Rectangle: Rounded Corners 42">
              <a:extLst>
                <a:ext uri="{FF2B5EF4-FFF2-40B4-BE49-F238E27FC236}">
                  <a16:creationId xmlns:a16="http://schemas.microsoft.com/office/drawing/2014/main" id="{993966C3-547D-8E5F-9C8F-54B79ACAF3BF}"/>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44" name="object 42">
              <a:extLst>
                <a:ext uri="{FF2B5EF4-FFF2-40B4-BE49-F238E27FC236}">
                  <a16:creationId xmlns:a16="http://schemas.microsoft.com/office/drawing/2014/main" id="{0686888B-FDDD-FF0D-C17F-3D7E3AC7742F}"/>
                </a:ext>
              </a:extLst>
            </p:cNvPr>
            <p:cNvPicPr/>
            <p:nvPr/>
          </p:nvPicPr>
          <p:blipFill>
            <a:blip r:embed="rId2" cstate="print"/>
            <a:stretch>
              <a:fillRect/>
            </a:stretch>
          </p:blipFill>
          <p:spPr>
            <a:xfrm>
              <a:off x="2290098" y="3170330"/>
              <a:ext cx="788699" cy="719316"/>
            </a:xfrm>
            <a:prstGeom prst="rect">
              <a:avLst/>
            </a:prstGeom>
          </p:spPr>
        </p:pic>
      </p:grpSp>
      <p:sp>
        <p:nvSpPr>
          <p:cNvPr id="45" name="object 9">
            <a:extLst>
              <a:ext uri="{FF2B5EF4-FFF2-40B4-BE49-F238E27FC236}">
                <a16:creationId xmlns:a16="http://schemas.microsoft.com/office/drawing/2014/main" id="{6EA4A6EB-73C1-FC63-C4E6-87945131E9E9}"/>
              </a:ext>
            </a:extLst>
          </p:cNvPr>
          <p:cNvSpPr/>
          <p:nvPr/>
        </p:nvSpPr>
        <p:spPr>
          <a:xfrm flipV="1">
            <a:off x="1374869" y="5349875"/>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50" name="Group 49">
            <a:extLst>
              <a:ext uri="{FF2B5EF4-FFF2-40B4-BE49-F238E27FC236}">
                <a16:creationId xmlns:a16="http://schemas.microsoft.com/office/drawing/2014/main" id="{66FBE3C1-141B-CC84-9F91-B3834ED7FFB3}"/>
              </a:ext>
            </a:extLst>
          </p:cNvPr>
          <p:cNvGrpSpPr/>
          <p:nvPr/>
        </p:nvGrpSpPr>
        <p:grpSpPr>
          <a:xfrm>
            <a:off x="1355541" y="5527327"/>
            <a:ext cx="818026" cy="789078"/>
            <a:chOff x="2260771" y="3100568"/>
            <a:chExt cx="818026" cy="789078"/>
          </a:xfrm>
        </p:grpSpPr>
        <p:sp>
          <p:nvSpPr>
            <p:cNvPr id="51" name="Rectangle: Rounded Corners 50">
              <a:extLst>
                <a:ext uri="{FF2B5EF4-FFF2-40B4-BE49-F238E27FC236}">
                  <a16:creationId xmlns:a16="http://schemas.microsoft.com/office/drawing/2014/main" id="{1F01BC38-9011-CC86-B4E6-C39EA08B7CAA}"/>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52" name="object 42">
              <a:extLst>
                <a:ext uri="{FF2B5EF4-FFF2-40B4-BE49-F238E27FC236}">
                  <a16:creationId xmlns:a16="http://schemas.microsoft.com/office/drawing/2014/main" id="{54961C11-7696-174E-C8D3-7B6623C11537}"/>
                </a:ext>
              </a:extLst>
            </p:cNvPr>
            <p:cNvPicPr/>
            <p:nvPr/>
          </p:nvPicPr>
          <p:blipFill>
            <a:blip r:embed="rId2" cstate="print"/>
            <a:stretch>
              <a:fillRect/>
            </a:stretch>
          </p:blipFill>
          <p:spPr>
            <a:xfrm>
              <a:off x="2290098" y="3170330"/>
              <a:ext cx="788699" cy="719316"/>
            </a:xfrm>
            <a:prstGeom prst="rect">
              <a:avLst/>
            </a:prstGeom>
          </p:spPr>
        </p:pic>
      </p:grpSp>
      <p:sp>
        <p:nvSpPr>
          <p:cNvPr id="53" name="object 9">
            <a:extLst>
              <a:ext uri="{FF2B5EF4-FFF2-40B4-BE49-F238E27FC236}">
                <a16:creationId xmlns:a16="http://schemas.microsoft.com/office/drawing/2014/main" id="{1574CCDB-00C3-BF8D-E604-3E448CF0E54F}"/>
              </a:ext>
            </a:extLst>
          </p:cNvPr>
          <p:cNvSpPr/>
          <p:nvPr/>
        </p:nvSpPr>
        <p:spPr>
          <a:xfrm flipV="1">
            <a:off x="1374869" y="6198216"/>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54" name="Group 53">
            <a:extLst>
              <a:ext uri="{FF2B5EF4-FFF2-40B4-BE49-F238E27FC236}">
                <a16:creationId xmlns:a16="http://schemas.microsoft.com/office/drawing/2014/main" id="{4F69C107-DCC9-2557-B97C-B47AAD8F03C6}"/>
              </a:ext>
            </a:extLst>
          </p:cNvPr>
          <p:cNvGrpSpPr/>
          <p:nvPr/>
        </p:nvGrpSpPr>
        <p:grpSpPr>
          <a:xfrm>
            <a:off x="1355541" y="6343854"/>
            <a:ext cx="818026" cy="789078"/>
            <a:chOff x="2260771" y="3100568"/>
            <a:chExt cx="818026" cy="789078"/>
          </a:xfrm>
        </p:grpSpPr>
        <p:sp>
          <p:nvSpPr>
            <p:cNvPr id="55" name="Rectangle: Rounded Corners 54">
              <a:extLst>
                <a:ext uri="{FF2B5EF4-FFF2-40B4-BE49-F238E27FC236}">
                  <a16:creationId xmlns:a16="http://schemas.microsoft.com/office/drawing/2014/main" id="{2547483D-5D02-41E0-8A1F-B4DF605F4DA5}"/>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56" name="object 42">
              <a:extLst>
                <a:ext uri="{FF2B5EF4-FFF2-40B4-BE49-F238E27FC236}">
                  <a16:creationId xmlns:a16="http://schemas.microsoft.com/office/drawing/2014/main" id="{121BBBE4-46EA-0D60-F54F-6C0388F478E6}"/>
                </a:ext>
              </a:extLst>
            </p:cNvPr>
            <p:cNvPicPr/>
            <p:nvPr/>
          </p:nvPicPr>
          <p:blipFill>
            <a:blip r:embed="rId2" cstate="print"/>
            <a:stretch>
              <a:fillRect/>
            </a:stretch>
          </p:blipFill>
          <p:spPr>
            <a:xfrm>
              <a:off x="2290098" y="3170330"/>
              <a:ext cx="788699" cy="719316"/>
            </a:xfrm>
            <a:prstGeom prst="rect">
              <a:avLst/>
            </a:prstGeom>
          </p:spPr>
        </p:pic>
      </p:grpSp>
      <p:sp>
        <p:nvSpPr>
          <p:cNvPr id="57" name="object 9">
            <a:extLst>
              <a:ext uri="{FF2B5EF4-FFF2-40B4-BE49-F238E27FC236}">
                <a16:creationId xmlns:a16="http://schemas.microsoft.com/office/drawing/2014/main" id="{3EB38AF3-A1C8-6613-BA89-64D472CA13D5}"/>
              </a:ext>
            </a:extLst>
          </p:cNvPr>
          <p:cNvSpPr/>
          <p:nvPr/>
        </p:nvSpPr>
        <p:spPr>
          <a:xfrm flipV="1">
            <a:off x="1374869" y="7014743"/>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58" name="Group 57">
            <a:extLst>
              <a:ext uri="{FF2B5EF4-FFF2-40B4-BE49-F238E27FC236}">
                <a16:creationId xmlns:a16="http://schemas.microsoft.com/office/drawing/2014/main" id="{A7911236-2DD0-6B34-9069-60E472B91992}"/>
              </a:ext>
            </a:extLst>
          </p:cNvPr>
          <p:cNvGrpSpPr/>
          <p:nvPr/>
        </p:nvGrpSpPr>
        <p:grpSpPr>
          <a:xfrm>
            <a:off x="1355541" y="7196601"/>
            <a:ext cx="818026" cy="789078"/>
            <a:chOff x="2260771" y="3100568"/>
            <a:chExt cx="818026" cy="789078"/>
          </a:xfrm>
        </p:grpSpPr>
        <p:sp>
          <p:nvSpPr>
            <p:cNvPr id="59" name="Rectangle: Rounded Corners 58">
              <a:extLst>
                <a:ext uri="{FF2B5EF4-FFF2-40B4-BE49-F238E27FC236}">
                  <a16:creationId xmlns:a16="http://schemas.microsoft.com/office/drawing/2014/main" id="{9963B165-AD06-AA5E-AE51-89C467609266}"/>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60" name="object 42">
              <a:extLst>
                <a:ext uri="{FF2B5EF4-FFF2-40B4-BE49-F238E27FC236}">
                  <a16:creationId xmlns:a16="http://schemas.microsoft.com/office/drawing/2014/main" id="{CC4EEEDA-A9AF-517B-546C-1BDA17033C1A}"/>
                </a:ext>
              </a:extLst>
            </p:cNvPr>
            <p:cNvPicPr/>
            <p:nvPr/>
          </p:nvPicPr>
          <p:blipFill>
            <a:blip r:embed="rId2" cstate="print"/>
            <a:stretch>
              <a:fillRect/>
            </a:stretch>
          </p:blipFill>
          <p:spPr>
            <a:xfrm>
              <a:off x="2290098" y="3170330"/>
              <a:ext cx="788699" cy="719316"/>
            </a:xfrm>
            <a:prstGeom prst="rect">
              <a:avLst/>
            </a:prstGeom>
          </p:spPr>
        </p:pic>
      </p:grpSp>
      <p:sp>
        <p:nvSpPr>
          <p:cNvPr id="61" name="object 9">
            <a:extLst>
              <a:ext uri="{FF2B5EF4-FFF2-40B4-BE49-F238E27FC236}">
                <a16:creationId xmlns:a16="http://schemas.microsoft.com/office/drawing/2014/main" id="{5E6E43E7-CB34-BAB9-3044-9B95D4C218AF}"/>
              </a:ext>
            </a:extLst>
          </p:cNvPr>
          <p:cNvSpPr/>
          <p:nvPr/>
        </p:nvSpPr>
        <p:spPr>
          <a:xfrm flipV="1">
            <a:off x="1374869" y="7867490"/>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6">
            <a:extLst>
              <a:ext uri="{FF2B5EF4-FFF2-40B4-BE49-F238E27FC236}">
                <a16:creationId xmlns:a16="http://schemas.microsoft.com/office/drawing/2014/main" id="{D1529A60-BBBA-AB79-BB39-AA9BB033CBEB}"/>
              </a:ext>
            </a:extLst>
          </p:cNvPr>
          <p:cNvSpPr txBox="1"/>
          <p:nvPr/>
        </p:nvSpPr>
        <p:spPr>
          <a:xfrm>
            <a:off x="3711438" y="527048"/>
            <a:ext cx="10795987" cy="64825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r>
              <a:rPr lang="en-US" sz="4000" b="1" dirty="0">
                <a:solidFill>
                  <a:schemeClr val="bg1"/>
                </a:solidFill>
                <a:latin typeface="Gill Sans MT" panose="020B0502020104020203" pitchFamily="34" charset="77"/>
                <a:cs typeface="Times New Roman"/>
              </a:rPr>
              <a:t>Global Data Breaches</a:t>
            </a:r>
          </a:p>
        </p:txBody>
      </p:sp>
      <p:grpSp>
        <p:nvGrpSpPr>
          <p:cNvPr id="10" name="Group 9">
            <a:extLst>
              <a:ext uri="{FF2B5EF4-FFF2-40B4-BE49-F238E27FC236}">
                <a16:creationId xmlns:a16="http://schemas.microsoft.com/office/drawing/2014/main" id="{5AE3FC3F-1F81-2DCD-A9ED-436D7ABC6D1E}"/>
              </a:ext>
            </a:extLst>
          </p:cNvPr>
          <p:cNvGrpSpPr/>
          <p:nvPr/>
        </p:nvGrpSpPr>
        <p:grpSpPr>
          <a:xfrm>
            <a:off x="2119312" y="2378075"/>
            <a:ext cx="13980241" cy="4853466"/>
            <a:chOff x="1093071" y="2176176"/>
            <a:chExt cx="9837683" cy="2399761"/>
          </a:xfrm>
        </p:grpSpPr>
        <p:pic>
          <p:nvPicPr>
            <p:cNvPr id="7" name="Picture 6">
              <a:extLst>
                <a:ext uri="{FF2B5EF4-FFF2-40B4-BE49-F238E27FC236}">
                  <a16:creationId xmlns:a16="http://schemas.microsoft.com/office/drawing/2014/main" id="{2840B12C-199C-D467-5AB3-F8A0DEFE28AC}"/>
                </a:ext>
              </a:extLst>
            </p:cNvPr>
            <p:cNvPicPr>
              <a:picLocks noChangeAspect="1"/>
            </p:cNvPicPr>
            <p:nvPr/>
          </p:nvPicPr>
          <p:blipFill>
            <a:blip r:embed="rId2"/>
            <a:stretch>
              <a:fillRect/>
            </a:stretch>
          </p:blipFill>
          <p:spPr>
            <a:xfrm>
              <a:off x="3290998" y="2176176"/>
              <a:ext cx="5441831" cy="2315527"/>
            </a:xfrm>
            <a:prstGeom prst="rect">
              <a:avLst/>
            </a:prstGeom>
          </p:spPr>
        </p:pic>
        <p:sp>
          <p:nvSpPr>
            <p:cNvPr id="9" name="TextBox 8">
              <a:extLst>
                <a:ext uri="{FF2B5EF4-FFF2-40B4-BE49-F238E27FC236}">
                  <a16:creationId xmlns:a16="http://schemas.microsoft.com/office/drawing/2014/main" id="{8C8BA73B-AC6D-15F3-9527-E9FD7A6EB4CD}"/>
                </a:ext>
              </a:extLst>
            </p:cNvPr>
            <p:cNvSpPr txBox="1"/>
            <p:nvPr/>
          </p:nvSpPr>
          <p:spPr>
            <a:xfrm>
              <a:off x="1093071" y="4393323"/>
              <a:ext cx="9837683" cy="182614"/>
            </a:xfrm>
            <a:prstGeom prst="rect">
              <a:avLst/>
            </a:prstGeom>
            <a:noFill/>
          </p:spPr>
          <p:txBody>
            <a:bodyPr wrap="square" rtlCol="0">
              <a:spAutoFit/>
            </a:bodyPr>
            <a:lstStyle/>
            <a:p>
              <a:pPr algn="ctr"/>
              <a:r>
                <a:rPr lang="en-NG" b="1" dirty="0">
                  <a:latin typeface="Gill Sans MT" panose="020B0502020104020203" pitchFamily="34" charset="0"/>
                </a:rPr>
                <a:t>Why You Need To Take It </a:t>
              </a:r>
              <a:r>
                <a:rPr lang="en-NG" b="1" dirty="0">
                  <a:solidFill>
                    <a:srgbClr val="FF0000"/>
                  </a:solidFill>
                  <a:latin typeface="Gill Sans MT" panose="020B0502020104020203" pitchFamily="34" charset="0"/>
                </a:rPr>
                <a:t>SERIOUSLY</a:t>
              </a:r>
            </a:p>
          </p:txBody>
        </p:sp>
      </p:grpSp>
      <p:cxnSp>
        <p:nvCxnSpPr>
          <p:cNvPr id="4" name="Straight Connector 3">
            <a:extLst>
              <a:ext uri="{FF2B5EF4-FFF2-40B4-BE49-F238E27FC236}">
                <a16:creationId xmlns:a16="http://schemas.microsoft.com/office/drawing/2014/main" id="{D3E96738-59CA-3AEC-0012-6DD0EED58CFF}"/>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6" name="Slide Number Placeholder 1">
            <a:extLst>
              <a:ext uri="{FF2B5EF4-FFF2-40B4-BE49-F238E27FC236}">
                <a16:creationId xmlns:a16="http://schemas.microsoft.com/office/drawing/2014/main" id="{2C8FA4ED-C68A-8931-8C2F-E9AEDABE923C}"/>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12</a:t>
            </a:fld>
            <a:r>
              <a:rPr lang="en-US" altLang="en-US" sz="2000" b="1" dirty="0">
                <a:solidFill>
                  <a:schemeClr val="bg1"/>
                </a:solidFill>
                <a:latin typeface="Gill Sans MT" panose="020B0502020104020203" pitchFamily="34" charset="0"/>
              </a:rPr>
              <a:t>     </a:t>
            </a:r>
          </a:p>
        </p:txBody>
      </p:sp>
      <p:sp>
        <p:nvSpPr>
          <p:cNvPr id="11" name="object 7">
            <a:extLst>
              <a:ext uri="{FF2B5EF4-FFF2-40B4-BE49-F238E27FC236}">
                <a16:creationId xmlns:a16="http://schemas.microsoft.com/office/drawing/2014/main" id="{360591CE-A770-CB72-03EE-D23DAD54B91B}"/>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686167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6">
            <a:extLst>
              <a:ext uri="{FF2B5EF4-FFF2-40B4-BE49-F238E27FC236}">
                <a16:creationId xmlns:a16="http://schemas.microsoft.com/office/drawing/2014/main" id="{D1529A60-BBBA-AB79-BB39-AA9BB033CBEB}"/>
              </a:ext>
            </a:extLst>
          </p:cNvPr>
          <p:cNvSpPr txBox="1"/>
          <p:nvPr/>
        </p:nvSpPr>
        <p:spPr>
          <a:xfrm>
            <a:off x="3643312" y="396875"/>
            <a:ext cx="10795987" cy="64825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r>
              <a:rPr lang="en-US" sz="4000" b="1" dirty="0">
                <a:solidFill>
                  <a:schemeClr val="bg1"/>
                </a:solidFill>
                <a:latin typeface="Gill Sans MT" panose="020B0502020104020203" pitchFamily="34" charset="77"/>
                <a:cs typeface="Times New Roman"/>
              </a:rPr>
              <a:t>Global Data Breaches</a:t>
            </a:r>
          </a:p>
        </p:txBody>
      </p:sp>
      <p:pic>
        <p:nvPicPr>
          <p:cNvPr id="3" name="Picture 2">
            <a:extLst>
              <a:ext uri="{FF2B5EF4-FFF2-40B4-BE49-F238E27FC236}">
                <a16:creationId xmlns:a16="http://schemas.microsoft.com/office/drawing/2014/main" id="{7B0E1228-33B0-672D-FA8B-5538A7BB1F4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93279" y="1203335"/>
            <a:ext cx="15696051" cy="8589227"/>
          </a:xfrm>
          <a:prstGeom prst="rect">
            <a:avLst/>
          </a:prstGeom>
        </p:spPr>
      </p:pic>
      <p:cxnSp>
        <p:nvCxnSpPr>
          <p:cNvPr id="7" name="Straight Connector 6">
            <a:extLst>
              <a:ext uri="{FF2B5EF4-FFF2-40B4-BE49-F238E27FC236}">
                <a16:creationId xmlns:a16="http://schemas.microsoft.com/office/drawing/2014/main" id="{0423FCC7-1256-090D-CB1B-A1DD63F985B9}"/>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5" name="Slide Number Placeholder 1">
            <a:extLst>
              <a:ext uri="{FF2B5EF4-FFF2-40B4-BE49-F238E27FC236}">
                <a16:creationId xmlns:a16="http://schemas.microsoft.com/office/drawing/2014/main" id="{8D43424E-4F4D-8D4B-FC24-BCE24E83229E}"/>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13</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5DB5D331-6B30-89EE-3284-77350B3C3761}"/>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319206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6">
            <a:extLst>
              <a:ext uri="{FF2B5EF4-FFF2-40B4-BE49-F238E27FC236}">
                <a16:creationId xmlns:a16="http://schemas.microsoft.com/office/drawing/2014/main" id="{D1529A60-BBBA-AB79-BB39-AA9BB033CBEB}"/>
              </a:ext>
            </a:extLst>
          </p:cNvPr>
          <p:cNvSpPr txBox="1"/>
          <p:nvPr/>
        </p:nvSpPr>
        <p:spPr>
          <a:xfrm>
            <a:off x="3643312" y="396875"/>
            <a:ext cx="10795987" cy="64825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r>
              <a:rPr lang="en-US" sz="4000" b="1" dirty="0">
                <a:solidFill>
                  <a:schemeClr val="bg1"/>
                </a:solidFill>
                <a:latin typeface="Gill Sans MT" panose="020B0502020104020203" pitchFamily="34" charset="77"/>
                <a:cs typeface="Times New Roman"/>
              </a:rPr>
              <a:t>Global Data Breaches</a:t>
            </a:r>
          </a:p>
        </p:txBody>
      </p:sp>
      <p:grpSp>
        <p:nvGrpSpPr>
          <p:cNvPr id="23" name="Group 22">
            <a:extLst>
              <a:ext uri="{FF2B5EF4-FFF2-40B4-BE49-F238E27FC236}">
                <a16:creationId xmlns:a16="http://schemas.microsoft.com/office/drawing/2014/main" id="{3856D7CB-32FA-8B0B-FCEA-7E1E82EC6BA1}"/>
              </a:ext>
            </a:extLst>
          </p:cNvPr>
          <p:cNvGrpSpPr/>
          <p:nvPr/>
        </p:nvGrpSpPr>
        <p:grpSpPr>
          <a:xfrm>
            <a:off x="595312" y="3377474"/>
            <a:ext cx="14119878" cy="1743801"/>
            <a:chOff x="-4019270" y="2174724"/>
            <a:chExt cx="11807462" cy="1530170"/>
          </a:xfrm>
        </p:grpSpPr>
        <p:grpSp>
          <p:nvGrpSpPr>
            <p:cNvPr id="24" name="Group 23">
              <a:extLst>
                <a:ext uri="{FF2B5EF4-FFF2-40B4-BE49-F238E27FC236}">
                  <a16:creationId xmlns:a16="http://schemas.microsoft.com/office/drawing/2014/main" id="{1AF6A746-3839-BCDB-9017-B626C0FF5587}"/>
                </a:ext>
              </a:extLst>
            </p:cNvPr>
            <p:cNvGrpSpPr/>
            <p:nvPr/>
          </p:nvGrpSpPr>
          <p:grpSpPr>
            <a:xfrm>
              <a:off x="-4019270" y="2299399"/>
              <a:ext cx="11196328" cy="1405495"/>
              <a:chOff x="-4314106" y="2299399"/>
              <a:chExt cx="11196328" cy="1405495"/>
            </a:xfrm>
          </p:grpSpPr>
          <p:sp>
            <p:nvSpPr>
              <p:cNvPr id="57" name="Rectangle 56">
                <a:extLst>
                  <a:ext uri="{FF2B5EF4-FFF2-40B4-BE49-F238E27FC236}">
                    <a16:creationId xmlns:a16="http://schemas.microsoft.com/office/drawing/2014/main" id="{AB37D72A-FC9D-FD13-9F46-163D8418B7F0}"/>
                  </a:ext>
                </a:extLst>
              </p:cNvPr>
              <p:cNvSpPr/>
              <p:nvPr/>
            </p:nvSpPr>
            <p:spPr>
              <a:xfrm>
                <a:off x="1060972" y="2299399"/>
                <a:ext cx="5821250" cy="1202745"/>
              </a:xfrm>
              <a:prstGeom prst="rect">
                <a:avLst/>
              </a:prstGeom>
              <a:gradFill flip="none" rotWithShape="1">
                <a:gsLst>
                  <a:gs pos="100000">
                    <a:schemeClr val="bg1"/>
                  </a:gs>
                  <a:gs pos="2632">
                    <a:srgbClr val="FDFDFD"/>
                  </a:gs>
                  <a:gs pos="50000">
                    <a:srgbClr val="EDEDED"/>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Gill Sans MT" panose="020B0502020104020203" pitchFamily="34" charset="0"/>
                  <a:cs typeface="Arial" panose="020B0604020202020204" pitchFamily="34" charset="0"/>
                </a:endParaRPr>
              </a:p>
            </p:txBody>
          </p:sp>
          <p:sp>
            <p:nvSpPr>
              <p:cNvPr id="58" name="Rectangle 57">
                <a:extLst>
                  <a:ext uri="{FF2B5EF4-FFF2-40B4-BE49-F238E27FC236}">
                    <a16:creationId xmlns:a16="http://schemas.microsoft.com/office/drawing/2014/main" id="{4AC06B7F-3CB6-793D-FAFB-584EDEB7F3E8}"/>
                  </a:ext>
                </a:extLst>
              </p:cNvPr>
              <p:cNvSpPr/>
              <p:nvPr/>
            </p:nvSpPr>
            <p:spPr>
              <a:xfrm>
                <a:off x="-4314106" y="2327531"/>
                <a:ext cx="10200023" cy="1377363"/>
              </a:xfrm>
              <a:prstGeom prst="rect">
                <a:avLst/>
              </a:prstGeom>
            </p:spPr>
            <p:txBody>
              <a:bodyPr wrap="square">
                <a:spAutoFit/>
              </a:bodyPr>
              <a:lstStyle/>
              <a:p>
                <a:pPr marL="342900" indent="-342900" algn="just">
                  <a:buFont typeface="Wingdings" panose="05000000000000000000" pitchFamily="2" charset="2"/>
                  <a:buChar char="ü"/>
                </a:pPr>
                <a:r>
                  <a:rPr lang="en-GB" sz="2400" dirty="0">
                    <a:latin typeface="Gill Sans MT" panose="020B0502020104020203" pitchFamily="34" charset="0"/>
                  </a:rPr>
                  <a:t>A customer support database holding over 280 million Microsoft customer records was left unprotected on the web. </a:t>
                </a:r>
                <a:r>
                  <a:rPr lang="en-GB" sz="2400" dirty="0">
                    <a:solidFill>
                      <a:srgbClr val="FF0000"/>
                    </a:solidFill>
                    <a:latin typeface="Gill Sans MT" panose="020B0502020104020203" pitchFamily="34" charset="0"/>
                    <a:hlinkClick r:id="rId2">
                      <a:extLst>
                        <a:ext uri="{A12FA001-AC4F-418D-AE19-62706E023703}">
                          <ahyp:hlinkClr xmlns:ahyp="http://schemas.microsoft.com/office/drawing/2018/hyperlinkcolor" val="tx"/>
                        </a:ext>
                      </a:extLst>
                    </a:hlinkClick>
                  </a:rPr>
                  <a:t>Microsoft’s exposed database</a:t>
                </a:r>
                <a:r>
                  <a:rPr lang="en-GB" sz="2400" dirty="0">
                    <a:solidFill>
                      <a:srgbClr val="FF0000"/>
                    </a:solidFill>
                    <a:latin typeface="Gill Sans MT" panose="020B0502020104020203" pitchFamily="34" charset="0"/>
                  </a:rPr>
                  <a:t> </a:t>
                </a:r>
                <a:r>
                  <a:rPr lang="en-GB" sz="2400" dirty="0">
                    <a:latin typeface="Gill Sans MT" panose="020B0502020104020203" pitchFamily="34" charset="0"/>
                  </a:rPr>
                  <a:t>disclosed email addresses, IP addresses, and support case details. Microsoft says the database did not include any other personal information.</a:t>
                </a:r>
                <a:endParaRPr lang="en-US" sz="2400" dirty="0">
                  <a:solidFill>
                    <a:prstClr val="black">
                      <a:lumMod val="75000"/>
                      <a:lumOff val="25000"/>
                    </a:prstClr>
                  </a:solidFill>
                  <a:latin typeface="Gill Sans MT" panose="020B0502020104020203" pitchFamily="34" charset="0"/>
                  <a:cs typeface="Arial" panose="020B0604020202020204" pitchFamily="34" charset="0"/>
                </a:endParaRPr>
              </a:p>
            </p:txBody>
          </p:sp>
        </p:grpSp>
        <p:grpSp>
          <p:nvGrpSpPr>
            <p:cNvPr id="25" name="Group 24">
              <a:extLst>
                <a:ext uri="{FF2B5EF4-FFF2-40B4-BE49-F238E27FC236}">
                  <a16:creationId xmlns:a16="http://schemas.microsoft.com/office/drawing/2014/main" id="{73E2F3D6-BA25-CA68-76A5-F19589CEE759}"/>
                </a:ext>
              </a:extLst>
            </p:cNvPr>
            <p:cNvGrpSpPr/>
            <p:nvPr/>
          </p:nvGrpSpPr>
          <p:grpSpPr>
            <a:xfrm>
              <a:off x="6336098" y="2174724"/>
              <a:ext cx="1452094" cy="1452095"/>
              <a:chOff x="6336098" y="2174724"/>
              <a:chExt cx="1452094" cy="1452095"/>
            </a:xfrm>
          </p:grpSpPr>
          <p:grpSp>
            <p:nvGrpSpPr>
              <p:cNvPr id="26" name="Group 25">
                <a:extLst>
                  <a:ext uri="{FF2B5EF4-FFF2-40B4-BE49-F238E27FC236}">
                    <a16:creationId xmlns:a16="http://schemas.microsoft.com/office/drawing/2014/main" id="{067567AD-2EB8-C7C6-C15C-77A92C629065}"/>
                  </a:ext>
                </a:extLst>
              </p:cNvPr>
              <p:cNvGrpSpPr/>
              <p:nvPr/>
            </p:nvGrpSpPr>
            <p:grpSpPr>
              <a:xfrm>
                <a:off x="6336098" y="2174724"/>
                <a:ext cx="1452094" cy="1452095"/>
                <a:chOff x="5611641" y="555031"/>
                <a:chExt cx="1884151" cy="1884150"/>
              </a:xfrm>
              <a:effectLst>
                <a:outerShdw blurRad="88900" dist="38100" dir="8100000" sx="102000" sy="102000" algn="tr" rotWithShape="0">
                  <a:prstClr val="black">
                    <a:alpha val="21000"/>
                  </a:prstClr>
                </a:outerShdw>
              </a:effectLst>
            </p:grpSpPr>
            <p:sp>
              <p:nvSpPr>
                <p:cNvPr id="55" name="Oval 54">
                  <a:extLst>
                    <a:ext uri="{FF2B5EF4-FFF2-40B4-BE49-F238E27FC236}">
                      <a16:creationId xmlns:a16="http://schemas.microsoft.com/office/drawing/2014/main" id="{1057DD1A-AFBA-D856-876A-A5EE9C7B9F60}"/>
                    </a:ext>
                  </a:extLst>
                </p:cNvPr>
                <p:cNvSpPr/>
                <p:nvPr/>
              </p:nvSpPr>
              <p:spPr>
                <a:xfrm>
                  <a:off x="5611641" y="555031"/>
                  <a:ext cx="1884151" cy="1884150"/>
                </a:xfrm>
                <a:prstGeom prst="ellipse">
                  <a:avLst/>
                </a:prstGeom>
                <a:gradFill flip="none" rotWithShape="1">
                  <a:gsLst>
                    <a:gs pos="83000">
                      <a:srgbClr val="FCFCFC"/>
                    </a:gs>
                    <a:gs pos="2632">
                      <a:srgbClr val="E4E4E4"/>
                    </a:gs>
                  </a:gsLst>
                  <a:lin ang="17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Gill Sans MT" panose="020B0502020104020203" pitchFamily="34" charset="0"/>
                    <a:cs typeface="Arial" panose="020B0604020202020204" pitchFamily="34" charset="0"/>
                  </a:endParaRPr>
                </a:p>
              </p:txBody>
            </p:sp>
            <p:sp>
              <p:nvSpPr>
                <p:cNvPr id="56" name="Oval 55">
                  <a:extLst>
                    <a:ext uri="{FF2B5EF4-FFF2-40B4-BE49-F238E27FC236}">
                      <a16:creationId xmlns:a16="http://schemas.microsoft.com/office/drawing/2014/main" id="{D06E2993-5B71-6FD3-BC9D-2F91E0FAD309}"/>
                    </a:ext>
                  </a:extLst>
                </p:cNvPr>
                <p:cNvSpPr/>
                <p:nvPr/>
              </p:nvSpPr>
              <p:spPr>
                <a:xfrm>
                  <a:off x="5648400" y="591790"/>
                  <a:ext cx="1810633" cy="1810632"/>
                </a:xfrm>
                <a:prstGeom prst="ellipse">
                  <a:avLst/>
                </a:prstGeom>
                <a:gradFill flip="none" rotWithShape="1">
                  <a:gsLst>
                    <a:gs pos="83000">
                      <a:srgbClr val="FCFCFC"/>
                    </a:gs>
                    <a:gs pos="2632">
                      <a:srgbClr val="E4E4E4"/>
                    </a:gs>
                  </a:gsLst>
                  <a:lin ang="66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Gill Sans MT" panose="020B0502020104020203" pitchFamily="34" charset="0"/>
                    <a:cs typeface="Arial" panose="020B0604020202020204" pitchFamily="34" charset="0"/>
                  </a:endParaRPr>
                </a:p>
              </p:txBody>
            </p:sp>
          </p:grpSp>
          <p:grpSp>
            <p:nvGrpSpPr>
              <p:cNvPr id="27" name="Group 26">
                <a:extLst>
                  <a:ext uri="{FF2B5EF4-FFF2-40B4-BE49-F238E27FC236}">
                    <a16:creationId xmlns:a16="http://schemas.microsoft.com/office/drawing/2014/main" id="{EDACEC29-FFBE-F18C-FF82-8BCC0369FC72}"/>
                  </a:ext>
                </a:extLst>
              </p:cNvPr>
              <p:cNvGrpSpPr/>
              <p:nvPr/>
            </p:nvGrpSpPr>
            <p:grpSpPr>
              <a:xfrm>
                <a:off x="6763558" y="2464584"/>
                <a:ext cx="597175" cy="872374"/>
                <a:chOff x="2599866" y="1344983"/>
                <a:chExt cx="2552700" cy="3729080"/>
              </a:xfrm>
              <a:solidFill>
                <a:srgbClr val="EA7392"/>
              </a:solidFill>
            </p:grpSpPr>
            <p:sp>
              <p:nvSpPr>
                <p:cNvPr id="28" name="Freeform 27">
                  <a:extLst>
                    <a:ext uri="{FF2B5EF4-FFF2-40B4-BE49-F238E27FC236}">
                      <a16:creationId xmlns:a16="http://schemas.microsoft.com/office/drawing/2014/main" id="{33FD0C1C-1872-970E-52F9-FB8F2D6EB0A6}"/>
                    </a:ext>
                  </a:extLst>
                </p:cNvPr>
                <p:cNvSpPr/>
                <p:nvPr/>
              </p:nvSpPr>
              <p:spPr>
                <a:xfrm>
                  <a:off x="2599866" y="1898642"/>
                  <a:ext cx="2552700" cy="3175421"/>
                </a:xfrm>
                <a:custGeom>
                  <a:avLst/>
                  <a:gdLst>
                    <a:gd name="connsiteX0" fmla="*/ 204788 w 2552700"/>
                    <a:gd name="connsiteY0" fmla="*/ 0 h 3175421"/>
                    <a:gd name="connsiteX1" fmla="*/ 204788 w 2552700"/>
                    <a:gd name="connsiteY1" fmla="*/ 2946820 h 3175421"/>
                    <a:gd name="connsiteX2" fmla="*/ 2347913 w 2552700"/>
                    <a:gd name="connsiteY2" fmla="*/ 2946820 h 3175421"/>
                    <a:gd name="connsiteX3" fmla="*/ 2347913 w 2552700"/>
                    <a:gd name="connsiteY3" fmla="*/ 1 h 3175421"/>
                    <a:gd name="connsiteX4" fmla="*/ 2351034 w 2552700"/>
                    <a:gd name="connsiteY4" fmla="*/ 969 h 3175421"/>
                    <a:gd name="connsiteX5" fmla="*/ 2552700 w 2552700"/>
                    <a:gd name="connsiteY5" fmla="*/ 305213 h 3175421"/>
                    <a:gd name="connsiteX6" fmla="*/ 2552700 w 2552700"/>
                    <a:gd name="connsiteY6" fmla="*/ 2845229 h 3175421"/>
                    <a:gd name="connsiteX7" fmla="*/ 2222508 w 2552700"/>
                    <a:gd name="connsiteY7" fmla="*/ 3175421 h 3175421"/>
                    <a:gd name="connsiteX8" fmla="*/ 330192 w 2552700"/>
                    <a:gd name="connsiteY8" fmla="*/ 3175421 h 3175421"/>
                    <a:gd name="connsiteX9" fmla="*/ 0 w 2552700"/>
                    <a:gd name="connsiteY9" fmla="*/ 2845229 h 3175421"/>
                    <a:gd name="connsiteX10" fmla="*/ 0 w 2552700"/>
                    <a:gd name="connsiteY10" fmla="*/ 305213 h 3175421"/>
                    <a:gd name="connsiteX11" fmla="*/ 201667 w 2552700"/>
                    <a:gd name="connsiteY11" fmla="*/ 969 h 317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52700" h="3175421">
                      <a:moveTo>
                        <a:pt x="204788" y="0"/>
                      </a:moveTo>
                      <a:lnTo>
                        <a:pt x="204788" y="2946820"/>
                      </a:lnTo>
                      <a:lnTo>
                        <a:pt x="2347913" y="2946820"/>
                      </a:lnTo>
                      <a:lnTo>
                        <a:pt x="2347913" y="1"/>
                      </a:lnTo>
                      <a:lnTo>
                        <a:pt x="2351034" y="969"/>
                      </a:lnTo>
                      <a:cubicBezTo>
                        <a:pt x="2469545" y="51095"/>
                        <a:pt x="2552700" y="168443"/>
                        <a:pt x="2552700" y="305213"/>
                      </a:cubicBezTo>
                      <a:lnTo>
                        <a:pt x="2552700" y="2845229"/>
                      </a:lnTo>
                      <a:cubicBezTo>
                        <a:pt x="2552700" y="3027589"/>
                        <a:pt x="2404868" y="3175421"/>
                        <a:pt x="2222508" y="3175421"/>
                      </a:cubicBezTo>
                      <a:lnTo>
                        <a:pt x="330192" y="3175421"/>
                      </a:lnTo>
                      <a:cubicBezTo>
                        <a:pt x="147832" y="3175421"/>
                        <a:pt x="0" y="3027589"/>
                        <a:pt x="0" y="2845229"/>
                      </a:cubicBezTo>
                      <a:lnTo>
                        <a:pt x="0" y="305213"/>
                      </a:lnTo>
                      <a:cubicBezTo>
                        <a:pt x="0" y="168443"/>
                        <a:pt x="83156" y="51095"/>
                        <a:pt x="201667" y="96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29" name="Freeform 28">
                  <a:extLst>
                    <a:ext uri="{FF2B5EF4-FFF2-40B4-BE49-F238E27FC236}">
                      <a16:creationId xmlns:a16="http://schemas.microsoft.com/office/drawing/2014/main" id="{F8813F21-3DC1-236F-98D6-4D567D62A7B4}"/>
                    </a:ext>
                  </a:extLst>
                </p:cNvPr>
                <p:cNvSpPr/>
                <p:nvPr/>
              </p:nvSpPr>
              <p:spPr>
                <a:xfrm>
                  <a:off x="2886647" y="2121962"/>
                  <a:ext cx="1979142" cy="2628575"/>
                </a:xfrm>
                <a:custGeom>
                  <a:avLst/>
                  <a:gdLst>
                    <a:gd name="connsiteX0" fmla="*/ 84766 w 1979141"/>
                    <a:gd name="connsiteY0" fmla="*/ 76169 h 2628574"/>
                    <a:gd name="connsiteX1" fmla="*/ 84766 w 1979141"/>
                    <a:gd name="connsiteY1" fmla="*/ 2552405 h 2628574"/>
                    <a:gd name="connsiteX2" fmla="*/ 1894375 w 1979141"/>
                    <a:gd name="connsiteY2" fmla="*/ 2552405 h 2628574"/>
                    <a:gd name="connsiteX3" fmla="*/ 1894375 w 1979141"/>
                    <a:gd name="connsiteY3" fmla="*/ 76169 h 2628574"/>
                    <a:gd name="connsiteX4" fmla="*/ 0 w 1979141"/>
                    <a:gd name="connsiteY4" fmla="*/ 0 h 2628574"/>
                    <a:gd name="connsiteX5" fmla="*/ 1979141 w 1979141"/>
                    <a:gd name="connsiteY5" fmla="*/ 0 h 2628574"/>
                    <a:gd name="connsiteX6" fmla="*/ 1979141 w 1979141"/>
                    <a:gd name="connsiteY6" fmla="*/ 2628574 h 2628574"/>
                    <a:gd name="connsiteX7" fmla="*/ 0 w 1979141"/>
                    <a:gd name="connsiteY7" fmla="*/ 2628574 h 2628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9141" h="2628574">
                      <a:moveTo>
                        <a:pt x="84766" y="76169"/>
                      </a:moveTo>
                      <a:lnTo>
                        <a:pt x="84766" y="2552405"/>
                      </a:lnTo>
                      <a:lnTo>
                        <a:pt x="1894375" y="2552405"/>
                      </a:lnTo>
                      <a:lnTo>
                        <a:pt x="1894375" y="76169"/>
                      </a:lnTo>
                      <a:close/>
                      <a:moveTo>
                        <a:pt x="0" y="0"/>
                      </a:moveTo>
                      <a:lnTo>
                        <a:pt x="1979141" y="0"/>
                      </a:lnTo>
                      <a:lnTo>
                        <a:pt x="1979141" y="2628574"/>
                      </a:lnTo>
                      <a:lnTo>
                        <a:pt x="0" y="262857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30" name="Rounded Rectangle 29">
                  <a:extLst>
                    <a:ext uri="{FF2B5EF4-FFF2-40B4-BE49-F238E27FC236}">
                      <a16:creationId xmlns:a16="http://schemas.microsoft.com/office/drawing/2014/main" id="{43143744-7374-D123-DBC1-F2079A2FEC74}"/>
                    </a:ext>
                  </a:extLst>
                </p:cNvPr>
                <p:cNvSpPr/>
                <p:nvPr/>
              </p:nvSpPr>
              <p:spPr>
                <a:xfrm>
                  <a:off x="2977056" y="1695503"/>
                  <a:ext cx="1798320" cy="350529"/>
                </a:xfrm>
                <a:prstGeom prst="roundRect">
                  <a:avLst>
                    <a:gd name="adj" fmla="val 38406"/>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31" name="Freeform 30">
                  <a:extLst>
                    <a:ext uri="{FF2B5EF4-FFF2-40B4-BE49-F238E27FC236}">
                      <a16:creationId xmlns:a16="http://schemas.microsoft.com/office/drawing/2014/main" id="{8AE044B5-3F96-4EEF-91B5-554AC0B6EB16}"/>
                    </a:ext>
                  </a:extLst>
                </p:cNvPr>
                <p:cNvSpPr/>
                <p:nvPr/>
              </p:nvSpPr>
              <p:spPr>
                <a:xfrm>
                  <a:off x="3601579" y="1344983"/>
                  <a:ext cx="549275" cy="274108"/>
                </a:xfrm>
                <a:custGeom>
                  <a:avLst/>
                  <a:gdLst>
                    <a:gd name="connsiteX0" fmla="*/ 157162 w 549275"/>
                    <a:gd name="connsiteY0" fmla="*/ 94404 h 274108"/>
                    <a:gd name="connsiteX1" fmla="*/ 157162 w 549275"/>
                    <a:gd name="connsiteY1" fmla="*/ 175260 h 274108"/>
                    <a:gd name="connsiteX2" fmla="*/ 392112 w 549275"/>
                    <a:gd name="connsiteY2" fmla="*/ 175260 h 274108"/>
                    <a:gd name="connsiteX3" fmla="*/ 392112 w 549275"/>
                    <a:gd name="connsiteY3" fmla="*/ 94404 h 274108"/>
                    <a:gd name="connsiteX4" fmla="*/ 165777 w 549275"/>
                    <a:gd name="connsiteY4" fmla="*/ 0 h 274108"/>
                    <a:gd name="connsiteX5" fmla="*/ 383498 w 549275"/>
                    <a:gd name="connsiteY5" fmla="*/ 0 h 274108"/>
                    <a:gd name="connsiteX6" fmla="*/ 549275 w 549275"/>
                    <a:gd name="connsiteY6" fmla="*/ 165777 h 274108"/>
                    <a:gd name="connsiteX7" fmla="*/ 549275 w 549275"/>
                    <a:gd name="connsiteY7" fmla="*/ 274108 h 274108"/>
                    <a:gd name="connsiteX8" fmla="*/ 0 w 549275"/>
                    <a:gd name="connsiteY8" fmla="*/ 274108 h 274108"/>
                    <a:gd name="connsiteX9" fmla="*/ 0 w 549275"/>
                    <a:gd name="connsiteY9" fmla="*/ 165777 h 274108"/>
                    <a:gd name="connsiteX10" fmla="*/ 165777 w 549275"/>
                    <a:gd name="connsiteY10" fmla="*/ 0 h 274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9275" h="274108">
                      <a:moveTo>
                        <a:pt x="157162" y="94404"/>
                      </a:moveTo>
                      <a:lnTo>
                        <a:pt x="157162" y="175260"/>
                      </a:lnTo>
                      <a:lnTo>
                        <a:pt x="392112" y="175260"/>
                      </a:lnTo>
                      <a:lnTo>
                        <a:pt x="392112" y="94404"/>
                      </a:lnTo>
                      <a:close/>
                      <a:moveTo>
                        <a:pt x="165777" y="0"/>
                      </a:moveTo>
                      <a:lnTo>
                        <a:pt x="383498" y="0"/>
                      </a:lnTo>
                      <a:cubicBezTo>
                        <a:pt x="475054" y="0"/>
                        <a:pt x="549275" y="74221"/>
                        <a:pt x="549275" y="165777"/>
                      </a:cubicBezTo>
                      <a:lnTo>
                        <a:pt x="549275" y="274108"/>
                      </a:lnTo>
                      <a:lnTo>
                        <a:pt x="0" y="274108"/>
                      </a:lnTo>
                      <a:lnTo>
                        <a:pt x="0" y="165777"/>
                      </a:lnTo>
                      <a:cubicBezTo>
                        <a:pt x="0" y="74221"/>
                        <a:pt x="74221" y="0"/>
                        <a:pt x="165777"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grpSp>
              <p:nvGrpSpPr>
                <p:cNvPr id="32" name="Group 31">
                  <a:extLst>
                    <a:ext uri="{FF2B5EF4-FFF2-40B4-BE49-F238E27FC236}">
                      <a16:creationId xmlns:a16="http://schemas.microsoft.com/office/drawing/2014/main" id="{41C546B9-4500-1514-1B38-0ABDE120008B}"/>
                    </a:ext>
                  </a:extLst>
                </p:cNvPr>
                <p:cNvGrpSpPr/>
                <p:nvPr/>
              </p:nvGrpSpPr>
              <p:grpSpPr>
                <a:xfrm>
                  <a:off x="3204705" y="2524125"/>
                  <a:ext cx="1343023" cy="238125"/>
                  <a:chOff x="3195637" y="2524125"/>
                  <a:chExt cx="1343023" cy="238125"/>
                </a:xfrm>
                <a:grpFill/>
              </p:grpSpPr>
              <p:sp>
                <p:nvSpPr>
                  <p:cNvPr id="51" name="Rounded Rectangle 50">
                    <a:extLst>
                      <a:ext uri="{FF2B5EF4-FFF2-40B4-BE49-F238E27FC236}">
                        <a16:creationId xmlns:a16="http://schemas.microsoft.com/office/drawing/2014/main" id="{42C22B3B-A707-271E-78F6-DAE0EB4C8EFF}"/>
                      </a:ext>
                    </a:extLst>
                  </p:cNvPr>
                  <p:cNvSpPr/>
                  <p:nvPr/>
                </p:nvSpPr>
                <p:spPr>
                  <a:xfrm>
                    <a:off x="3195637"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52" name="Rounded Rectangle 51">
                    <a:extLst>
                      <a:ext uri="{FF2B5EF4-FFF2-40B4-BE49-F238E27FC236}">
                        <a16:creationId xmlns:a16="http://schemas.microsoft.com/office/drawing/2014/main" id="{8D384035-AC55-48CA-A48E-EB3D3F247EFA}"/>
                      </a:ext>
                    </a:extLst>
                  </p:cNvPr>
                  <p:cNvSpPr/>
                  <p:nvPr/>
                </p:nvSpPr>
                <p:spPr>
                  <a:xfrm>
                    <a:off x="3563936"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53" name="Rounded Rectangle 52">
                    <a:extLst>
                      <a:ext uri="{FF2B5EF4-FFF2-40B4-BE49-F238E27FC236}">
                        <a16:creationId xmlns:a16="http://schemas.microsoft.com/office/drawing/2014/main" id="{56F41341-A9BC-9286-1C5C-91E7E0519233}"/>
                      </a:ext>
                    </a:extLst>
                  </p:cNvPr>
                  <p:cNvSpPr/>
                  <p:nvPr/>
                </p:nvSpPr>
                <p:spPr>
                  <a:xfrm>
                    <a:off x="3932235"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54" name="Rounded Rectangle 53">
                    <a:extLst>
                      <a:ext uri="{FF2B5EF4-FFF2-40B4-BE49-F238E27FC236}">
                        <a16:creationId xmlns:a16="http://schemas.microsoft.com/office/drawing/2014/main" id="{C38B5C0A-542A-561A-5B44-4626D24DF203}"/>
                      </a:ext>
                    </a:extLst>
                  </p:cNvPr>
                  <p:cNvSpPr/>
                  <p:nvPr/>
                </p:nvSpPr>
                <p:spPr>
                  <a:xfrm>
                    <a:off x="4300535"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grpSp>
            <p:grpSp>
              <p:nvGrpSpPr>
                <p:cNvPr id="33" name="Group 32">
                  <a:extLst>
                    <a:ext uri="{FF2B5EF4-FFF2-40B4-BE49-F238E27FC236}">
                      <a16:creationId xmlns:a16="http://schemas.microsoft.com/office/drawing/2014/main" id="{752A430B-7F9E-898A-6E39-D3CA42296DC9}"/>
                    </a:ext>
                  </a:extLst>
                </p:cNvPr>
                <p:cNvGrpSpPr/>
                <p:nvPr/>
              </p:nvGrpSpPr>
              <p:grpSpPr>
                <a:xfrm>
                  <a:off x="3204705" y="2897622"/>
                  <a:ext cx="1343023" cy="238125"/>
                  <a:chOff x="3195637" y="2524125"/>
                  <a:chExt cx="1343023" cy="238125"/>
                </a:xfrm>
                <a:grpFill/>
              </p:grpSpPr>
              <p:sp>
                <p:nvSpPr>
                  <p:cNvPr id="47" name="Rounded Rectangle 46">
                    <a:extLst>
                      <a:ext uri="{FF2B5EF4-FFF2-40B4-BE49-F238E27FC236}">
                        <a16:creationId xmlns:a16="http://schemas.microsoft.com/office/drawing/2014/main" id="{278F0521-69B5-E393-214D-B586140B62ED}"/>
                      </a:ext>
                    </a:extLst>
                  </p:cNvPr>
                  <p:cNvSpPr/>
                  <p:nvPr/>
                </p:nvSpPr>
                <p:spPr>
                  <a:xfrm>
                    <a:off x="3195637"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48" name="Rounded Rectangle 47">
                    <a:extLst>
                      <a:ext uri="{FF2B5EF4-FFF2-40B4-BE49-F238E27FC236}">
                        <a16:creationId xmlns:a16="http://schemas.microsoft.com/office/drawing/2014/main" id="{C05B15A8-EEED-A66A-F123-ABD69FC6C559}"/>
                      </a:ext>
                    </a:extLst>
                  </p:cNvPr>
                  <p:cNvSpPr/>
                  <p:nvPr/>
                </p:nvSpPr>
                <p:spPr>
                  <a:xfrm>
                    <a:off x="3563936"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49" name="Rounded Rectangle 48">
                    <a:extLst>
                      <a:ext uri="{FF2B5EF4-FFF2-40B4-BE49-F238E27FC236}">
                        <a16:creationId xmlns:a16="http://schemas.microsoft.com/office/drawing/2014/main" id="{0D88D423-A55F-BC09-6BD6-CCD9E0E82C5E}"/>
                      </a:ext>
                    </a:extLst>
                  </p:cNvPr>
                  <p:cNvSpPr/>
                  <p:nvPr/>
                </p:nvSpPr>
                <p:spPr>
                  <a:xfrm>
                    <a:off x="3932235"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50" name="Rounded Rectangle 49">
                    <a:extLst>
                      <a:ext uri="{FF2B5EF4-FFF2-40B4-BE49-F238E27FC236}">
                        <a16:creationId xmlns:a16="http://schemas.microsoft.com/office/drawing/2014/main" id="{C96E5104-D0DE-C1AF-32AA-350C2C61C3A1}"/>
                      </a:ext>
                    </a:extLst>
                  </p:cNvPr>
                  <p:cNvSpPr/>
                  <p:nvPr/>
                </p:nvSpPr>
                <p:spPr>
                  <a:xfrm>
                    <a:off x="4300535"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grpSp>
            <p:grpSp>
              <p:nvGrpSpPr>
                <p:cNvPr id="34" name="Group 33">
                  <a:extLst>
                    <a:ext uri="{FF2B5EF4-FFF2-40B4-BE49-F238E27FC236}">
                      <a16:creationId xmlns:a16="http://schemas.microsoft.com/office/drawing/2014/main" id="{5D7919D5-FCB6-36FE-9DC5-DB1CD4629D8A}"/>
                    </a:ext>
                  </a:extLst>
                </p:cNvPr>
                <p:cNvGrpSpPr/>
                <p:nvPr/>
              </p:nvGrpSpPr>
              <p:grpSpPr>
                <a:xfrm>
                  <a:off x="3204705" y="3271119"/>
                  <a:ext cx="1343023" cy="238125"/>
                  <a:chOff x="3195637" y="2524125"/>
                  <a:chExt cx="1343023" cy="238125"/>
                </a:xfrm>
                <a:grpFill/>
              </p:grpSpPr>
              <p:sp>
                <p:nvSpPr>
                  <p:cNvPr id="43" name="Rounded Rectangle 42">
                    <a:extLst>
                      <a:ext uri="{FF2B5EF4-FFF2-40B4-BE49-F238E27FC236}">
                        <a16:creationId xmlns:a16="http://schemas.microsoft.com/office/drawing/2014/main" id="{1E3B7BFE-3BC8-D411-BB16-1A01005E7056}"/>
                      </a:ext>
                    </a:extLst>
                  </p:cNvPr>
                  <p:cNvSpPr/>
                  <p:nvPr/>
                </p:nvSpPr>
                <p:spPr>
                  <a:xfrm>
                    <a:off x="3195637"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44" name="Rounded Rectangle 43">
                    <a:extLst>
                      <a:ext uri="{FF2B5EF4-FFF2-40B4-BE49-F238E27FC236}">
                        <a16:creationId xmlns:a16="http://schemas.microsoft.com/office/drawing/2014/main" id="{8E706259-E7F7-32F9-AC10-D0D12868FB3F}"/>
                      </a:ext>
                    </a:extLst>
                  </p:cNvPr>
                  <p:cNvSpPr/>
                  <p:nvPr/>
                </p:nvSpPr>
                <p:spPr>
                  <a:xfrm>
                    <a:off x="3563936"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45" name="Rounded Rectangle 44">
                    <a:extLst>
                      <a:ext uri="{FF2B5EF4-FFF2-40B4-BE49-F238E27FC236}">
                        <a16:creationId xmlns:a16="http://schemas.microsoft.com/office/drawing/2014/main" id="{3BE4C0EA-FC34-95EB-4D32-CE5405000D81}"/>
                      </a:ext>
                    </a:extLst>
                  </p:cNvPr>
                  <p:cNvSpPr/>
                  <p:nvPr/>
                </p:nvSpPr>
                <p:spPr>
                  <a:xfrm>
                    <a:off x="3932235"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46" name="Rounded Rectangle 45">
                    <a:extLst>
                      <a:ext uri="{FF2B5EF4-FFF2-40B4-BE49-F238E27FC236}">
                        <a16:creationId xmlns:a16="http://schemas.microsoft.com/office/drawing/2014/main" id="{C6D270D8-69C5-B47A-20AB-39D11387A5E5}"/>
                      </a:ext>
                    </a:extLst>
                  </p:cNvPr>
                  <p:cNvSpPr/>
                  <p:nvPr/>
                </p:nvSpPr>
                <p:spPr>
                  <a:xfrm>
                    <a:off x="4300535"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grpSp>
            <p:grpSp>
              <p:nvGrpSpPr>
                <p:cNvPr id="35" name="Group 34">
                  <a:extLst>
                    <a:ext uri="{FF2B5EF4-FFF2-40B4-BE49-F238E27FC236}">
                      <a16:creationId xmlns:a16="http://schemas.microsoft.com/office/drawing/2014/main" id="{D3C22DD4-8E01-E38C-DF38-F2F0FE120D15}"/>
                    </a:ext>
                  </a:extLst>
                </p:cNvPr>
                <p:cNvGrpSpPr/>
                <p:nvPr/>
              </p:nvGrpSpPr>
              <p:grpSpPr>
                <a:xfrm>
                  <a:off x="3204705" y="3644616"/>
                  <a:ext cx="1343023" cy="238125"/>
                  <a:chOff x="3195637" y="2524125"/>
                  <a:chExt cx="1343023" cy="238125"/>
                </a:xfrm>
                <a:grpFill/>
              </p:grpSpPr>
              <p:sp>
                <p:nvSpPr>
                  <p:cNvPr id="39" name="Rounded Rectangle 38">
                    <a:extLst>
                      <a:ext uri="{FF2B5EF4-FFF2-40B4-BE49-F238E27FC236}">
                        <a16:creationId xmlns:a16="http://schemas.microsoft.com/office/drawing/2014/main" id="{43E1AE63-2D2F-91B4-0C75-6E82EFE24B9D}"/>
                      </a:ext>
                    </a:extLst>
                  </p:cNvPr>
                  <p:cNvSpPr/>
                  <p:nvPr/>
                </p:nvSpPr>
                <p:spPr>
                  <a:xfrm>
                    <a:off x="3195637"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40" name="Rounded Rectangle 39">
                    <a:extLst>
                      <a:ext uri="{FF2B5EF4-FFF2-40B4-BE49-F238E27FC236}">
                        <a16:creationId xmlns:a16="http://schemas.microsoft.com/office/drawing/2014/main" id="{6B540E36-5493-BECB-CCD7-99367CA8505E}"/>
                      </a:ext>
                    </a:extLst>
                  </p:cNvPr>
                  <p:cNvSpPr/>
                  <p:nvPr/>
                </p:nvSpPr>
                <p:spPr>
                  <a:xfrm>
                    <a:off x="3563936"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41" name="Rounded Rectangle 40">
                    <a:extLst>
                      <a:ext uri="{FF2B5EF4-FFF2-40B4-BE49-F238E27FC236}">
                        <a16:creationId xmlns:a16="http://schemas.microsoft.com/office/drawing/2014/main" id="{D8436059-EC0F-29D7-F261-FE0E80D6DE94}"/>
                      </a:ext>
                    </a:extLst>
                  </p:cNvPr>
                  <p:cNvSpPr/>
                  <p:nvPr/>
                </p:nvSpPr>
                <p:spPr>
                  <a:xfrm>
                    <a:off x="3932235"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42" name="Rounded Rectangle 41">
                    <a:extLst>
                      <a:ext uri="{FF2B5EF4-FFF2-40B4-BE49-F238E27FC236}">
                        <a16:creationId xmlns:a16="http://schemas.microsoft.com/office/drawing/2014/main" id="{3F43E14C-3EBD-892A-AC7B-46EE2EAE8BA0}"/>
                      </a:ext>
                    </a:extLst>
                  </p:cNvPr>
                  <p:cNvSpPr/>
                  <p:nvPr/>
                </p:nvSpPr>
                <p:spPr>
                  <a:xfrm>
                    <a:off x="4300535"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grpSp>
            <p:grpSp>
              <p:nvGrpSpPr>
                <p:cNvPr id="36" name="Group 35">
                  <a:extLst>
                    <a:ext uri="{FF2B5EF4-FFF2-40B4-BE49-F238E27FC236}">
                      <a16:creationId xmlns:a16="http://schemas.microsoft.com/office/drawing/2014/main" id="{3FA03886-B808-56A3-6EFC-62161E72EEFA}"/>
                    </a:ext>
                  </a:extLst>
                </p:cNvPr>
                <p:cNvGrpSpPr/>
                <p:nvPr/>
              </p:nvGrpSpPr>
              <p:grpSpPr>
                <a:xfrm>
                  <a:off x="3204705" y="4018113"/>
                  <a:ext cx="606424" cy="238125"/>
                  <a:chOff x="3195637" y="2524125"/>
                  <a:chExt cx="606424" cy="238125"/>
                </a:xfrm>
                <a:grpFill/>
              </p:grpSpPr>
              <p:sp>
                <p:nvSpPr>
                  <p:cNvPr id="37" name="Rounded Rectangle 36">
                    <a:extLst>
                      <a:ext uri="{FF2B5EF4-FFF2-40B4-BE49-F238E27FC236}">
                        <a16:creationId xmlns:a16="http://schemas.microsoft.com/office/drawing/2014/main" id="{82FA4CCA-F348-A5EF-1492-982AE7785767}"/>
                      </a:ext>
                    </a:extLst>
                  </p:cNvPr>
                  <p:cNvSpPr/>
                  <p:nvPr/>
                </p:nvSpPr>
                <p:spPr>
                  <a:xfrm>
                    <a:off x="3195637"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38" name="Rounded Rectangle 37">
                    <a:extLst>
                      <a:ext uri="{FF2B5EF4-FFF2-40B4-BE49-F238E27FC236}">
                        <a16:creationId xmlns:a16="http://schemas.microsoft.com/office/drawing/2014/main" id="{22C4EA39-D9DE-E67E-74A3-12749E06622E}"/>
                      </a:ext>
                    </a:extLst>
                  </p:cNvPr>
                  <p:cNvSpPr/>
                  <p:nvPr/>
                </p:nvSpPr>
                <p:spPr>
                  <a:xfrm>
                    <a:off x="3563936"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grpSp>
          </p:grpSp>
        </p:grpSp>
      </p:grpSp>
      <p:grpSp>
        <p:nvGrpSpPr>
          <p:cNvPr id="59" name="Group 58">
            <a:extLst>
              <a:ext uri="{FF2B5EF4-FFF2-40B4-BE49-F238E27FC236}">
                <a16:creationId xmlns:a16="http://schemas.microsoft.com/office/drawing/2014/main" id="{6967AFDA-A52B-4587-6AD0-E339673601AB}"/>
              </a:ext>
            </a:extLst>
          </p:cNvPr>
          <p:cNvGrpSpPr/>
          <p:nvPr/>
        </p:nvGrpSpPr>
        <p:grpSpPr>
          <a:xfrm>
            <a:off x="3032047" y="5434724"/>
            <a:ext cx="15350698" cy="2308323"/>
            <a:chOff x="1355808" y="3599413"/>
            <a:chExt cx="12836710" cy="2025533"/>
          </a:xfrm>
        </p:grpSpPr>
        <p:grpSp>
          <p:nvGrpSpPr>
            <p:cNvPr id="60" name="Group 59">
              <a:extLst>
                <a:ext uri="{FF2B5EF4-FFF2-40B4-BE49-F238E27FC236}">
                  <a16:creationId xmlns:a16="http://schemas.microsoft.com/office/drawing/2014/main" id="{6C899198-CB77-FBC9-EEAD-C58DEB0D97EF}"/>
                </a:ext>
              </a:extLst>
            </p:cNvPr>
            <p:cNvGrpSpPr/>
            <p:nvPr/>
          </p:nvGrpSpPr>
          <p:grpSpPr>
            <a:xfrm>
              <a:off x="1966942" y="3599413"/>
              <a:ext cx="12225576" cy="2025533"/>
              <a:chOff x="1672106" y="3599413"/>
              <a:chExt cx="12225576" cy="2025533"/>
            </a:xfrm>
          </p:grpSpPr>
          <p:sp>
            <p:nvSpPr>
              <p:cNvPr id="71" name="Rectangle 70">
                <a:extLst>
                  <a:ext uri="{FF2B5EF4-FFF2-40B4-BE49-F238E27FC236}">
                    <a16:creationId xmlns:a16="http://schemas.microsoft.com/office/drawing/2014/main" id="{91BEBE83-94E3-AE97-B195-0BDE45FB75E1}"/>
                  </a:ext>
                </a:extLst>
              </p:cNvPr>
              <p:cNvSpPr/>
              <p:nvPr/>
            </p:nvSpPr>
            <p:spPr>
              <a:xfrm flipH="1">
                <a:off x="1672106" y="3869192"/>
                <a:ext cx="5821250" cy="1202745"/>
              </a:xfrm>
              <a:prstGeom prst="rect">
                <a:avLst/>
              </a:prstGeom>
              <a:gradFill flip="none" rotWithShape="1">
                <a:gsLst>
                  <a:gs pos="100000">
                    <a:schemeClr val="bg1"/>
                  </a:gs>
                  <a:gs pos="2632">
                    <a:srgbClr val="FDFDFD"/>
                  </a:gs>
                  <a:gs pos="50000">
                    <a:srgbClr val="EDEDED"/>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Gill Sans MT" panose="020B0502020104020203" pitchFamily="34" charset="0"/>
                  <a:cs typeface="Arial" panose="020B0604020202020204" pitchFamily="34" charset="0"/>
                </a:endParaRPr>
              </a:p>
            </p:txBody>
          </p:sp>
          <p:sp>
            <p:nvSpPr>
              <p:cNvPr id="72" name="Rectangle 71">
                <a:extLst>
                  <a:ext uri="{FF2B5EF4-FFF2-40B4-BE49-F238E27FC236}">
                    <a16:creationId xmlns:a16="http://schemas.microsoft.com/office/drawing/2014/main" id="{76C41F10-DC9D-B1CA-6680-32748CCE0F2E}"/>
                  </a:ext>
                </a:extLst>
              </p:cNvPr>
              <p:cNvSpPr/>
              <p:nvPr/>
            </p:nvSpPr>
            <p:spPr>
              <a:xfrm>
                <a:off x="2537182" y="3599413"/>
                <a:ext cx="11360500" cy="2025533"/>
              </a:xfrm>
              <a:prstGeom prst="rect">
                <a:avLst/>
              </a:prstGeom>
            </p:spPr>
            <p:txBody>
              <a:bodyPr wrap="square">
                <a:spAutoFit/>
              </a:bodyPr>
              <a:lstStyle/>
              <a:p>
                <a:r>
                  <a:rPr lang="en-GB" sz="2400" b="1" dirty="0">
                    <a:latin typeface="Gill Sans MT" panose="020B0502020104020203" pitchFamily="34" charset="0"/>
                  </a:rPr>
                  <a:t> </a:t>
                </a:r>
                <a:r>
                  <a:rPr lang="en-GB" sz="2400" dirty="0">
                    <a:latin typeface="Gill Sans MT" panose="020B0502020104020203" pitchFamily="34" charset="0"/>
                  </a:rPr>
                  <a:t>Using the login credentials of two employees through a third-party app used to provide guest services, </a:t>
                </a:r>
                <a:r>
                  <a:rPr lang="en-GB" sz="2400" dirty="0">
                    <a:solidFill>
                      <a:srgbClr val="FF0000"/>
                    </a:solidFill>
                    <a:latin typeface="Gill Sans MT" panose="020B0502020104020203" pitchFamily="34" charset="0"/>
                    <a:hlinkClick r:id="rId3">
                      <a:extLst>
                        <a:ext uri="{A12FA001-AC4F-418D-AE19-62706E023703}">
                          <ahyp:hlinkClr xmlns:ahyp="http://schemas.microsoft.com/office/drawing/2018/hyperlinkcolor" val="tx"/>
                        </a:ext>
                      </a:extLst>
                    </a:hlinkClick>
                  </a:rPr>
                  <a:t>Marriott International hotels exposed the information of 5.2 million guests</a:t>
                </a:r>
                <a:r>
                  <a:rPr lang="en-GB" sz="2400" dirty="0">
                    <a:latin typeface="Gill Sans MT" panose="020B0502020104020203" pitchFamily="34" charset="0"/>
                  </a:rPr>
                  <a:t>. The personal information of the hotel guests impacted includes names, mailing addresses, email addresses, phone numbers, loyalty account numbers and points balances, company, genders, birth dates, linked airline loyalty programs and numbers, room preferences and language preferences. In a previous data breach in 2018, </a:t>
                </a:r>
                <a:r>
                  <a:rPr lang="en-GB" sz="2400" dirty="0">
                    <a:solidFill>
                      <a:srgbClr val="FF0000"/>
                    </a:solidFill>
                    <a:latin typeface="Gill Sans MT" panose="020B0502020104020203" pitchFamily="34" charset="0"/>
                    <a:hlinkClick r:id="rId4">
                      <a:extLst>
                        <a:ext uri="{A12FA001-AC4F-418D-AE19-62706E023703}">
                          <ahyp:hlinkClr xmlns:ahyp="http://schemas.microsoft.com/office/drawing/2018/hyperlinkcolor" val="tx"/>
                        </a:ext>
                      </a:extLst>
                    </a:hlinkClick>
                  </a:rPr>
                  <a:t>Marriott hotels exposed the personal information of 500 million guests</a:t>
                </a:r>
                <a:r>
                  <a:rPr lang="en-GB" sz="2400" dirty="0">
                    <a:solidFill>
                      <a:srgbClr val="FF0000"/>
                    </a:solidFill>
                    <a:latin typeface="Gill Sans MT" panose="020B0502020104020203" pitchFamily="34" charset="0"/>
                  </a:rPr>
                  <a:t>.</a:t>
                </a:r>
                <a:endParaRPr lang="en-US" sz="2400" dirty="0">
                  <a:solidFill>
                    <a:srgbClr val="FF0000"/>
                  </a:solidFill>
                  <a:latin typeface="Gill Sans MT" panose="020B0502020104020203" pitchFamily="34" charset="0"/>
                  <a:cs typeface="Arial" panose="020B0604020202020204" pitchFamily="34" charset="0"/>
                </a:endParaRPr>
              </a:p>
            </p:txBody>
          </p:sp>
        </p:grpSp>
        <p:grpSp>
          <p:nvGrpSpPr>
            <p:cNvPr id="61" name="Group 60">
              <a:extLst>
                <a:ext uri="{FF2B5EF4-FFF2-40B4-BE49-F238E27FC236}">
                  <a16:creationId xmlns:a16="http://schemas.microsoft.com/office/drawing/2014/main" id="{1ADBE49E-A66F-DAE4-5F3A-9143296BAB14}"/>
                </a:ext>
              </a:extLst>
            </p:cNvPr>
            <p:cNvGrpSpPr/>
            <p:nvPr/>
          </p:nvGrpSpPr>
          <p:grpSpPr>
            <a:xfrm>
              <a:off x="1355808" y="3744517"/>
              <a:ext cx="1452094" cy="1452095"/>
              <a:chOff x="1355808" y="3744517"/>
              <a:chExt cx="1452094" cy="1452095"/>
            </a:xfrm>
          </p:grpSpPr>
          <p:grpSp>
            <p:nvGrpSpPr>
              <p:cNvPr id="62" name="Group 61">
                <a:extLst>
                  <a:ext uri="{FF2B5EF4-FFF2-40B4-BE49-F238E27FC236}">
                    <a16:creationId xmlns:a16="http://schemas.microsoft.com/office/drawing/2014/main" id="{E11976C9-FB51-2339-22C1-03DDA3A355B5}"/>
                  </a:ext>
                </a:extLst>
              </p:cNvPr>
              <p:cNvGrpSpPr/>
              <p:nvPr/>
            </p:nvGrpSpPr>
            <p:grpSpPr>
              <a:xfrm flipH="1">
                <a:off x="1355808" y="3744517"/>
                <a:ext cx="1452094" cy="1452095"/>
                <a:chOff x="5611641" y="555031"/>
                <a:chExt cx="1884151" cy="1884150"/>
              </a:xfrm>
              <a:effectLst>
                <a:outerShdw blurRad="88900" dist="38100" dir="8100000" sx="102000" sy="102000" algn="tr" rotWithShape="0">
                  <a:prstClr val="black">
                    <a:alpha val="21000"/>
                  </a:prstClr>
                </a:outerShdw>
              </a:effectLst>
            </p:grpSpPr>
            <p:sp>
              <p:nvSpPr>
                <p:cNvPr id="69" name="Oval 68">
                  <a:extLst>
                    <a:ext uri="{FF2B5EF4-FFF2-40B4-BE49-F238E27FC236}">
                      <a16:creationId xmlns:a16="http://schemas.microsoft.com/office/drawing/2014/main" id="{CC37777B-7426-0C12-F447-1AF590B1BA00}"/>
                    </a:ext>
                  </a:extLst>
                </p:cNvPr>
                <p:cNvSpPr/>
                <p:nvPr/>
              </p:nvSpPr>
              <p:spPr>
                <a:xfrm>
                  <a:off x="5611641" y="555031"/>
                  <a:ext cx="1884151" cy="1884150"/>
                </a:xfrm>
                <a:prstGeom prst="ellipse">
                  <a:avLst/>
                </a:prstGeom>
                <a:gradFill flip="none" rotWithShape="1">
                  <a:gsLst>
                    <a:gs pos="83000">
                      <a:srgbClr val="FCFCFC"/>
                    </a:gs>
                    <a:gs pos="2632">
                      <a:srgbClr val="E4E4E4"/>
                    </a:gs>
                  </a:gsLst>
                  <a:lin ang="17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Gill Sans MT" panose="020B0502020104020203" pitchFamily="34" charset="0"/>
                    <a:cs typeface="Arial" panose="020B0604020202020204" pitchFamily="34" charset="0"/>
                  </a:endParaRPr>
                </a:p>
              </p:txBody>
            </p:sp>
            <p:sp>
              <p:nvSpPr>
                <p:cNvPr id="70" name="Oval 69">
                  <a:extLst>
                    <a:ext uri="{FF2B5EF4-FFF2-40B4-BE49-F238E27FC236}">
                      <a16:creationId xmlns:a16="http://schemas.microsoft.com/office/drawing/2014/main" id="{B0F87FAE-39BE-25FC-C302-E141BBB8E90C}"/>
                    </a:ext>
                  </a:extLst>
                </p:cNvPr>
                <p:cNvSpPr/>
                <p:nvPr/>
              </p:nvSpPr>
              <p:spPr>
                <a:xfrm>
                  <a:off x="5648400" y="591790"/>
                  <a:ext cx="1810633" cy="1810632"/>
                </a:xfrm>
                <a:prstGeom prst="ellipse">
                  <a:avLst/>
                </a:prstGeom>
                <a:gradFill flip="none" rotWithShape="1">
                  <a:gsLst>
                    <a:gs pos="83000">
                      <a:srgbClr val="FCFCFC"/>
                    </a:gs>
                    <a:gs pos="2632">
                      <a:srgbClr val="E4E4E4"/>
                    </a:gs>
                  </a:gsLst>
                  <a:lin ang="66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Gill Sans MT" panose="020B0502020104020203" pitchFamily="34" charset="0"/>
                    <a:cs typeface="Arial" panose="020B0604020202020204" pitchFamily="34" charset="0"/>
                  </a:endParaRPr>
                </a:p>
              </p:txBody>
            </p:sp>
          </p:grpSp>
          <p:grpSp>
            <p:nvGrpSpPr>
              <p:cNvPr id="63" name="Group 62">
                <a:extLst>
                  <a:ext uri="{FF2B5EF4-FFF2-40B4-BE49-F238E27FC236}">
                    <a16:creationId xmlns:a16="http://schemas.microsoft.com/office/drawing/2014/main" id="{1B527481-C167-D347-E5F0-652290377CEE}"/>
                  </a:ext>
                </a:extLst>
              </p:cNvPr>
              <p:cNvGrpSpPr/>
              <p:nvPr/>
            </p:nvGrpSpPr>
            <p:grpSpPr>
              <a:xfrm>
                <a:off x="1778319" y="4027146"/>
                <a:ext cx="607072" cy="886837"/>
                <a:chOff x="2599870" y="1344983"/>
                <a:chExt cx="2552701" cy="3729083"/>
              </a:xfrm>
              <a:solidFill>
                <a:srgbClr val="29A765"/>
              </a:solidFill>
            </p:grpSpPr>
            <p:sp>
              <p:nvSpPr>
                <p:cNvPr id="64" name="Freeform 63">
                  <a:extLst>
                    <a:ext uri="{FF2B5EF4-FFF2-40B4-BE49-F238E27FC236}">
                      <a16:creationId xmlns:a16="http://schemas.microsoft.com/office/drawing/2014/main" id="{749E8287-EEF1-DD64-B0D6-16E24F391A58}"/>
                    </a:ext>
                  </a:extLst>
                </p:cNvPr>
                <p:cNvSpPr/>
                <p:nvPr/>
              </p:nvSpPr>
              <p:spPr>
                <a:xfrm>
                  <a:off x="2599870" y="1898643"/>
                  <a:ext cx="2552701" cy="3175423"/>
                </a:xfrm>
                <a:custGeom>
                  <a:avLst/>
                  <a:gdLst>
                    <a:gd name="connsiteX0" fmla="*/ 204788 w 2552700"/>
                    <a:gd name="connsiteY0" fmla="*/ 0 h 3175421"/>
                    <a:gd name="connsiteX1" fmla="*/ 204788 w 2552700"/>
                    <a:gd name="connsiteY1" fmla="*/ 2946820 h 3175421"/>
                    <a:gd name="connsiteX2" fmla="*/ 2347913 w 2552700"/>
                    <a:gd name="connsiteY2" fmla="*/ 2946820 h 3175421"/>
                    <a:gd name="connsiteX3" fmla="*/ 2347913 w 2552700"/>
                    <a:gd name="connsiteY3" fmla="*/ 1 h 3175421"/>
                    <a:gd name="connsiteX4" fmla="*/ 2351034 w 2552700"/>
                    <a:gd name="connsiteY4" fmla="*/ 969 h 3175421"/>
                    <a:gd name="connsiteX5" fmla="*/ 2552700 w 2552700"/>
                    <a:gd name="connsiteY5" fmla="*/ 305213 h 3175421"/>
                    <a:gd name="connsiteX6" fmla="*/ 2552700 w 2552700"/>
                    <a:gd name="connsiteY6" fmla="*/ 2845229 h 3175421"/>
                    <a:gd name="connsiteX7" fmla="*/ 2222508 w 2552700"/>
                    <a:gd name="connsiteY7" fmla="*/ 3175421 h 3175421"/>
                    <a:gd name="connsiteX8" fmla="*/ 330192 w 2552700"/>
                    <a:gd name="connsiteY8" fmla="*/ 3175421 h 3175421"/>
                    <a:gd name="connsiteX9" fmla="*/ 0 w 2552700"/>
                    <a:gd name="connsiteY9" fmla="*/ 2845229 h 3175421"/>
                    <a:gd name="connsiteX10" fmla="*/ 0 w 2552700"/>
                    <a:gd name="connsiteY10" fmla="*/ 305213 h 3175421"/>
                    <a:gd name="connsiteX11" fmla="*/ 201667 w 2552700"/>
                    <a:gd name="connsiteY11" fmla="*/ 969 h 317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52700" h="3175421">
                      <a:moveTo>
                        <a:pt x="204788" y="0"/>
                      </a:moveTo>
                      <a:lnTo>
                        <a:pt x="204788" y="2946820"/>
                      </a:lnTo>
                      <a:lnTo>
                        <a:pt x="2347913" y="2946820"/>
                      </a:lnTo>
                      <a:lnTo>
                        <a:pt x="2347913" y="1"/>
                      </a:lnTo>
                      <a:lnTo>
                        <a:pt x="2351034" y="969"/>
                      </a:lnTo>
                      <a:cubicBezTo>
                        <a:pt x="2469545" y="51095"/>
                        <a:pt x="2552700" y="168443"/>
                        <a:pt x="2552700" y="305213"/>
                      </a:cubicBezTo>
                      <a:lnTo>
                        <a:pt x="2552700" y="2845229"/>
                      </a:lnTo>
                      <a:cubicBezTo>
                        <a:pt x="2552700" y="3027589"/>
                        <a:pt x="2404868" y="3175421"/>
                        <a:pt x="2222508" y="3175421"/>
                      </a:cubicBezTo>
                      <a:lnTo>
                        <a:pt x="330192" y="3175421"/>
                      </a:lnTo>
                      <a:cubicBezTo>
                        <a:pt x="147832" y="3175421"/>
                        <a:pt x="0" y="3027589"/>
                        <a:pt x="0" y="2845229"/>
                      </a:cubicBezTo>
                      <a:lnTo>
                        <a:pt x="0" y="305213"/>
                      </a:lnTo>
                      <a:cubicBezTo>
                        <a:pt x="0" y="168443"/>
                        <a:pt x="83156" y="51095"/>
                        <a:pt x="201667" y="96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65" name="Freeform 64">
                  <a:extLst>
                    <a:ext uri="{FF2B5EF4-FFF2-40B4-BE49-F238E27FC236}">
                      <a16:creationId xmlns:a16="http://schemas.microsoft.com/office/drawing/2014/main" id="{59774EA9-D5A9-7F16-3CC0-FA182B75AFF7}"/>
                    </a:ext>
                  </a:extLst>
                </p:cNvPr>
                <p:cNvSpPr/>
                <p:nvPr/>
              </p:nvSpPr>
              <p:spPr>
                <a:xfrm>
                  <a:off x="2886647" y="2141821"/>
                  <a:ext cx="1979142" cy="2628575"/>
                </a:xfrm>
                <a:custGeom>
                  <a:avLst/>
                  <a:gdLst>
                    <a:gd name="connsiteX0" fmla="*/ 84766 w 1979141"/>
                    <a:gd name="connsiteY0" fmla="*/ 76169 h 2628574"/>
                    <a:gd name="connsiteX1" fmla="*/ 84766 w 1979141"/>
                    <a:gd name="connsiteY1" fmla="*/ 2552405 h 2628574"/>
                    <a:gd name="connsiteX2" fmla="*/ 1894375 w 1979141"/>
                    <a:gd name="connsiteY2" fmla="*/ 2552405 h 2628574"/>
                    <a:gd name="connsiteX3" fmla="*/ 1894375 w 1979141"/>
                    <a:gd name="connsiteY3" fmla="*/ 76169 h 2628574"/>
                    <a:gd name="connsiteX4" fmla="*/ 0 w 1979141"/>
                    <a:gd name="connsiteY4" fmla="*/ 0 h 2628574"/>
                    <a:gd name="connsiteX5" fmla="*/ 1979141 w 1979141"/>
                    <a:gd name="connsiteY5" fmla="*/ 0 h 2628574"/>
                    <a:gd name="connsiteX6" fmla="*/ 1979141 w 1979141"/>
                    <a:gd name="connsiteY6" fmla="*/ 2628574 h 2628574"/>
                    <a:gd name="connsiteX7" fmla="*/ 0 w 1979141"/>
                    <a:gd name="connsiteY7" fmla="*/ 2628574 h 2628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9141" h="2628574">
                      <a:moveTo>
                        <a:pt x="84766" y="76169"/>
                      </a:moveTo>
                      <a:lnTo>
                        <a:pt x="84766" y="2552405"/>
                      </a:lnTo>
                      <a:lnTo>
                        <a:pt x="1894375" y="2552405"/>
                      </a:lnTo>
                      <a:lnTo>
                        <a:pt x="1894375" y="76169"/>
                      </a:lnTo>
                      <a:close/>
                      <a:moveTo>
                        <a:pt x="0" y="0"/>
                      </a:moveTo>
                      <a:lnTo>
                        <a:pt x="1979141" y="0"/>
                      </a:lnTo>
                      <a:lnTo>
                        <a:pt x="1979141" y="2628574"/>
                      </a:lnTo>
                      <a:lnTo>
                        <a:pt x="0" y="262857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66" name="Rounded Rectangle 65">
                  <a:extLst>
                    <a:ext uri="{FF2B5EF4-FFF2-40B4-BE49-F238E27FC236}">
                      <a16:creationId xmlns:a16="http://schemas.microsoft.com/office/drawing/2014/main" id="{045FC0A5-9227-F8A7-E834-A545312396D7}"/>
                    </a:ext>
                  </a:extLst>
                </p:cNvPr>
                <p:cNvSpPr/>
                <p:nvPr/>
              </p:nvSpPr>
              <p:spPr>
                <a:xfrm>
                  <a:off x="2977056" y="1695503"/>
                  <a:ext cx="1798320" cy="350529"/>
                </a:xfrm>
                <a:prstGeom prst="roundRect">
                  <a:avLst>
                    <a:gd name="adj" fmla="val 38406"/>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67" name="Freeform 66">
                  <a:extLst>
                    <a:ext uri="{FF2B5EF4-FFF2-40B4-BE49-F238E27FC236}">
                      <a16:creationId xmlns:a16="http://schemas.microsoft.com/office/drawing/2014/main" id="{8073E16C-2858-1509-8958-62E93DB97202}"/>
                    </a:ext>
                  </a:extLst>
                </p:cNvPr>
                <p:cNvSpPr/>
                <p:nvPr/>
              </p:nvSpPr>
              <p:spPr>
                <a:xfrm>
                  <a:off x="3601579" y="1344983"/>
                  <a:ext cx="549275" cy="274108"/>
                </a:xfrm>
                <a:custGeom>
                  <a:avLst/>
                  <a:gdLst>
                    <a:gd name="connsiteX0" fmla="*/ 157162 w 549275"/>
                    <a:gd name="connsiteY0" fmla="*/ 94404 h 274108"/>
                    <a:gd name="connsiteX1" fmla="*/ 157162 w 549275"/>
                    <a:gd name="connsiteY1" fmla="*/ 175260 h 274108"/>
                    <a:gd name="connsiteX2" fmla="*/ 392112 w 549275"/>
                    <a:gd name="connsiteY2" fmla="*/ 175260 h 274108"/>
                    <a:gd name="connsiteX3" fmla="*/ 392112 w 549275"/>
                    <a:gd name="connsiteY3" fmla="*/ 94404 h 274108"/>
                    <a:gd name="connsiteX4" fmla="*/ 165777 w 549275"/>
                    <a:gd name="connsiteY4" fmla="*/ 0 h 274108"/>
                    <a:gd name="connsiteX5" fmla="*/ 383498 w 549275"/>
                    <a:gd name="connsiteY5" fmla="*/ 0 h 274108"/>
                    <a:gd name="connsiteX6" fmla="*/ 549275 w 549275"/>
                    <a:gd name="connsiteY6" fmla="*/ 165777 h 274108"/>
                    <a:gd name="connsiteX7" fmla="*/ 549275 w 549275"/>
                    <a:gd name="connsiteY7" fmla="*/ 274108 h 274108"/>
                    <a:gd name="connsiteX8" fmla="*/ 0 w 549275"/>
                    <a:gd name="connsiteY8" fmla="*/ 274108 h 274108"/>
                    <a:gd name="connsiteX9" fmla="*/ 0 w 549275"/>
                    <a:gd name="connsiteY9" fmla="*/ 165777 h 274108"/>
                    <a:gd name="connsiteX10" fmla="*/ 165777 w 549275"/>
                    <a:gd name="connsiteY10" fmla="*/ 0 h 274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9275" h="274108">
                      <a:moveTo>
                        <a:pt x="157162" y="94404"/>
                      </a:moveTo>
                      <a:lnTo>
                        <a:pt x="157162" y="175260"/>
                      </a:lnTo>
                      <a:lnTo>
                        <a:pt x="392112" y="175260"/>
                      </a:lnTo>
                      <a:lnTo>
                        <a:pt x="392112" y="94404"/>
                      </a:lnTo>
                      <a:close/>
                      <a:moveTo>
                        <a:pt x="165777" y="0"/>
                      </a:moveTo>
                      <a:lnTo>
                        <a:pt x="383498" y="0"/>
                      </a:lnTo>
                      <a:cubicBezTo>
                        <a:pt x="475054" y="0"/>
                        <a:pt x="549275" y="74221"/>
                        <a:pt x="549275" y="165777"/>
                      </a:cubicBezTo>
                      <a:lnTo>
                        <a:pt x="549275" y="274108"/>
                      </a:lnTo>
                      <a:lnTo>
                        <a:pt x="0" y="274108"/>
                      </a:lnTo>
                      <a:lnTo>
                        <a:pt x="0" y="165777"/>
                      </a:lnTo>
                      <a:cubicBezTo>
                        <a:pt x="0" y="74221"/>
                        <a:pt x="74221" y="0"/>
                        <a:pt x="165777"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68" name="Freeform 67">
                  <a:extLst>
                    <a:ext uri="{FF2B5EF4-FFF2-40B4-BE49-F238E27FC236}">
                      <a16:creationId xmlns:a16="http://schemas.microsoft.com/office/drawing/2014/main" id="{5F8DEBB6-53CA-966D-9800-D0583A5EB74F}"/>
                    </a:ext>
                  </a:extLst>
                </p:cNvPr>
                <p:cNvSpPr/>
                <p:nvPr/>
              </p:nvSpPr>
              <p:spPr>
                <a:xfrm rot="7122941">
                  <a:off x="2810622" y="2853857"/>
                  <a:ext cx="2139107" cy="881198"/>
                </a:xfrm>
                <a:custGeom>
                  <a:avLst/>
                  <a:gdLst>
                    <a:gd name="connsiteX0" fmla="*/ 10950 w 2139107"/>
                    <a:gd name="connsiteY0" fmla="*/ 155774 h 881198"/>
                    <a:gd name="connsiteX1" fmla="*/ 46203 w 2139107"/>
                    <a:gd name="connsiteY1" fmla="*/ 35094 h 881198"/>
                    <a:gd name="connsiteX2" fmla="*/ 144130 w 2139107"/>
                    <a:gd name="connsiteY2" fmla="*/ 43356 h 881198"/>
                    <a:gd name="connsiteX3" fmla="*/ 166719 w 2139107"/>
                    <a:gd name="connsiteY3" fmla="*/ 70152 h 881198"/>
                    <a:gd name="connsiteX4" fmla="*/ 800034 w 2139107"/>
                    <a:gd name="connsiteY4" fmla="*/ 70152 h 881198"/>
                    <a:gd name="connsiteX5" fmla="*/ 800602 w 2139107"/>
                    <a:gd name="connsiteY5" fmla="*/ 63988 h 881198"/>
                    <a:gd name="connsiteX6" fmla="*/ 843223 w 2139107"/>
                    <a:gd name="connsiteY6" fmla="*/ 10950 h 881198"/>
                    <a:gd name="connsiteX7" fmla="*/ 963903 w 2139107"/>
                    <a:gd name="connsiteY7" fmla="*/ 46203 h 881198"/>
                    <a:gd name="connsiteX8" fmla="*/ 928649 w 2139107"/>
                    <a:gd name="connsiteY8" fmla="*/ 166883 h 881198"/>
                    <a:gd name="connsiteX9" fmla="*/ 917493 w 2139107"/>
                    <a:gd name="connsiteY9" fmla="*/ 170970 h 881198"/>
                    <a:gd name="connsiteX10" fmla="*/ 917216 w 2139107"/>
                    <a:gd name="connsiteY10" fmla="*/ 301298 h 881198"/>
                    <a:gd name="connsiteX11" fmla="*/ 941703 w 2139107"/>
                    <a:gd name="connsiteY11" fmla="*/ 313935 h 881198"/>
                    <a:gd name="connsiteX12" fmla="*/ 964456 w 2139107"/>
                    <a:gd name="connsiteY12" fmla="*/ 340926 h 881198"/>
                    <a:gd name="connsiteX13" fmla="*/ 964964 w 2139107"/>
                    <a:gd name="connsiteY13" fmla="*/ 342559 h 881198"/>
                    <a:gd name="connsiteX14" fmla="*/ 1461108 w 2139107"/>
                    <a:gd name="connsiteY14" fmla="*/ 402257 h 881198"/>
                    <a:gd name="connsiteX15" fmla="*/ 1461617 w 2139107"/>
                    <a:gd name="connsiteY15" fmla="*/ 396741 h 881198"/>
                    <a:gd name="connsiteX16" fmla="*/ 1504237 w 2139107"/>
                    <a:gd name="connsiteY16" fmla="*/ 343702 h 881198"/>
                    <a:gd name="connsiteX17" fmla="*/ 1624917 w 2139107"/>
                    <a:gd name="connsiteY17" fmla="*/ 378955 h 881198"/>
                    <a:gd name="connsiteX18" fmla="*/ 1589664 w 2139107"/>
                    <a:gd name="connsiteY18" fmla="*/ 499635 h 881198"/>
                    <a:gd name="connsiteX19" fmla="*/ 1581391 w 2139107"/>
                    <a:gd name="connsiteY19" fmla="*/ 502666 h 881198"/>
                    <a:gd name="connsiteX20" fmla="*/ 1533066 w 2139107"/>
                    <a:gd name="connsiteY20" fmla="*/ 720940 h 881198"/>
                    <a:gd name="connsiteX21" fmla="*/ 1536238 w 2139107"/>
                    <a:gd name="connsiteY21" fmla="*/ 722577 h 881198"/>
                    <a:gd name="connsiteX22" fmla="*/ 1558991 w 2139107"/>
                    <a:gd name="connsiteY22" fmla="*/ 749568 h 881198"/>
                    <a:gd name="connsiteX23" fmla="*/ 1564992 w 2139107"/>
                    <a:gd name="connsiteY23" fmla="*/ 768833 h 881198"/>
                    <a:gd name="connsiteX24" fmla="*/ 1964304 w 2139107"/>
                    <a:gd name="connsiteY24" fmla="*/ 746416 h 881198"/>
                    <a:gd name="connsiteX25" fmla="*/ 1964857 w 2139107"/>
                    <a:gd name="connsiteY25" fmla="*/ 740426 h 881198"/>
                    <a:gd name="connsiteX26" fmla="*/ 2007477 w 2139107"/>
                    <a:gd name="connsiteY26" fmla="*/ 687388 h 881198"/>
                    <a:gd name="connsiteX27" fmla="*/ 2128157 w 2139107"/>
                    <a:gd name="connsiteY27" fmla="*/ 722641 h 881198"/>
                    <a:gd name="connsiteX28" fmla="*/ 2092903 w 2139107"/>
                    <a:gd name="connsiteY28" fmla="*/ 843321 h 881198"/>
                    <a:gd name="connsiteX29" fmla="*/ 1994976 w 2139107"/>
                    <a:gd name="connsiteY29" fmla="*/ 835059 h 881198"/>
                    <a:gd name="connsiteX30" fmla="*/ 1977667 w 2139107"/>
                    <a:gd name="connsiteY30" fmla="*/ 814526 h 881198"/>
                    <a:gd name="connsiteX31" fmla="*/ 1555513 w 2139107"/>
                    <a:gd name="connsiteY31" fmla="*/ 838225 h 881198"/>
                    <a:gd name="connsiteX32" fmla="*/ 1550729 w 2139107"/>
                    <a:gd name="connsiteY32" fmla="*/ 847495 h 881198"/>
                    <a:gd name="connsiteX33" fmla="*/ 1523738 w 2139107"/>
                    <a:gd name="connsiteY33" fmla="*/ 870248 h 881198"/>
                    <a:gd name="connsiteX34" fmla="*/ 1403058 w 2139107"/>
                    <a:gd name="connsiteY34" fmla="*/ 834995 h 881198"/>
                    <a:gd name="connsiteX35" fmla="*/ 1438311 w 2139107"/>
                    <a:gd name="connsiteY35" fmla="*/ 714315 h 881198"/>
                    <a:gd name="connsiteX36" fmla="*/ 1466029 w 2139107"/>
                    <a:gd name="connsiteY36" fmla="*/ 705681 h 881198"/>
                    <a:gd name="connsiteX37" fmla="*/ 1511705 w 2139107"/>
                    <a:gd name="connsiteY37" fmla="*/ 499366 h 881198"/>
                    <a:gd name="connsiteX38" fmla="*/ 1491737 w 2139107"/>
                    <a:gd name="connsiteY38" fmla="*/ 491373 h 881198"/>
                    <a:gd name="connsiteX39" fmla="*/ 1476554 w 2139107"/>
                    <a:gd name="connsiteY39" fmla="*/ 473362 h 881198"/>
                    <a:gd name="connsiteX40" fmla="*/ 969849 w 2139107"/>
                    <a:gd name="connsiteY40" fmla="*/ 412393 h 881198"/>
                    <a:gd name="connsiteX41" fmla="*/ 956194 w 2139107"/>
                    <a:gd name="connsiteY41" fmla="*/ 438853 h 881198"/>
                    <a:gd name="connsiteX42" fmla="*/ 929203 w 2139107"/>
                    <a:gd name="connsiteY42" fmla="*/ 461606 h 881198"/>
                    <a:gd name="connsiteX43" fmla="*/ 808523 w 2139107"/>
                    <a:gd name="connsiteY43" fmla="*/ 426352 h 881198"/>
                    <a:gd name="connsiteX44" fmla="*/ 843776 w 2139107"/>
                    <a:gd name="connsiteY44" fmla="*/ 305673 h 881198"/>
                    <a:gd name="connsiteX45" fmla="*/ 848458 w 2139107"/>
                    <a:gd name="connsiteY45" fmla="*/ 304214 h 881198"/>
                    <a:gd name="connsiteX46" fmla="*/ 848753 w 2139107"/>
                    <a:gd name="connsiteY46" fmla="*/ 165838 h 881198"/>
                    <a:gd name="connsiteX47" fmla="*/ 830722 w 2139107"/>
                    <a:gd name="connsiteY47" fmla="*/ 158621 h 881198"/>
                    <a:gd name="connsiteX48" fmla="*/ 814100 w 2139107"/>
                    <a:gd name="connsiteY48" fmla="*/ 138903 h 881198"/>
                    <a:gd name="connsiteX49" fmla="*/ 173778 w 2139107"/>
                    <a:gd name="connsiteY49" fmla="*/ 138903 h 881198"/>
                    <a:gd name="connsiteX50" fmla="*/ 158621 w 2139107"/>
                    <a:gd name="connsiteY50" fmla="*/ 168275 h 881198"/>
                    <a:gd name="connsiteX51" fmla="*/ 131630 w 2139107"/>
                    <a:gd name="connsiteY51" fmla="*/ 191027 h 881198"/>
                    <a:gd name="connsiteX52" fmla="*/ 10950 w 2139107"/>
                    <a:gd name="connsiteY52" fmla="*/ 155774 h 881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39107" h="881198">
                      <a:moveTo>
                        <a:pt x="10950" y="155774"/>
                      </a:moveTo>
                      <a:cubicBezTo>
                        <a:pt x="-12640" y="112714"/>
                        <a:pt x="3144" y="58684"/>
                        <a:pt x="46203" y="35094"/>
                      </a:cubicBezTo>
                      <a:cubicBezTo>
                        <a:pt x="78498" y="17402"/>
                        <a:pt x="116964" y="21857"/>
                        <a:pt x="144130" y="43356"/>
                      </a:cubicBezTo>
                      <a:lnTo>
                        <a:pt x="166719" y="70152"/>
                      </a:lnTo>
                      <a:lnTo>
                        <a:pt x="800034" y="70152"/>
                      </a:lnTo>
                      <a:lnTo>
                        <a:pt x="800602" y="63988"/>
                      </a:lnTo>
                      <a:cubicBezTo>
                        <a:pt x="806982" y="42150"/>
                        <a:pt x="821693" y="22745"/>
                        <a:pt x="843223" y="10950"/>
                      </a:cubicBezTo>
                      <a:cubicBezTo>
                        <a:pt x="886282" y="-12640"/>
                        <a:pt x="940313" y="3144"/>
                        <a:pt x="963903" y="46203"/>
                      </a:cubicBezTo>
                      <a:cubicBezTo>
                        <a:pt x="987492" y="89263"/>
                        <a:pt x="971709" y="143293"/>
                        <a:pt x="928649" y="166883"/>
                      </a:cubicBezTo>
                      <a:lnTo>
                        <a:pt x="917493" y="170970"/>
                      </a:lnTo>
                      <a:lnTo>
                        <a:pt x="917216" y="301298"/>
                      </a:lnTo>
                      <a:lnTo>
                        <a:pt x="941703" y="313935"/>
                      </a:lnTo>
                      <a:cubicBezTo>
                        <a:pt x="950759" y="321101"/>
                        <a:pt x="958559" y="330161"/>
                        <a:pt x="964456" y="340926"/>
                      </a:cubicBezTo>
                      <a:lnTo>
                        <a:pt x="964964" y="342559"/>
                      </a:lnTo>
                      <a:lnTo>
                        <a:pt x="1461108" y="402257"/>
                      </a:lnTo>
                      <a:lnTo>
                        <a:pt x="1461617" y="396741"/>
                      </a:lnTo>
                      <a:cubicBezTo>
                        <a:pt x="1467997" y="374902"/>
                        <a:pt x="1482707" y="355497"/>
                        <a:pt x="1504237" y="343702"/>
                      </a:cubicBezTo>
                      <a:cubicBezTo>
                        <a:pt x="1547297" y="320112"/>
                        <a:pt x="1601327" y="335896"/>
                        <a:pt x="1624917" y="378955"/>
                      </a:cubicBezTo>
                      <a:cubicBezTo>
                        <a:pt x="1648507" y="422015"/>
                        <a:pt x="1632723" y="476045"/>
                        <a:pt x="1589664" y="499635"/>
                      </a:cubicBezTo>
                      <a:lnTo>
                        <a:pt x="1581391" y="502666"/>
                      </a:lnTo>
                      <a:lnTo>
                        <a:pt x="1533066" y="720940"/>
                      </a:lnTo>
                      <a:lnTo>
                        <a:pt x="1536238" y="722577"/>
                      </a:lnTo>
                      <a:cubicBezTo>
                        <a:pt x="1545294" y="729743"/>
                        <a:pt x="1553094" y="738803"/>
                        <a:pt x="1558991" y="749568"/>
                      </a:cubicBezTo>
                      <a:lnTo>
                        <a:pt x="1564992" y="768833"/>
                      </a:lnTo>
                      <a:lnTo>
                        <a:pt x="1964304" y="746416"/>
                      </a:lnTo>
                      <a:lnTo>
                        <a:pt x="1964857" y="740426"/>
                      </a:lnTo>
                      <a:cubicBezTo>
                        <a:pt x="1971236" y="718588"/>
                        <a:pt x="1985947" y="699183"/>
                        <a:pt x="2007477" y="687388"/>
                      </a:cubicBezTo>
                      <a:cubicBezTo>
                        <a:pt x="2050537" y="663798"/>
                        <a:pt x="2104567" y="679581"/>
                        <a:pt x="2128157" y="722641"/>
                      </a:cubicBezTo>
                      <a:cubicBezTo>
                        <a:pt x="2151747" y="765701"/>
                        <a:pt x="2135963" y="819731"/>
                        <a:pt x="2092903" y="843321"/>
                      </a:cubicBezTo>
                      <a:cubicBezTo>
                        <a:pt x="2060609" y="861013"/>
                        <a:pt x="2022143" y="856558"/>
                        <a:pt x="1994976" y="835059"/>
                      </a:cubicBezTo>
                      <a:lnTo>
                        <a:pt x="1977667" y="814526"/>
                      </a:lnTo>
                      <a:lnTo>
                        <a:pt x="1555513" y="838225"/>
                      </a:lnTo>
                      <a:lnTo>
                        <a:pt x="1550729" y="847495"/>
                      </a:lnTo>
                      <a:cubicBezTo>
                        <a:pt x="1543563" y="856551"/>
                        <a:pt x="1534503" y="864350"/>
                        <a:pt x="1523738" y="870248"/>
                      </a:cubicBezTo>
                      <a:cubicBezTo>
                        <a:pt x="1480678" y="893838"/>
                        <a:pt x="1426648" y="878054"/>
                        <a:pt x="1403058" y="834995"/>
                      </a:cubicBezTo>
                      <a:cubicBezTo>
                        <a:pt x="1379468" y="791935"/>
                        <a:pt x="1395252" y="737905"/>
                        <a:pt x="1438311" y="714315"/>
                      </a:cubicBezTo>
                      <a:lnTo>
                        <a:pt x="1466029" y="705681"/>
                      </a:lnTo>
                      <a:lnTo>
                        <a:pt x="1511705" y="499366"/>
                      </a:lnTo>
                      <a:lnTo>
                        <a:pt x="1491737" y="491373"/>
                      </a:lnTo>
                      <a:lnTo>
                        <a:pt x="1476554" y="473362"/>
                      </a:lnTo>
                      <a:lnTo>
                        <a:pt x="969849" y="412393"/>
                      </a:lnTo>
                      <a:lnTo>
                        <a:pt x="956194" y="438853"/>
                      </a:lnTo>
                      <a:cubicBezTo>
                        <a:pt x="949028" y="447909"/>
                        <a:pt x="939968" y="455708"/>
                        <a:pt x="929203" y="461606"/>
                      </a:cubicBezTo>
                      <a:cubicBezTo>
                        <a:pt x="886143" y="485196"/>
                        <a:pt x="832113" y="469412"/>
                        <a:pt x="808523" y="426352"/>
                      </a:cubicBezTo>
                      <a:cubicBezTo>
                        <a:pt x="784933" y="383293"/>
                        <a:pt x="800717" y="329262"/>
                        <a:pt x="843776" y="305673"/>
                      </a:cubicBezTo>
                      <a:lnTo>
                        <a:pt x="848458" y="304214"/>
                      </a:lnTo>
                      <a:lnTo>
                        <a:pt x="848753" y="165838"/>
                      </a:lnTo>
                      <a:lnTo>
                        <a:pt x="830722" y="158621"/>
                      </a:lnTo>
                      <a:lnTo>
                        <a:pt x="814100" y="138903"/>
                      </a:lnTo>
                      <a:lnTo>
                        <a:pt x="173778" y="138903"/>
                      </a:lnTo>
                      <a:lnTo>
                        <a:pt x="158621" y="168275"/>
                      </a:lnTo>
                      <a:cubicBezTo>
                        <a:pt x="151455" y="177330"/>
                        <a:pt x="142395" y="185130"/>
                        <a:pt x="131630" y="191027"/>
                      </a:cubicBezTo>
                      <a:cubicBezTo>
                        <a:pt x="88570" y="214617"/>
                        <a:pt x="34540" y="198834"/>
                        <a:pt x="10950" y="155774"/>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grpSp>
        </p:grpSp>
      </p:grpSp>
      <p:grpSp>
        <p:nvGrpSpPr>
          <p:cNvPr id="74" name="Group 73">
            <a:extLst>
              <a:ext uri="{FF2B5EF4-FFF2-40B4-BE49-F238E27FC236}">
                <a16:creationId xmlns:a16="http://schemas.microsoft.com/office/drawing/2014/main" id="{CDF7E37D-6F3B-F56A-20F7-18EC1C88B390}"/>
              </a:ext>
            </a:extLst>
          </p:cNvPr>
          <p:cNvGrpSpPr/>
          <p:nvPr/>
        </p:nvGrpSpPr>
        <p:grpSpPr>
          <a:xfrm>
            <a:off x="595313" y="8211481"/>
            <a:ext cx="14556888" cy="1569659"/>
            <a:chOff x="-4431144" y="6421516"/>
            <a:chExt cx="11111360" cy="1377362"/>
          </a:xfrm>
        </p:grpSpPr>
        <p:sp>
          <p:nvSpPr>
            <p:cNvPr id="97" name="Rectangle 96">
              <a:extLst>
                <a:ext uri="{FF2B5EF4-FFF2-40B4-BE49-F238E27FC236}">
                  <a16:creationId xmlns:a16="http://schemas.microsoft.com/office/drawing/2014/main" id="{0733B32B-418B-96CD-EACA-697CE3D46E2C}"/>
                </a:ext>
              </a:extLst>
            </p:cNvPr>
            <p:cNvSpPr/>
            <p:nvPr/>
          </p:nvSpPr>
          <p:spPr>
            <a:xfrm>
              <a:off x="858966" y="6428216"/>
              <a:ext cx="5821250" cy="1202745"/>
            </a:xfrm>
            <a:prstGeom prst="rect">
              <a:avLst/>
            </a:prstGeom>
            <a:gradFill flip="none" rotWithShape="1">
              <a:gsLst>
                <a:gs pos="100000">
                  <a:schemeClr val="bg1"/>
                </a:gs>
                <a:gs pos="2632">
                  <a:srgbClr val="FDFDFD"/>
                </a:gs>
                <a:gs pos="50000">
                  <a:srgbClr val="EDEDED"/>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Gill Sans MT" panose="020B0502020104020203" pitchFamily="34" charset="0"/>
                <a:cs typeface="Arial" panose="020B0604020202020204" pitchFamily="34" charset="0"/>
              </a:endParaRPr>
            </a:p>
          </p:txBody>
        </p:sp>
        <p:sp>
          <p:nvSpPr>
            <p:cNvPr id="98" name="Rectangle 97">
              <a:extLst>
                <a:ext uri="{FF2B5EF4-FFF2-40B4-BE49-F238E27FC236}">
                  <a16:creationId xmlns:a16="http://schemas.microsoft.com/office/drawing/2014/main" id="{F5934889-E821-9F52-B5F7-48A5B2AABDD9}"/>
                </a:ext>
              </a:extLst>
            </p:cNvPr>
            <p:cNvSpPr/>
            <p:nvPr/>
          </p:nvSpPr>
          <p:spPr>
            <a:xfrm>
              <a:off x="-4431144" y="6421516"/>
              <a:ext cx="10619398" cy="1377362"/>
            </a:xfrm>
            <a:prstGeom prst="rect">
              <a:avLst/>
            </a:prstGeom>
          </p:spPr>
          <p:txBody>
            <a:bodyPr wrap="square">
              <a:spAutoFit/>
            </a:bodyPr>
            <a:lstStyle/>
            <a:p>
              <a:pPr marL="285750" indent="-285750">
                <a:buFont typeface="Wingdings" panose="05000000000000000000" pitchFamily="2" charset="2"/>
                <a:buChar char="ü"/>
              </a:pPr>
              <a:r>
                <a:rPr lang="en-GB" sz="2400" dirty="0">
                  <a:latin typeface="Gill Sans MT" panose="020B0502020104020203" pitchFamily="34" charset="0"/>
                </a:rPr>
                <a:t> More than </a:t>
              </a:r>
              <a:r>
                <a:rPr lang="en-GB" sz="2400" dirty="0">
                  <a:solidFill>
                    <a:srgbClr val="FF0000"/>
                  </a:solidFill>
                  <a:latin typeface="Gill Sans MT" panose="020B0502020104020203" pitchFamily="34" charset="0"/>
                  <a:hlinkClick r:id="rId5">
                    <a:extLst>
                      <a:ext uri="{A12FA001-AC4F-418D-AE19-62706E023703}">
                        <ahyp:hlinkClr xmlns:ahyp="http://schemas.microsoft.com/office/drawing/2018/hyperlinkcolor" val="tx"/>
                      </a:ext>
                    </a:extLst>
                  </a:hlinkClick>
                </a:rPr>
                <a:t>267 million Facebook profiles have been listed for sale on the Dark Web</a:t>
              </a:r>
              <a:r>
                <a:rPr lang="en-GB" sz="2400" dirty="0">
                  <a:solidFill>
                    <a:srgbClr val="FF0000"/>
                  </a:solidFill>
                  <a:latin typeface="Gill Sans MT" panose="020B0502020104020203" pitchFamily="34" charset="0"/>
                </a:rPr>
                <a:t> </a:t>
              </a:r>
              <a:r>
                <a:rPr lang="en-GB" sz="2400" dirty="0">
                  <a:latin typeface="Gill Sans MT" panose="020B0502020104020203" pitchFamily="34" charset="0"/>
                </a:rPr>
                <a:t>– all for $600. Reports link these profiles back to the </a:t>
              </a:r>
              <a:r>
                <a:rPr lang="en-GB" sz="2400" dirty="0">
                  <a:solidFill>
                    <a:srgbClr val="FF0000"/>
                  </a:solidFill>
                  <a:latin typeface="Gill Sans MT" panose="020B0502020104020203" pitchFamily="34" charset="0"/>
                  <a:hlinkClick r:id="rId6">
                    <a:extLst>
                      <a:ext uri="{A12FA001-AC4F-418D-AE19-62706E023703}">
                        <ahyp:hlinkClr xmlns:ahyp="http://schemas.microsoft.com/office/drawing/2018/hyperlinkcolor" val="tx"/>
                      </a:ext>
                    </a:extLst>
                  </a:hlinkClick>
                </a:rPr>
                <a:t>data leak discovered in December</a:t>
              </a:r>
              <a:r>
                <a:rPr lang="en-GB" sz="2400" dirty="0">
                  <a:solidFill>
                    <a:srgbClr val="FF0000"/>
                  </a:solidFill>
                  <a:latin typeface="Gill Sans MT" panose="020B0502020104020203" pitchFamily="34" charset="0"/>
                </a:rPr>
                <a:t>, </a:t>
              </a:r>
              <a:r>
                <a:rPr lang="en-GB" sz="2400" dirty="0">
                  <a:latin typeface="Gill Sans MT" panose="020B0502020104020203" pitchFamily="34" charset="0"/>
                </a:rPr>
                <a:t>with additional PII attached, including email addresses. Researchers are still uncertain how this data was exposed originally, but have noted that 16.8 million of Facebook profiles now include more data than originally exposed.</a:t>
              </a:r>
              <a:endParaRPr lang="en-US" sz="2400" dirty="0">
                <a:solidFill>
                  <a:prstClr val="black">
                    <a:lumMod val="75000"/>
                    <a:lumOff val="25000"/>
                  </a:prstClr>
                </a:solidFill>
                <a:latin typeface="Gill Sans MT" panose="020B0502020104020203" pitchFamily="34" charset="0"/>
                <a:cs typeface="Arial" panose="020B0604020202020204" pitchFamily="34" charset="0"/>
              </a:endParaRPr>
            </a:p>
          </p:txBody>
        </p:sp>
      </p:grpSp>
      <p:grpSp>
        <p:nvGrpSpPr>
          <p:cNvPr id="76" name="Group 75">
            <a:extLst>
              <a:ext uri="{FF2B5EF4-FFF2-40B4-BE49-F238E27FC236}">
                <a16:creationId xmlns:a16="http://schemas.microsoft.com/office/drawing/2014/main" id="{C9452D23-E97B-05C5-32F1-49EBA91D6D5F}"/>
              </a:ext>
            </a:extLst>
          </p:cNvPr>
          <p:cNvGrpSpPr/>
          <p:nvPr/>
        </p:nvGrpSpPr>
        <p:grpSpPr>
          <a:xfrm>
            <a:off x="15015285" y="7936912"/>
            <a:ext cx="1736477" cy="1732418"/>
            <a:chOff x="5641491" y="1139017"/>
            <a:chExt cx="1884151" cy="1972494"/>
          </a:xfrm>
          <a:effectLst>
            <a:outerShdw blurRad="88900" dist="38100" dir="8100000" sx="102000" sy="102000" algn="tr" rotWithShape="0">
              <a:prstClr val="black">
                <a:alpha val="21000"/>
              </a:prstClr>
            </a:outerShdw>
          </a:effectLst>
        </p:grpSpPr>
        <p:sp>
          <p:nvSpPr>
            <p:cNvPr id="95" name="Oval 94">
              <a:extLst>
                <a:ext uri="{FF2B5EF4-FFF2-40B4-BE49-F238E27FC236}">
                  <a16:creationId xmlns:a16="http://schemas.microsoft.com/office/drawing/2014/main" id="{0ADC1F20-0A2A-FD4F-BEFF-36A4E706234D}"/>
                </a:ext>
              </a:extLst>
            </p:cNvPr>
            <p:cNvSpPr/>
            <p:nvPr/>
          </p:nvSpPr>
          <p:spPr>
            <a:xfrm>
              <a:off x="5641491" y="1227361"/>
              <a:ext cx="1884151" cy="1884150"/>
            </a:xfrm>
            <a:prstGeom prst="ellipse">
              <a:avLst/>
            </a:prstGeom>
            <a:gradFill flip="none" rotWithShape="1">
              <a:gsLst>
                <a:gs pos="83000">
                  <a:srgbClr val="FCFCFC"/>
                </a:gs>
                <a:gs pos="2632">
                  <a:srgbClr val="E4E4E4"/>
                </a:gs>
              </a:gsLst>
              <a:lin ang="17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Gill Sans MT" panose="020B0502020104020203" pitchFamily="34" charset="0"/>
                <a:cs typeface="Arial" panose="020B0604020202020204" pitchFamily="34" charset="0"/>
              </a:endParaRPr>
            </a:p>
          </p:txBody>
        </p:sp>
        <p:sp>
          <p:nvSpPr>
            <p:cNvPr id="96" name="Oval 95">
              <a:extLst>
                <a:ext uri="{FF2B5EF4-FFF2-40B4-BE49-F238E27FC236}">
                  <a16:creationId xmlns:a16="http://schemas.microsoft.com/office/drawing/2014/main" id="{5BD47390-3471-0C88-BB0C-AEAB043842F0}"/>
                </a:ext>
              </a:extLst>
            </p:cNvPr>
            <p:cNvSpPr/>
            <p:nvPr/>
          </p:nvSpPr>
          <p:spPr>
            <a:xfrm>
              <a:off x="5678250" y="1139017"/>
              <a:ext cx="1810633" cy="1810631"/>
            </a:xfrm>
            <a:prstGeom prst="ellipse">
              <a:avLst/>
            </a:prstGeom>
            <a:gradFill flip="none" rotWithShape="1">
              <a:gsLst>
                <a:gs pos="83000">
                  <a:srgbClr val="FCFCFC"/>
                </a:gs>
                <a:gs pos="2632">
                  <a:srgbClr val="E4E4E4"/>
                </a:gs>
              </a:gsLst>
              <a:lin ang="66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Gill Sans MT" panose="020B0502020104020203" pitchFamily="34" charset="0"/>
                <a:cs typeface="Arial" panose="020B0604020202020204" pitchFamily="34" charset="0"/>
              </a:endParaRPr>
            </a:p>
          </p:txBody>
        </p:sp>
      </p:grpSp>
      <p:grpSp>
        <p:nvGrpSpPr>
          <p:cNvPr id="77" name="Group 76">
            <a:extLst>
              <a:ext uri="{FF2B5EF4-FFF2-40B4-BE49-F238E27FC236}">
                <a16:creationId xmlns:a16="http://schemas.microsoft.com/office/drawing/2014/main" id="{A4314D83-028D-B553-4A35-E14F231311C0}"/>
              </a:ext>
            </a:extLst>
          </p:cNvPr>
          <p:cNvGrpSpPr/>
          <p:nvPr/>
        </p:nvGrpSpPr>
        <p:grpSpPr>
          <a:xfrm>
            <a:off x="15467633" y="8262439"/>
            <a:ext cx="776760" cy="1081365"/>
            <a:chOff x="2724150" y="1223922"/>
            <a:chExt cx="2552700" cy="3729080"/>
          </a:xfrm>
          <a:solidFill>
            <a:srgbClr val="217EBD"/>
          </a:solidFill>
        </p:grpSpPr>
        <p:sp>
          <p:nvSpPr>
            <p:cNvPr id="78" name="Freeform 77">
              <a:extLst>
                <a:ext uri="{FF2B5EF4-FFF2-40B4-BE49-F238E27FC236}">
                  <a16:creationId xmlns:a16="http://schemas.microsoft.com/office/drawing/2014/main" id="{3C91B045-8FE3-0D18-163F-294A98FB3FA1}"/>
                </a:ext>
              </a:extLst>
            </p:cNvPr>
            <p:cNvSpPr/>
            <p:nvPr/>
          </p:nvSpPr>
          <p:spPr>
            <a:xfrm>
              <a:off x="2724150" y="1777581"/>
              <a:ext cx="2552700" cy="3175421"/>
            </a:xfrm>
            <a:custGeom>
              <a:avLst/>
              <a:gdLst>
                <a:gd name="connsiteX0" fmla="*/ 204788 w 2552700"/>
                <a:gd name="connsiteY0" fmla="*/ 0 h 3175421"/>
                <a:gd name="connsiteX1" fmla="*/ 204788 w 2552700"/>
                <a:gd name="connsiteY1" fmla="*/ 2946820 h 3175421"/>
                <a:gd name="connsiteX2" fmla="*/ 2347913 w 2552700"/>
                <a:gd name="connsiteY2" fmla="*/ 2946820 h 3175421"/>
                <a:gd name="connsiteX3" fmla="*/ 2347913 w 2552700"/>
                <a:gd name="connsiteY3" fmla="*/ 1 h 3175421"/>
                <a:gd name="connsiteX4" fmla="*/ 2351034 w 2552700"/>
                <a:gd name="connsiteY4" fmla="*/ 969 h 3175421"/>
                <a:gd name="connsiteX5" fmla="*/ 2552700 w 2552700"/>
                <a:gd name="connsiteY5" fmla="*/ 305213 h 3175421"/>
                <a:gd name="connsiteX6" fmla="*/ 2552700 w 2552700"/>
                <a:gd name="connsiteY6" fmla="*/ 2845229 h 3175421"/>
                <a:gd name="connsiteX7" fmla="*/ 2222508 w 2552700"/>
                <a:gd name="connsiteY7" fmla="*/ 3175421 h 3175421"/>
                <a:gd name="connsiteX8" fmla="*/ 330192 w 2552700"/>
                <a:gd name="connsiteY8" fmla="*/ 3175421 h 3175421"/>
                <a:gd name="connsiteX9" fmla="*/ 0 w 2552700"/>
                <a:gd name="connsiteY9" fmla="*/ 2845229 h 3175421"/>
                <a:gd name="connsiteX10" fmla="*/ 0 w 2552700"/>
                <a:gd name="connsiteY10" fmla="*/ 305213 h 3175421"/>
                <a:gd name="connsiteX11" fmla="*/ 201667 w 2552700"/>
                <a:gd name="connsiteY11" fmla="*/ 969 h 317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52700" h="3175421">
                  <a:moveTo>
                    <a:pt x="204788" y="0"/>
                  </a:moveTo>
                  <a:lnTo>
                    <a:pt x="204788" y="2946820"/>
                  </a:lnTo>
                  <a:lnTo>
                    <a:pt x="2347913" y="2946820"/>
                  </a:lnTo>
                  <a:lnTo>
                    <a:pt x="2347913" y="1"/>
                  </a:lnTo>
                  <a:lnTo>
                    <a:pt x="2351034" y="969"/>
                  </a:lnTo>
                  <a:cubicBezTo>
                    <a:pt x="2469545" y="51095"/>
                    <a:pt x="2552700" y="168443"/>
                    <a:pt x="2552700" y="305213"/>
                  </a:cubicBezTo>
                  <a:lnTo>
                    <a:pt x="2552700" y="2845229"/>
                  </a:lnTo>
                  <a:cubicBezTo>
                    <a:pt x="2552700" y="3027589"/>
                    <a:pt x="2404868" y="3175421"/>
                    <a:pt x="2222508" y="3175421"/>
                  </a:cubicBezTo>
                  <a:lnTo>
                    <a:pt x="330192" y="3175421"/>
                  </a:lnTo>
                  <a:cubicBezTo>
                    <a:pt x="147832" y="3175421"/>
                    <a:pt x="0" y="3027589"/>
                    <a:pt x="0" y="2845229"/>
                  </a:cubicBezTo>
                  <a:lnTo>
                    <a:pt x="0" y="305213"/>
                  </a:lnTo>
                  <a:cubicBezTo>
                    <a:pt x="0" y="168443"/>
                    <a:pt x="83156" y="51095"/>
                    <a:pt x="201667" y="96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79" name="Freeform 78">
              <a:extLst>
                <a:ext uri="{FF2B5EF4-FFF2-40B4-BE49-F238E27FC236}">
                  <a16:creationId xmlns:a16="http://schemas.microsoft.com/office/drawing/2014/main" id="{41DC36C5-C21C-2043-757E-C46F53A6259B}"/>
                </a:ext>
              </a:extLst>
            </p:cNvPr>
            <p:cNvSpPr/>
            <p:nvPr/>
          </p:nvSpPr>
          <p:spPr>
            <a:xfrm>
              <a:off x="3010929" y="1639886"/>
              <a:ext cx="1979138" cy="2628573"/>
            </a:xfrm>
            <a:custGeom>
              <a:avLst/>
              <a:gdLst>
                <a:gd name="connsiteX0" fmla="*/ 84766 w 1979141"/>
                <a:gd name="connsiteY0" fmla="*/ 76169 h 2628574"/>
                <a:gd name="connsiteX1" fmla="*/ 84766 w 1979141"/>
                <a:gd name="connsiteY1" fmla="*/ 2552405 h 2628574"/>
                <a:gd name="connsiteX2" fmla="*/ 1894375 w 1979141"/>
                <a:gd name="connsiteY2" fmla="*/ 2552405 h 2628574"/>
                <a:gd name="connsiteX3" fmla="*/ 1894375 w 1979141"/>
                <a:gd name="connsiteY3" fmla="*/ 76169 h 2628574"/>
                <a:gd name="connsiteX4" fmla="*/ 0 w 1979141"/>
                <a:gd name="connsiteY4" fmla="*/ 0 h 2628574"/>
                <a:gd name="connsiteX5" fmla="*/ 1979141 w 1979141"/>
                <a:gd name="connsiteY5" fmla="*/ 0 h 2628574"/>
                <a:gd name="connsiteX6" fmla="*/ 1979141 w 1979141"/>
                <a:gd name="connsiteY6" fmla="*/ 2628574 h 2628574"/>
                <a:gd name="connsiteX7" fmla="*/ 0 w 1979141"/>
                <a:gd name="connsiteY7" fmla="*/ 2628574 h 2628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9141" h="2628574">
                  <a:moveTo>
                    <a:pt x="84766" y="76169"/>
                  </a:moveTo>
                  <a:lnTo>
                    <a:pt x="84766" y="2552405"/>
                  </a:lnTo>
                  <a:lnTo>
                    <a:pt x="1894375" y="2552405"/>
                  </a:lnTo>
                  <a:lnTo>
                    <a:pt x="1894375" y="76169"/>
                  </a:lnTo>
                  <a:close/>
                  <a:moveTo>
                    <a:pt x="0" y="0"/>
                  </a:moveTo>
                  <a:lnTo>
                    <a:pt x="1979141" y="0"/>
                  </a:lnTo>
                  <a:lnTo>
                    <a:pt x="1979141" y="2628574"/>
                  </a:lnTo>
                  <a:lnTo>
                    <a:pt x="0" y="262857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grpSp>
          <p:nvGrpSpPr>
            <p:cNvPr id="80" name="Group 79">
              <a:extLst>
                <a:ext uri="{FF2B5EF4-FFF2-40B4-BE49-F238E27FC236}">
                  <a16:creationId xmlns:a16="http://schemas.microsoft.com/office/drawing/2014/main" id="{1CE2727B-E7EE-C5D4-8B6E-B22FF44A6711}"/>
                </a:ext>
              </a:extLst>
            </p:cNvPr>
            <p:cNvGrpSpPr/>
            <p:nvPr/>
          </p:nvGrpSpPr>
          <p:grpSpPr>
            <a:xfrm>
              <a:off x="3442829" y="2527300"/>
              <a:ext cx="1214437" cy="1559878"/>
              <a:chOff x="3442829" y="2527300"/>
              <a:chExt cx="1214437" cy="1559878"/>
            </a:xfrm>
            <a:grpFill/>
          </p:grpSpPr>
          <p:grpSp>
            <p:nvGrpSpPr>
              <p:cNvPr id="83" name="Group 82">
                <a:extLst>
                  <a:ext uri="{FF2B5EF4-FFF2-40B4-BE49-F238E27FC236}">
                    <a16:creationId xmlns:a16="http://schemas.microsoft.com/office/drawing/2014/main" id="{CC1E572F-8C79-58E3-9D8B-735127B875B1}"/>
                  </a:ext>
                </a:extLst>
              </p:cNvPr>
              <p:cNvGrpSpPr/>
              <p:nvPr/>
            </p:nvGrpSpPr>
            <p:grpSpPr>
              <a:xfrm>
                <a:off x="3442829" y="2527300"/>
                <a:ext cx="1214437" cy="231775"/>
                <a:chOff x="3443288" y="2527300"/>
                <a:chExt cx="1214437" cy="231775"/>
              </a:xfrm>
              <a:grpFill/>
            </p:grpSpPr>
            <p:sp>
              <p:nvSpPr>
                <p:cNvPr id="93" name="Rectangle 92">
                  <a:extLst>
                    <a:ext uri="{FF2B5EF4-FFF2-40B4-BE49-F238E27FC236}">
                      <a16:creationId xmlns:a16="http://schemas.microsoft.com/office/drawing/2014/main" id="{D300EAD7-03DD-0D59-1B4A-C6F3C347F540}"/>
                    </a:ext>
                  </a:extLst>
                </p:cNvPr>
                <p:cNvSpPr/>
                <p:nvPr/>
              </p:nvSpPr>
              <p:spPr>
                <a:xfrm>
                  <a:off x="3848100" y="2571750"/>
                  <a:ext cx="809625" cy="14287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94" name="Rectangle 93">
                  <a:extLst>
                    <a:ext uri="{FF2B5EF4-FFF2-40B4-BE49-F238E27FC236}">
                      <a16:creationId xmlns:a16="http://schemas.microsoft.com/office/drawing/2014/main" id="{A36A0231-6058-FF4B-D137-36A7DEA3F47E}"/>
                    </a:ext>
                  </a:extLst>
                </p:cNvPr>
                <p:cNvSpPr/>
                <p:nvPr/>
              </p:nvSpPr>
              <p:spPr>
                <a:xfrm>
                  <a:off x="3443288" y="2527300"/>
                  <a:ext cx="223838" cy="23177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grpSp>
          <p:grpSp>
            <p:nvGrpSpPr>
              <p:cNvPr id="84" name="Group 83">
                <a:extLst>
                  <a:ext uri="{FF2B5EF4-FFF2-40B4-BE49-F238E27FC236}">
                    <a16:creationId xmlns:a16="http://schemas.microsoft.com/office/drawing/2014/main" id="{DE9A4E7A-5623-F1DF-1D43-A8D8C127897B}"/>
                  </a:ext>
                </a:extLst>
              </p:cNvPr>
              <p:cNvGrpSpPr/>
              <p:nvPr/>
            </p:nvGrpSpPr>
            <p:grpSpPr>
              <a:xfrm>
                <a:off x="3442829" y="2970001"/>
                <a:ext cx="1214437" cy="231775"/>
                <a:chOff x="3443288" y="2527300"/>
                <a:chExt cx="1214437" cy="231775"/>
              </a:xfrm>
              <a:grpFill/>
            </p:grpSpPr>
            <p:sp>
              <p:nvSpPr>
                <p:cNvPr id="91" name="Rectangle 90">
                  <a:extLst>
                    <a:ext uri="{FF2B5EF4-FFF2-40B4-BE49-F238E27FC236}">
                      <a16:creationId xmlns:a16="http://schemas.microsoft.com/office/drawing/2014/main" id="{A687366C-EFF3-ED9F-D6B7-06281675318D}"/>
                    </a:ext>
                  </a:extLst>
                </p:cNvPr>
                <p:cNvSpPr/>
                <p:nvPr/>
              </p:nvSpPr>
              <p:spPr>
                <a:xfrm>
                  <a:off x="3848100" y="2571750"/>
                  <a:ext cx="809625" cy="14287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92" name="Rectangle 91">
                  <a:extLst>
                    <a:ext uri="{FF2B5EF4-FFF2-40B4-BE49-F238E27FC236}">
                      <a16:creationId xmlns:a16="http://schemas.microsoft.com/office/drawing/2014/main" id="{67495E87-D0D6-7290-C007-807EAB0C77ED}"/>
                    </a:ext>
                  </a:extLst>
                </p:cNvPr>
                <p:cNvSpPr/>
                <p:nvPr/>
              </p:nvSpPr>
              <p:spPr>
                <a:xfrm>
                  <a:off x="3443288" y="2527300"/>
                  <a:ext cx="223838" cy="23177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grpSp>
          <p:grpSp>
            <p:nvGrpSpPr>
              <p:cNvPr id="85" name="Group 84">
                <a:extLst>
                  <a:ext uri="{FF2B5EF4-FFF2-40B4-BE49-F238E27FC236}">
                    <a16:creationId xmlns:a16="http://schemas.microsoft.com/office/drawing/2014/main" id="{5359E57E-C7A7-209D-D550-2DFB155AC337}"/>
                  </a:ext>
                </a:extLst>
              </p:cNvPr>
              <p:cNvGrpSpPr/>
              <p:nvPr/>
            </p:nvGrpSpPr>
            <p:grpSpPr>
              <a:xfrm>
                <a:off x="3442829" y="3412702"/>
                <a:ext cx="1214437" cy="231775"/>
                <a:chOff x="3443288" y="2527300"/>
                <a:chExt cx="1214437" cy="231775"/>
              </a:xfrm>
              <a:grpFill/>
            </p:grpSpPr>
            <p:sp>
              <p:nvSpPr>
                <p:cNvPr id="89" name="Rectangle 88">
                  <a:extLst>
                    <a:ext uri="{FF2B5EF4-FFF2-40B4-BE49-F238E27FC236}">
                      <a16:creationId xmlns:a16="http://schemas.microsoft.com/office/drawing/2014/main" id="{EDC2F042-B49E-9909-156F-9354ADC0AD74}"/>
                    </a:ext>
                  </a:extLst>
                </p:cNvPr>
                <p:cNvSpPr/>
                <p:nvPr/>
              </p:nvSpPr>
              <p:spPr>
                <a:xfrm>
                  <a:off x="3848100" y="2571750"/>
                  <a:ext cx="809625" cy="14287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90" name="Rectangle 89">
                  <a:extLst>
                    <a:ext uri="{FF2B5EF4-FFF2-40B4-BE49-F238E27FC236}">
                      <a16:creationId xmlns:a16="http://schemas.microsoft.com/office/drawing/2014/main" id="{4873A9BE-E623-7067-58D0-F2B6AD603964}"/>
                    </a:ext>
                  </a:extLst>
                </p:cNvPr>
                <p:cNvSpPr/>
                <p:nvPr/>
              </p:nvSpPr>
              <p:spPr>
                <a:xfrm>
                  <a:off x="3443288" y="2527300"/>
                  <a:ext cx="223838" cy="23177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grpSp>
          <p:grpSp>
            <p:nvGrpSpPr>
              <p:cNvPr id="86" name="Group 85">
                <a:extLst>
                  <a:ext uri="{FF2B5EF4-FFF2-40B4-BE49-F238E27FC236}">
                    <a16:creationId xmlns:a16="http://schemas.microsoft.com/office/drawing/2014/main" id="{9C57451B-33E4-A6BA-3F8D-E35573697F04}"/>
                  </a:ext>
                </a:extLst>
              </p:cNvPr>
              <p:cNvGrpSpPr/>
              <p:nvPr/>
            </p:nvGrpSpPr>
            <p:grpSpPr>
              <a:xfrm>
                <a:off x="3442829" y="3855403"/>
                <a:ext cx="1214437" cy="231775"/>
                <a:chOff x="3443288" y="2527300"/>
                <a:chExt cx="1214437" cy="231775"/>
              </a:xfrm>
              <a:grpFill/>
            </p:grpSpPr>
            <p:sp>
              <p:nvSpPr>
                <p:cNvPr id="87" name="Rectangle 86">
                  <a:extLst>
                    <a:ext uri="{FF2B5EF4-FFF2-40B4-BE49-F238E27FC236}">
                      <a16:creationId xmlns:a16="http://schemas.microsoft.com/office/drawing/2014/main" id="{5BA3DB65-2885-1927-6C26-79DA8A326C26}"/>
                    </a:ext>
                  </a:extLst>
                </p:cNvPr>
                <p:cNvSpPr/>
                <p:nvPr/>
              </p:nvSpPr>
              <p:spPr>
                <a:xfrm>
                  <a:off x="3848100" y="2571750"/>
                  <a:ext cx="809625" cy="14287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88" name="Rectangle 87">
                  <a:extLst>
                    <a:ext uri="{FF2B5EF4-FFF2-40B4-BE49-F238E27FC236}">
                      <a16:creationId xmlns:a16="http://schemas.microsoft.com/office/drawing/2014/main" id="{CD818A65-3579-72BF-9390-0F6A4DAE877F}"/>
                    </a:ext>
                  </a:extLst>
                </p:cNvPr>
                <p:cNvSpPr/>
                <p:nvPr/>
              </p:nvSpPr>
              <p:spPr>
                <a:xfrm>
                  <a:off x="3443288" y="2527300"/>
                  <a:ext cx="223838" cy="23177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grpSp>
        </p:grpSp>
        <p:sp>
          <p:nvSpPr>
            <p:cNvPr id="81" name="Rounded Rectangle 80">
              <a:extLst>
                <a:ext uri="{FF2B5EF4-FFF2-40B4-BE49-F238E27FC236}">
                  <a16:creationId xmlns:a16="http://schemas.microsoft.com/office/drawing/2014/main" id="{63CE840A-B5A1-441F-7357-BA7D55BC18AE}"/>
                </a:ext>
              </a:extLst>
            </p:cNvPr>
            <p:cNvSpPr/>
            <p:nvPr/>
          </p:nvSpPr>
          <p:spPr>
            <a:xfrm>
              <a:off x="3101340" y="1574442"/>
              <a:ext cx="1798320" cy="350529"/>
            </a:xfrm>
            <a:prstGeom prst="roundRect">
              <a:avLst>
                <a:gd name="adj" fmla="val 38406"/>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82" name="Freeform 81">
              <a:extLst>
                <a:ext uri="{FF2B5EF4-FFF2-40B4-BE49-F238E27FC236}">
                  <a16:creationId xmlns:a16="http://schemas.microsoft.com/office/drawing/2014/main" id="{DDA9059C-BEAD-4190-B4EC-CA8D8DCF2CEB}"/>
                </a:ext>
              </a:extLst>
            </p:cNvPr>
            <p:cNvSpPr/>
            <p:nvPr/>
          </p:nvSpPr>
          <p:spPr>
            <a:xfrm>
              <a:off x="3725863" y="1223922"/>
              <a:ext cx="549275" cy="274108"/>
            </a:xfrm>
            <a:custGeom>
              <a:avLst/>
              <a:gdLst>
                <a:gd name="connsiteX0" fmla="*/ 157162 w 549275"/>
                <a:gd name="connsiteY0" fmla="*/ 94404 h 274108"/>
                <a:gd name="connsiteX1" fmla="*/ 157162 w 549275"/>
                <a:gd name="connsiteY1" fmla="*/ 175260 h 274108"/>
                <a:gd name="connsiteX2" fmla="*/ 392112 w 549275"/>
                <a:gd name="connsiteY2" fmla="*/ 175260 h 274108"/>
                <a:gd name="connsiteX3" fmla="*/ 392112 w 549275"/>
                <a:gd name="connsiteY3" fmla="*/ 94404 h 274108"/>
                <a:gd name="connsiteX4" fmla="*/ 165777 w 549275"/>
                <a:gd name="connsiteY4" fmla="*/ 0 h 274108"/>
                <a:gd name="connsiteX5" fmla="*/ 383498 w 549275"/>
                <a:gd name="connsiteY5" fmla="*/ 0 h 274108"/>
                <a:gd name="connsiteX6" fmla="*/ 549275 w 549275"/>
                <a:gd name="connsiteY6" fmla="*/ 165777 h 274108"/>
                <a:gd name="connsiteX7" fmla="*/ 549275 w 549275"/>
                <a:gd name="connsiteY7" fmla="*/ 274108 h 274108"/>
                <a:gd name="connsiteX8" fmla="*/ 0 w 549275"/>
                <a:gd name="connsiteY8" fmla="*/ 274108 h 274108"/>
                <a:gd name="connsiteX9" fmla="*/ 0 w 549275"/>
                <a:gd name="connsiteY9" fmla="*/ 165777 h 274108"/>
                <a:gd name="connsiteX10" fmla="*/ 165777 w 549275"/>
                <a:gd name="connsiteY10" fmla="*/ 0 h 274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9275" h="274108">
                  <a:moveTo>
                    <a:pt x="157162" y="94404"/>
                  </a:moveTo>
                  <a:lnTo>
                    <a:pt x="157162" y="175260"/>
                  </a:lnTo>
                  <a:lnTo>
                    <a:pt x="392112" y="175260"/>
                  </a:lnTo>
                  <a:lnTo>
                    <a:pt x="392112" y="94404"/>
                  </a:lnTo>
                  <a:close/>
                  <a:moveTo>
                    <a:pt x="165777" y="0"/>
                  </a:moveTo>
                  <a:lnTo>
                    <a:pt x="383498" y="0"/>
                  </a:lnTo>
                  <a:cubicBezTo>
                    <a:pt x="475054" y="0"/>
                    <a:pt x="549275" y="74221"/>
                    <a:pt x="549275" y="165777"/>
                  </a:cubicBezTo>
                  <a:lnTo>
                    <a:pt x="549275" y="274108"/>
                  </a:lnTo>
                  <a:lnTo>
                    <a:pt x="0" y="274108"/>
                  </a:lnTo>
                  <a:lnTo>
                    <a:pt x="0" y="165777"/>
                  </a:lnTo>
                  <a:cubicBezTo>
                    <a:pt x="0" y="74221"/>
                    <a:pt x="74221" y="0"/>
                    <a:pt x="165777"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grpSp>
      <p:grpSp>
        <p:nvGrpSpPr>
          <p:cNvPr id="102" name="Group 101">
            <a:extLst>
              <a:ext uri="{FF2B5EF4-FFF2-40B4-BE49-F238E27FC236}">
                <a16:creationId xmlns:a16="http://schemas.microsoft.com/office/drawing/2014/main" id="{3856C39C-5791-6CEE-73D4-8E149BD35CC8}"/>
              </a:ext>
            </a:extLst>
          </p:cNvPr>
          <p:cNvGrpSpPr/>
          <p:nvPr/>
        </p:nvGrpSpPr>
        <p:grpSpPr>
          <a:xfrm>
            <a:off x="5678211" y="1387475"/>
            <a:ext cx="12976501" cy="1780856"/>
            <a:chOff x="5678211" y="1387475"/>
            <a:chExt cx="12976501" cy="1780856"/>
          </a:xfrm>
        </p:grpSpPr>
        <p:grpSp>
          <p:nvGrpSpPr>
            <p:cNvPr id="3" name="Group 2">
              <a:extLst>
                <a:ext uri="{FF2B5EF4-FFF2-40B4-BE49-F238E27FC236}">
                  <a16:creationId xmlns:a16="http://schemas.microsoft.com/office/drawing/2014/main" id="{2319D9DD-5C87-F15E-71E4-5B5EA739AAA0}"/>
                </a:ext>
              </a:extLst>
            </p:cNvPr>
            <p:cNvGrpSpPr/>
            <p:nvPr/>
          </p:nvGrpSpPr>
          <p:grpSpPr>
            <a:xfrm>
              <a:off x="5678211" y="1387475"/>
              <a:ext cx="7692126" cy="1654826"/>
              <a:chOff x="1355808" y="604931"/>
              <a:chExt cx="6432384" cy="1452095"/>
            </a:xfrm>
          </p:grpSpPr>
          <p:grpSp>
            <p:nvGrpSpPr>
              <p:cNvPr id="4" name="Group 3">
                <a:extLst>
                  <a:ext uri="{FF2B5EF4-FFF2-40B4-BE49-F238E27FC236}">
                    <a16:creationId xmlns:a16="http://schemas.microsoft.com/office/drawing/2014/main" id="{C3227385-006A-BB6C-26DD-6FC614991BDC}"/>
                  </a:ext>
                </a:extLst>
              </p:cNvPr>
              <p:cNvGrpSpPr/>
              <p:nvPr/>
            </p:nvGrpSpPr>
            <p:grpSpPr>
              <a:xfrm>
                <a:off x="1966942" y="729606"/>
                <a:ext cx="5821250" cy="1202745"/>
                <a:chOff x="1674254" y="729606"/>
                <a:chExt cx="5821250" cy="1202745"/>
              </a:xfrm>
            </p:grpSpPr>
            <p:sp>
              <p:nvSpPr>
                <p:cNvPr id="21" name="Rectangle 20">
                  <a:extLst>
                    <a:ext uri="{FF2B5EF4-FFF2-40B4-BE49-F238E27FC236}">
                      <a16:creationId xmlns:a16="http://schemas.microsoft.com/office/drawing/2014/main" id="{111712CA-0FD9-6D37-429D-6E98CF6458CD}"/>
                    </a:ext>
                  </a:extLst>
                </p:cNvPr>
                <p:cNvSpPr/>
                <p:nvPr/>
              </p:nvSpPr>
              <p:spPr>
                <a:xfrm flipH="1">
                  <a:off x="1674254" y="729606"/>
                  <a:ext cx="5821250" cy="1202745"/>
                </a:xfrm>
                <a:prstGeom prst="rect">
                  <a:avLst/>
                </a:prstGeom>
                <a:gradFill flip="none" rotWithShape="1">
                  <a:gsLst>
                    <a:gs pos="100000">
                      <a:schemeClr val="bg1"/>
                    </a:gs>
                    <a:gs pos="2632">
                      <a:srgbClr val="FDFDFD"/>
                    </a:gs>
                    <a:gs pos="50000">
                      <a:srgbClr val="EDEDED"/>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Gill Sans MT" panose="020B0502020104020203" pitchFamily="34" charset="0"/>
                    <a:cs typeface="Arial" panose="020B0604020202020204" pitchFamily="34" charset="0"/>
                  </a:endParaRPr>
                </a:p>
              </p:txBody>
            </p:sp>
            <p:sp>
              <p:nvSpPr>
                <p:cNvPr id="22" name="Rectangle 21">
                  <a:extLst>
                    <a:ext uri="{FF2B5EF4-FFF2-40B4-BE49-F238E27FC236}">
                      <a16:creationId xmlns:a16="http://schemas.microsoft.com/office/drawing/2014/main" id="{BCAC7D0D-1205-C924-2D5C-B25079B96C6E}"/>
                    </a:ext>
                  </a:extLst>
                </p:cNvPr>
                <p:cNvSpPr/>
                <p:nvPr/>
              </p:nvSpPr>
              <p:spPr>
                <a:xfrm>
                  <a:off x="2730321" y="977035"/>
                  <a:ext cx="4301544" cy="324085"/>
                </a:xfrm>
                <a:prstGeom prst="rect">
                  <a:avLst/>
                </a:prstGeom>
              </p:spPr>
              <p:txBody>
                <a:bodyPr wrap="square">
                  <a:spAutoFit/>
                </a:bodyPr>
                <a:lstStyle/>
                <a:p>
                  <a:pPr marL="285750" indent="-285750">
                    <a:buFont typeface="Wingdings" panose="05000000000000000000" pitchFamily="2" charset="2"/>
                    <a:buChar char="ü"/>
                  </a:pPr>
                  <a:endParaRPr lang="en-US" dirty="0">
                    <a:solidFill>
                      <a:prstClr val="black">
                        <a:lumMod val="75000"/>
                        <a:lumOff val="25000"/>
                      </a:prstClr>
                    </a:solidFill>
                    <a:latin typeface="Gill Sans MT" panose="020B0502020104020203" pitchFamily="34" charset="0"/>
                    <a:cs typeface="Arial" panose="020B0604020202020204" pitchFamily="34" charset="0"/>
                  </a:endParaRPr>
                </a:p>
              </p:txBody>
            </p:sp>
          </p:grpSp>
          <p:grpSp>
            <p:nvGrpSpPr>
              <p:cNvPr id="7" name="Group 6">
                <a:extLst>
                  <a:ext uri="{FF2B5EF4-FFF2-40B4-BE49-F238E27FC236}">
                    <a16:creationId xmlns:a16="http://schemas.microsoft.com/office/drawing/2014/main" id="{B9D388CD-4373-4BE5-FDF8-FFA40F1C1BFF}"/>
                  </a:ext>
                </a:extLst>
              </p:cNvPr>
              <p:cNvGrpSpPr/>
              <p:nvPr/>
            </p:nvGrpSpPr>
            <p:grpSpPr>
              <a:xfrm>
                <a:off x="1355808" y="604931"/>
                <a:ext cx="1452094" cy="1452095"/>
                <a:chOff x="1355808" y="604931"/>
                <a:chExt cx="1452094" cy="1452095"/>
              </a:xfrm>
            </p:grpSpPr>
            <p:grpSp>
              <p:nvGrpSpPr>
                <p:cNvPr id="8" name="Group 7">
                  <a:extLst>
                    <a:ext uri="{FF2B5EF4-FFF2-40B4-BE49-F238E27FC236}">
                      <a16:creationId xmlns:a16="http://schemas.microsoft.com/office/drawing/2014/main" id="{27E2A102-5D86-5C15-E2CC-2D10B4147C01}"/>
                    </a:ext>
                  </a:extLst>
                </p:cNvPr>
                <p:cNvGrpSpPr/>
                <p:nvPr/>
              </p:nvGrpSpPr>
              <p:grpSpPr>
                <a:xfrm flipH="1">
                  <a:off x="1355808" y="604931"/>
                  <a:ext cx="1452094" cy="1452095"/>
                  <a:chOff x="5611641" y="555031"/>
                  <a:chExt cx="1884151" cy="1884150"/>
                </a:xfrm>
                <a:effectLst>
                  <a:outerShdw blurRad="88900" dist="38100" dir="8100000" sx="102000" sy="102000" algn="tr" rotWithShape="0">
                    <a:prstClr val="black">
                      <a:alpha val="21000"/>
                    </a:prstClr>
                  </a:outerShdw>
                </a:effectLst>
              </p:grpSpPr>
              <p:sp>
                <p:nvSpPr>
                  <p:cNvPr id="19" name="Oval 18">
                    <a:extLst>
                      <a:ext uri="{FF2B5EF4-FFF2-40B4-BE49-F238E27FC236}">
                        <a16:creationId xmlns:a16="http://schemas.microsoft.com/office/drawing/2014/main" id="{A87B6186-9F3F-C5C0-DF57-DA21056E7B64}"/>
                      </a:ext>
                    </a:extLst>
                  </p:cNvPr>
                  <p:cNvSpPr/>
                  <p:nvPr/>
                </p:nvSpPr>
                <p:spPr>
                  <a:xfrm>
                    <a:off x="5611641" y="555031"/>
                    <a:ext cx="1884151" cy="1884150"/>
                  </a:xfrm>
                  <a:prstGeom prst="ellipse">
                    <a:avLst/>
                  </a:prstGeom>
                  <a:gradFill flip="none" rotWithShape="1">
                    <a:gsLst>
                      <a:gs pos="83000">
                        <a:srgbClr val="FCFCFC"/>
                      </a:gs>
                      <a:gs pos="2632">
                        <a:srgbClr val="E4E4E4"/>
                      </a:gs>
                    </a:gsLst>
                    <a:lin ang="17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Gill Sans MT" panose="020B0502020104020203" pitchFamily="34" charset="0"/>
                      <a:cs typeface="Arial" panose="020B0604020202020204" pitchFamily="34" charset="0"/>
                    </a:endParaRPr>
                  </a:p>
                </p:txBody>
              </p:sp>
              <p:sp>
                <p:nvSpPr>
                  <p:cNvPr id="20" name="Oval 19">
                    <a:extLst>
                      <a:ext uri="{FF2B5EF4-FFF2-40B4-BE49-F238E27FC236}">
                        <a16:creationId xmlns:a16="http://schemas.microsoft.com/office/drawing/2014/main" id="{EDE93BA8-5C58-F541-398F-0D75990CD4A6}"/>
                      </a:ext>
                    </a:extLst>
                  </p:cNvPr>
                  <p:cNvSpPr/>
                  <p:nvPr/>
                </p:nvSpPr>
                <p:spPr>
                  <a:xfrm>
                    <a:off x="5648400" y="591790"/>
                    <a:ext cx="1810633" cy="1810632"/>
                  </a:xfrm>
                  <a:prstGeom prst="ellipse">
                    <a:avLst/>
                  </a:prstGeom>
                  <a:gradFill flip="none" rotWithShape="1">
                    <a:gsLst>
                      <a:gs pos="83000">
                        <a:srgbClr val="FCFCFC"/>
                      </a:gs>
                      <a:gs pos="2632">
                        <a:srgbClr val="E4E4E4"/>
                      </a:gs>
                    </a:gsLst>
                    <a:lin ang="6600000" scaled="0"/>
                    <a:tileRect/>
                  </a:gradFill>
                  <a:ln>
                    <a:noFill/>
                  </a:ln>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Gill Sans MT" panose="020B0502020104020203"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E937F8DC-1EE0-F016-AB5F-0A26E4F7E02E}"/>
                    </a:ext>
                  </a:extLst>
                </p:cNvPr>
                <p:cNvGrpSpPr/>
                <p:nvPr/>
              </p:nvGrpSpPr>
              <p:grpSpPr>
                <a:xfrm>
                  <a:off x="1685814" y="869968"/>
                  <a:ext cx="792082" cy="922020"/>
                  <a:chOff x="2599866" y="1344983"/>
                  <a:chExt cx="3203549" cy="3729080"/>
                </a:xfrm>
                <a:solidFill>
                  <a:srgbClr val="F0887A"/>
                </a:solidFill>
              </p:grpSpPr>
              <p:sp>
                <p:nvSpPr>
                  <p:cNvPr id="10" name="Freeform 9">
                    <a:extLst>
                      <a:ext uri="{FF2B5EF4-FFF2-40B4-BE49-F238E27FC236}">
                        <a16:creationId xmlns:a16="http://schemas.microsoft.com/office/drawing/2014/main" id="{E4B65378-4221-BBC7-84FC-A157ED000EF0}"/>
                      </a:ext>
                    </a:extLst>
                  </p:cNvPr>
                  <p:cNvSpPr/>
                  <p:nvPr/>
                </p:nvSpPr>
                <p:spPr>
                  <a:xfrm>
                    <a:off x="2599866" y="1898642"/>
                    <a:ext cx="2552700" cy="3175421"/>
                  </a:xfrm>
                  <a:custGeom>
                    <a:avLst/>
                    <a:gdLst>
                      <a:gd name="connsiteX0" fmla="*/ 2347913 w 2552700"/>
                      <a:gd name="connsiteY0" fmla="*/ 1 h 3175421"/>
                      <a:gd name="connsiteX1" fmla="*/ 2351034 w 2552700"/>
                      <a:gd name="connsiteY1" fmla="*/ 969 h 3175421"/>
                      <a:gd name="connsiteX2" fmla="*/ 2552700 w 2552700"/>
                      <a:gd name="connsiteY2" fmla="*/ 305213 h 3175421"/>
                      <a:gd name="connsiteX3" fmla="*/ 2552700 w 2552700"/>
                      <a:gd name="connsiteY3" fmla="*/ 717465 h 3175421"/>
                      <a:gd name="connsiteX4" fmla="*/ 2546118 w 2552700"/>
                      <a:gd name="connsiteY4" fmla="*/ 714294 h 3175421"/>
                      <a:gd name="connsiteX5" fmla="*/ 2368308 w 2552700"/>
                      <a:gd name="connsiteY5" fmla="*/ 659099 h 3175421"/>
                      <a:gd name="connsiteX6" fmla="*/ 2347913 w 2552700"/>
                      <a:gd name="connsiteY6" fmla="*/ 655986 h 3175421"/>
                      <a:gd name="connsiteX7" fmla="*/ 204788 w 2552700"/>
                      <a:gd name="connsiteY7" fmla="*/ 0 h 3175421"/>
                      <a:gd name="connsiteX8" fmla="*/ 204788 w 2552700"/>
                      <a:gd name="connsiteY8" fmla="*/ 2946820 h 3175421"/>
                      <a:gd name="connsiteX9" fmla="*/ 2347913 w 2552700"/>
                      <a:gd name="connsiteY9" fmla="*/ 2946820 h 3175421"/>
                      <a:gd name="connsiteX10" fmla="*/ 2347913 w 2552700"/>
                      <a:gd name="connsiteY10" fmla="*/ 2518234 h 3175421"/>
                      <a:gd name="connsiteX11" fmla="*/ 2368308 w 2552700"/>
                      <a:gd name="connsiteY11" fmla="*/ 2515121 h 3175421"/>
                      <a:gd name="connsiteX12" fmla="*/ 2546118 w 2552700"/>
                      <a:gd name="connsiteY12" fmla="*/ 2459926 h 3175421"/>
                      <a:gd name="connsiteX13" fmla="*/ 2552700 w 2552700"/>
                      <a:gd name="connsiteY13" fmla="*/ 2456755 h 3175421"/>
                      <a:gd name="connsiteX14" fmla="*/ 2552700 w 2552700"/>
                      <a:gd name="connsiteY14" fmla="*/ 2845229 h 3175421"/>
                      <a:gd name="connsiteX15" fmla="*/ 2222508 w 2552700"/>
                      <a:gd name="connsiteY15" fmla="*/ 3175421 h 3175421"/>
                      <a:gd name="connsiteX16" fmla="*/ 330192 w 2552700"/>
                      <a:gd name="connsiteY16" fmla="*/ 3175421 h 3175421"/>
                      <a:gd name="connsiteX17" fmla="*/ 0 w 2552700"/>
                      <a:gd name="connsiteY17" fmla="*/ 2845229 h 3175421"/>
                      <a:gd name="connsiteX18" fmla="*/ 0 w 2552700"/>
                      <a:gd name="connsiteY18" fmla="*/ 305213 h 3175421"/>
                      <a:gd name="connsiteX19" fmla="*/ 201667 w 2552700"/>
                      <a:gd name="connsiteY19" fmla="*/ 969 h 317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52700" h="3175421">
                        <a:moveTo>
                          <a:pt x="2347913" y="1"/>
                        </a:moveTo>
                        <a:lnTo>
                          <a:pt x="2351034" y="969"/>
                        </a:lnTo>
                        <a:cubicBezTo>
                          <a:pt x="2469545" y="51095"/>
                          <a:pt x="2552700" y="168443"/>
                          <a:pt x="2552700" y="305213"/>
                        </a:cubicBezTo>
                        <a:lnTo>
                          <a:pt x="2552700" y="717465"/>
                        </a:lnTo>
                        <a:lnTo>
                          <a:pt x="2546118" y="714294"/>
                        </a:lnTo>
                        <a:cubicBezTo>
                          <a:pt x="2489454" y="690327"/>
                          <a:pt x="2429972" y="671717"/>
                          <a:pt x="2368308" y="659099"/>
                        </a:cubicBezTo>
                        <a:lnTo>
                          <a:pt x="2347913" y="655986"/>
                        </a:lnTo>
                        <a:close/>
                        <a:moveTo>
                          <a:pt x="204788" y="0"/>
                        </a:moveTo>
                        <a:lnTo>
                          <a:pt x="204788" y="2946820"/>
                        </a:lnTo>
                        <a:lnTo>
                          <a:pt x="2347913" y="2946820"/>
                        </a:lnTo>
                        <a:lnTo>
                          <a:pt x="2347913" y="2518234"/>
                        </a:lnTo>
                        <a:lnTo>
                          <a:pt x="2368308" y="2515121"/>
                        </a:lnTo>
                        <a:cubicBezTo>
                          <a:pt x="2429972" y="2502503"/>
                          <a:pt x="2489454" y="2483893"/>
                          <a:pt x="2546118" y="2459926"/>
                        </a:cubicBezTo>
                        <a:lnTo>
                          <a:pt x="2552700" y="2456755"/>
                        </a:lnTo>
                        <a:lnTo>
                          <a:pt x="2552700" y="2845229"/>
                        </a:lnTo>
                        <a:cubicBezTo>
                          <a:pt x="2552700" y="3027589"/>
                          <a:pt x="2404868" y="3175421"/>
                          <a:pt x="2222508" y="3175421"/>
                        </a:cubicBezTo>
                        <a:lnTo>
                          <a:pt x="330192" y="3175421"/>
                        </a:lnTo>
                        <a:cubicBezTo>
                          <a:pt x="147832" y="3175421"/>
                          <a:pt x="0" y="3027589"/>
                          <a:pt x="0" y="2845229"/>
                        </a:cubicBezTo>
                        <a:lnTo>
                          <a:pt x="0" y="305213"/>
                        </a:lnTo>
                        <a:cubicBezTo>
                          <a:pt x="0" y="168443"/>
                          <a:pt x="83156" y="51095"/>
                          <a:pt x="201667" y="969"/>
                        </a:cubicBezTo>
                        <a:close/>
                      </a:path>
                    </a:pathLst>
                  </a:custGeom>
                  <a:solidFill>
                    <a:srgbClr val="500017"/>
                  </a:solidFill>
                  <a:ln>
                    <a:noFill/>
                  </a:ln>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Gill Sans MT" panose="020B0502020104020203" pitchFamily="34" charset="0"/>
                    </a:endParaRPr>
                  </a:p>
                </p:txBody>
              </p:sp>
              <p:sp>
                <p:nvSpPr>
                  <p:cNvPr id="11" name="Freeform 10">
                    <a:extLst>
                      <a:ext uri="{FF2B5EF4-FFF2-40B4-BE49-F238E27FC236}">
                        <a16:creationId xmlns:a16="http://schemas.microsoft.com/office/drawing/2014/main" id="{5889EB4A-F74D-F5B6-D30C-933DC57FACCA}"/>
                      </a:ext>
                    </a:extLst>
                  </p:cNvPr>
                  <p:cNvSpPr/>
                  <p:nvPr/>
                </p:nvSpPr>
                <p:spPr>
                  <a:xfrm>
                    <a:off x="2886647" y="2131045"/>
                    <a:ext cx="1979139" cy="2628572"/>
                  </a:xfrm>
                  <a:custGeom>
                    <a:avLst/>
                    <a:gdLst>
                      <a:gd name="connsiteX0" fmla="*/ 0 w 1979141"/>
                      <a:gd name="connsiteY0" fmla="*/ 0 h 2628574"/>
                      <a:gd name="connsiteX1" fmla="*/ 1979141 w 1979141"/>
                      <a:gd name="connsiteY1" fmla="*/ 0 h 2628574"/>
                      <a:gd name="connsiteX2" fmla="*/ 1979141 w 1979141"/>
                      <a:gd name="connsiteY2" fmla="*/ 431180 h 2628574"/>
                      <a:gd name="connsiteX3" fmla="*/ 1894375 w 1979141"/>
                      <a:gd name="connsiteY3" fmla="*/ 426900 h 2628574"/>
                      <a:gd name="connsiteX4" fmla="*/ 1894375 w 1979141"/>
                      <a:gd name="connsiteY4" fmla="*/ 76169 h 2628574"/>
                      <a:gd name="connsiteX5" fmla="*/ 84766 w 1979141"/>
                      <a:gd name="connsiteY5" fmla="*/ 76169 h 2628574"/>
                      <a:gd name="connsiteX6" fmla="*/ 84766 w 1979141"/>
                      <a:gd name="connsiteY6" fmla="*/ 2552405 h 2628574"/>
                      <a:gd name="connsiteX7" fmla="*/ 1894375 w 1979141"/>
                      <a:gd name="connsiteY7" fmla="*/ 2552405 h 2628574"/>
                      <a:gd name="connsiteX8" fmla="*/ 1894375 w 1979141"/>
                      <a:gd name="connsiteY8" fmla="*/ 2321033 h 2628574"/>
                      <a:gd name="connsiteX9" fmla="*/ 1979141 w 1979141"/>
                      <a:gd name="connsiteY9" fmla="*/ 2316752 h 2628574"/>
                      <a:gd name="connsiteX10" fmla="*/ 1979141 w 1979141"/>
                      <a:gd name="connsiteY10" fmla="*/ 2628574 h 2628574"/>
                      <a:gd name="connsiteX11" fmla="*/ 0 w 1979141"/>
                      <a:gd name="connsiteY11" fmla="*/ 2628574 h 2628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79141" h="2628574">
                        <a:moveTo>
                          <a:pt x="0" y="0"/>
                        </a:moveTo>
                        <a:lnTo>
                          <a:pt x="1979141" y="0"/>
                        </a:lnTo>
                        <a:lnTo>
                          <a:pt x="1979141" y="431180"/>
                        </a:lnTo>
                        <a:lnTo>
                          <a:pt x="1894375" y="426900"/>
                        </a:lnTo>
                        <a:lnTo>
                          <a:pt x="1894375" y="76169"/>
                        </a:lnTo>
                        <a:lnTo>
                          <a:pt x="84766" y="76169"/>
                        </a:lnTo>
                        <a:lnTo>
                          <a:pt x="84766" y="2552405"/>
                        </a:lnTo>
                        <a:lnTo>
                          <a:pt x="1894375" y="2552405"/>
                        </a:lnTo>
                        <a:lnTo>
                          <a:pt x="1894375" y="2321033"/>
                        </a:lnTo>
                        <a:lnTo>
                          <a:pt x="1979141" y="2316752"/>
                        </a:lnTo>
                        <a:lnTo>
                          <a:pt x="1979141" y="2628574"/>
                        </a:lnTo>
                        <a:lnTo>
                          <a:pt x="0" y="2628574"/>
                        </a:lnTo>
                        <a:close/>
                      </a:path>
                    </a:pathLst>
                  </a:custGeom>
                  <a:solidFill>
                    <a:srgbClr val="50001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Gill Sans MT" panose="020B0502020104020203" pitchFamily="34" charset="0"/>
                    </a:endParaRPr>
                  </a:p>
                </p:txBody>
              </p:sp>
              <p:sp>
                <p:nvSpPr>
                  <p:cNvPr id="12" name="Rounded Rectangle 11">
                    <a:extLst>
                      <a:ext uri="{FF2B5EF4-FFF2-40B4-BE49-F238E27FC236}">
                        <a16:creationId xmlns:a16="http://schemas.microsoft.com/office/drawing/2014/main" id="{7DA45FB2-A893-5714-A4C1-AFCD08B2FEE2}"/>
                      </a:ext>
                    </a:extLst>
                  </p:cNvPr>
                  <p:cNvSpPr/>
                  <p:nvPr/>
                </p:nvSpPr>
                <p:spPr>
                  <a:xfrm>
                    <a:off x="2977056" y="1695503"/>
                    <a:ext cx="1798320" cy="350529"/>
                  </a:xfrm>
                  <a:prstGeom prst="roundRect">
                    <a:avLst>
                      <a:gd name="adj" fmla="val 38406"/>
                    </a:avLst>
                  </a:prstGeom>
                  <a:solidFill>
                    <a:srgbClr val="50001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13" name="Freeform 12">
                    <a:extLst>
                      <a:ext uri="{FF2B5EF4-FFF2-40B4-BE49-F238E27FC236}">
                        <a16:creationId xmlns:a16="http://schemas.microsoft.com/office/drawing/2014/main" id="{D61F8B4C-C016-7E43-C6AC-0B5814F9D2DA}"/>
                      </a:ext>
                    </a:extLst>
                  </p:cNvPr>
                  <p:cNvSpPr/>
                  <p:nvPr/>
                </p:nvSpPr>
                <p:spPr>
                  <a:xfrm>
                    <a:off x="3601579" y="1344983"/>
                    <a:ext cx="549275" cy="274108"/>
                  </a:xfrm>
                  <a:custGeom>
                    <a:avLst/>
                    <a:gdLst>
                      <a:gd name="connsiteX0" fmla="*/ 157162 w 549275"/>
                      <a:gd name="connsiteY0" fmla="*/ 94404 h 274108"/>
                      <a:gd name="connsiteX1" fmla="*/ 157162 w 549275"/>
                      <a:gd name="connsiteY1" fmla="*/ 175260 h 274108"/>
                      <a:gd name="connsiteX2" fmla="*/ 392112 w 549275"/>
                      <a:gd name="connsiteY2" fmla="*/ 175260 h 274108"/>
                      <a:gd name="connsiteX3" fmla="*/ 392112 w 549275"/>
                      <a:gd name="connsiteY3" fmla="*/ 94404 h 274108"/>
                      <a:gd name="connsiteX4" fmla="*/ 165777 w 549275"/>
                      <a:gd name="connsiteY4" fmla="*/ 0 h 274108"/>
                      <a:gd name="connsiteX5" fmla="*/ 383498 w 549275"/>
                      <a:gd name="connsiteY5" fmla="*/ 0 h 274108"/>
                      <a:gd name="connsiteX6" fmla="*/ 549275 w 549275"/>
                      <a:gd name="connsiteY6" fmla="*/ 165777 h 274108"/>
                      <a:gd name="connsiteX7" fmla="*/ 549275 w 549275"/>
                      <a:gd name="connsiteY7" fmla="*/ 274108 h 274108"/>
                      <a:gd name="connsiteX8" fmla="*/ 0 w 549275"/>
                      <a:gd name="connsiteY8" fmla="*/ 274108 h 274108"/>
                      <a:gd name="connsiteX9" fmla="*/ 0 w 549275"/>
                      <a:gd name="connsiteY9" fmla="*/ 165777 h 274108"/>
                      <a:gd name="connsiteX10" fmla="*/ 165777 w 549275"/>
                      <a:gd name="connsiteY10" fmla="*/ 0 h 274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9275" h="274108">
                        <a:moveTo>
                          <a:pt x="157162" y="94404"/>
                        </a:moveTo>
                        <a:lnTo>
                          <a:pt x="157162" y="175260"/>
                        </a:lnTo>
                        <a:lnTo>
                          <a:pt x="392112" y="175260"/>
                        </a:lnTo>
                        <a:lnTo>
                          <a:pt x="392112" y="94404"/>
                        </a:lnTo>
                        <a:close/>
                        <a:moveTo>
                          <a:pt x="165777" y="0"/>
                        </a:moveTo>
                        <a:lnTo>
                          <a:pt x="383498" y="0"/>
                        </a:lnTo>
                        <a:cubicBezTo>
                          <a:pt x="475054" y="0"/>
                          <a:pt x="549275" y="74221"/>
                          <a:pt x="549275" y="165777"/>
                        </a:cubicBezTo>
                        <a:lnTo>
                          <a:pt x="549275" y="274108"/>
                        </a:lnTo>
                        <a:lnTo>
                          <a:pt x="0" y="274108"/>
                        </a:lnTo>
                        <a:lnTo>
                          <a:pt x="0" y="165777"/>
                        </a:lnTo>
                        <a:cubicBezTo>
                          <a:pt x="0" y="74221"/>
                          <a:pt x="74221" y="0"/>
                          <a:pt x="165777" y="0"/>
                        </a:cubicBezTo>
                        <a:close/>
                      </a:path>
                    </a:pathLst>
                  </a:custGeom>
                  <a:solidFill>
                    <a:srgbClr val="50001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14" name="Rectangle 13">
                    <a:extLst>
                      <a:ext uri="{FF2B5EF4-FFF2-40B4-BE49-F238E27FC236}">
                        <a16:creationId xmlns:a16="http://schemas.microsoft.com/office/drawing/2014/main" id="{FC48DE29-A18B-6A88-CE04-A5AD1BBE756B}"/>
                      </a:ext>
                    </a:extLst>
                  </p:cNvPr>
                  <p:cNvSpPr/>
                  <p:nvPr/>
                </p:nvSpPr>
                <p:spPr>
                  <a:xfrm>
                    <a:off x="3228479" y="2700051"/>
                    <a:ext cx="619621" cy="146246"/>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15" name="Freeform 14">
                    <a:extLst>
                      <a:ext uri="{FF2B5EF4-FFF2-40B4-BE49-F238E27FC236}">
                        <a16:creationId xmlns:a16="http://schemas.microsoft.com/office/drawing/2014/main" id="{22F2A49E-36FF-FDD3-81BA-3886BDE589E7}"/>
                      </a:ext>
                    </a:extLst>
                  </p:cNvPr>
                  <p:cNvSpPr/>
                  <p:nvPr/>
                </p:nvSpPr>
                <p:spPr>
                  <a:xfrm rot="2737067">
                    <a:off x="3866729" y="2869457"/>
                    <a:ext cx="2226512" cy="1646861"/>
                  </a:xfrm>
                  <a:custGeom>
                    <a:avLst/>
                    <a:gdLst>
                      <a:gd name="connsiteX0" fmla="*/ 350832 w 2226512"/>
                      <a:gd name="connsiteY0" fmla="*/ 360915 h 1646861"/>
                      <a:gd name="connsiteX1" fmla="*/ 360915 w 2226512"/>
                      <a:gd name="connsiteY1" fmla="*/ 1296029 h 1646861"/>
                      <a:gd name="connsiteX2" fmla="*/ 1296029 w 2226512"/>
                      <a:gd name="connsiteY2" fmla="*/ 1285946 h 1646861"/>
                      <a:gd name="connsiteX3" fmla="*/ 1285946 w 2226512"/>
                      <a:gd name="connsiteY3" fmla="*/ 350832 h 1646861"/>
                      <a:gd name="connsiteX4" fmla="*/ 350832 w 2226512"/>
                      <a:gd name="connsiteY4" fmla="*/ 360915 h 1646861"/>
                      <a:gd name="connsiteX5" fmla="*/ 234933 w 2226512"/>
                      <a:gd name="connsiteY5" fmla="*/ 247488 h 1646861"/>
                      <a:gd name="connsiteX6" fmla="*/ 1399373 w 2226512"/>
                      <a:gd name="connsiteY6" fmla="*/ 234933 h 1646861"/>
                      <a:gd name="connsiteX7" fmla="*/ 1630046 w 2226512"/>
                      <a:gd name="connsiteY7" fmla="*/ 657453 h 1646861"/>
                      <a:gd name="connsiteX8" fmla="*/ 1630625 w 2226512"/>
                      <a:gd name="connsiteY8" fmla="*/ 662880 h 1646861"/>
                      <a:gd name="connsiteX9" fmla="*/ 1689560 w 2226512"/>
                      <a:gd name="connsiteY9" fmla="*/ 650982 h 1646861"/>
                      <a:gd name="connsiteX10" fmla="*/ 2045330 w 2226512"/>
                      <a:gd name="connsiteY10" fmla="*/ 650982 h 1646861"/>
                      <a:gd name="connsiteX11" fmla="*/ 2226512 w 2226512"/>
                      <a:gd name="connsiteY11" fmla="*/ 832164 h 1646861"/>
                      <a:gd name="connsiteX12" fmla="*/ 2045330 w 2226512"/>
                      <a:gd name="connsiteY12" fmla="*/ 1013346 h 1646861"/>
                      <a:gd name="connsiteX13" fmla="*/ 1689560 w 2226512"/>
                      <a:gd name="connsiteY13" fmla="*/ 1013346 h 1646861"/>
                      <a:gd name="connsiteX14" fmla="*/ 1625350 w 2226512"/>
                      <a:gd name="connsiteY14" fmla="*/ 1000382 h 1646861"/>
                      <a:gd name="connsiteX15" fmla="*/ 1589864 w 2226512"/>
                      <a:gd name="connsiteY15" fmla="*/ 1125042 h 1646861"/>
                      <a:gd name="connsiteX16" fmla="*/ 1411929 w 2226512"/>
                      <a:gd name="connsiteY16" fmla="*/ 1399372 h 1646861"/>
                      <a:gd name="connsiteX17" fmla="*/ 247489 w 2226512"/>
                      <a:gd name="connsiteY17" fmla="*/ 1411928 h 1646861"/>
                      <a:gd name="connsiteX18" fmla="*/ 234933 w 2226512"/>
                      <a:gd name="connsiteY18" fmla="*/ 247488 h 1646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26512" h="1646861">
                        <a:moveTo>
                          <a:pt x="350832" y="360915"/>
                        </a:moveTo>
                        <a:cubicBezTo>
                          <a:pt x="95392" y="621924"/>
                          <a:pt x="99906" y="1040589"/>
                          <a:pt x="360915" y="1296029"/>
                        </a:cubicBezTo>
                        <a:cubicBezTo>
                          <a:pt x="621924" y="1551469"/>
                          <a:pt x="1040589" y="1546955"/>
                          <a:pt x="1296029" y="1285946"/>
                        </a:cubicBezTo>
                        <a:cubicBezTo>
                          <a:pt x="1551470" y="1024937"/>
                          <a:pt x="1546955" y="606272"/>
                          <a:pt x="1285946" y="350832"/>
                        </a:cubicBezTo>
                        <a:cubicBezTo>
                          <a:pt x="1024937" y="95391"/>
                          <a:pt x="606272" y="99906"/>
                          <a:pt x="350832" y="360915"/>
                        </a:cubicBezTo>
                        <a:close/>
                        <a:moveTo>
                          <a:pt x="234933" y="247488"/>
                        </a:moveTo>
                        <a:cubicBezTo>
                          <a:pt x="553017" y="-77530"/>
                          <a:pt x="1074355" y="-83151"/>
                          <a:pt x="1399373" y="234933"/>
                        </a:cubicBezTo>
                        <a:cubicBezTo>
                          <a:pt x="1521254" y="354214"/>
                          <a:pt x="1598221" y="502078"/>
                          <a:pt x="1630046" y="657453"/>
                        </a:cubicBezTo>
                        <a:lnTo>
                          <a:pt x="1630625" y="662880"/>
                        </a:lnTo>
                        <a:lnTo>
                          <a:pt x="1689560" y="650982"/>
                        </a:lnTo>
                        <a:lnTo>
                          <a:pt x="2045330" y="650982"/>
                        </a:lnTo>
                        <a:cubicBezTo>
                          <a:pt x="2145394" y="650982"/>
                          <a:pt x="2226512" y="732100"/>
                          <a:pt x="2226512" y="832164"/>
                        </a:cubicBezTo>
                        <a:cubicBezTo>
                          <a:pt x="2226512" y="932228"/>
                          <a:pt x="2145394" y="1013346"/>
                          <a:pt x="2045330" y="1013346"/>
                        </a:cubicBezTo>
                        <a:lnTo>
                          <a:pt x="1689560" y="1013346"/>
                        </a:lnTo>
                        <a:lnTo>
                          <a:pt x="1625350" y="1000382"/>
                        </a:lnTo>
                        <a:lnTo>
                          <a:pt x="1589864" y="1125042"/>
                        </a:lnTo>
                        <a:cubicBezTo>
                          <a:pt x="1550739" y="1224593"/>
                          <a:pt x="1491449" y="1318118"/>
                          <a:pt x="1411929" y="1399372"/>
                        </a:cubicBezTo>
                        <a:cubicBezTo>
                          <a:pt x="1093845" y="1724390"/>
                          <a:pt x="572507" y="1730012"/>
                          <a:pt x="247489" y="1411928"/>
                        </a:cubicBezTo>
                        <a:cubicBezTo>
                          <a:pt x="-77529" y="1093844"/>
                          <a:pt x="-83151" y="572506"/>
                          <a:pt x="234933" y="247488"/>
                        </a:cubicBezTo>
                        <a:close/>
                      </a:path>
                    </a:pathLst>
                  </a:custGeom>
                  <a:solidFill>
                    <a:srgbClr val="50001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16" name="Rectangle 15">
                    <a:extLst>
                      <a:ext uri="{FF2B5EF4-FFF2-40B4-BE49-F238E27FC236}">
                        <a16:creationId xmlns:a16="http://schemas.microsoft.com/office/drawing/2014/main" id="{56B6D785-4B7D-D9E6-ACEE-CE886193C505}"/>
                      </a:ext>
                    </a:extLst>
                  </p:cNvPr>
                  <p:cNvSpPr/>
                  <p:nvPr/>
                </p:nvSpPr>
                <p:spPr>
                  <a:xfrm>
                    <a:off x="3228479" y="3105727"/>
                    <a:ext cx="424359" cy="146246"/>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17" name="Rectangle 16">
                    <a:extLst>
                      <a:ext uri="{FF2B5EF4-FFF2-40B4-BE49-F238E27FC236}">
                        <a16:creationId xmlns:a16="http://schemas.microsoft.com/office/drawing/2014/main" id="{8E39CB58-9C92-850B-F9FD-5B7881F8416B}"/>
                      </a:ext>
                    </a:extLst>
                  </p:cNvPr>
                  <p:cNvSpPr/>
                  <p:nvPr/>
                </p:nvSpPr>
                <p:spPr>
                  <a:xfrm>
                    <a:off x="3228479" y="3511403"/>
                    <a:ext cx="424359" cy="146246"/>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18" name="Rectangle 17">
                    <a:extLst>
                      <a:ext uri="{FF2B5EF4-FFF2-40B4-BE49-F238E27FC236}">
                        <a16:creationId xmlns:a16="http://schemas.microsoft.com/office/drawing/2014/main" id="{DADC564E-7873-E151-5120-2136CA8C9D25}"/>
                      </a:ext>
                    </a:extLst>
                  </p:cNvPr>
                  <p:cNvSpPr/>
                  <p:nvPr/>
                </p:nvSpPr>
                <p:spPr>
                  <a:xfrm>
                    <a:off x="3228479" y="3917078"/>
                    <a:ext cx="619621" cy="146246"/>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grpSp>
          </p:grpSp>
        </p:grpSp>
        <p:sp>
          <p:nvSpPr>
            <p:cNvPr id="99" name="Rectangle 98">
              <a:extLst>
                <a:ext uri="{FF2B5EF4-FFF2-40B4-BE49-F238E27FC236}">
                  <a16:creationId xmlns:a16="http://schemas.microsoft.com/office/drawing/2014/main" id="{4AE93736-E0DA-3329-8717-7F91B9D0DF61}"/>
                </a:ext>
              </a:extLst>
            </p:cNvPr>
            <p:cNvSpPr/>
            <p:nvPr/>
          </p:nvSpPr>
          <p:spPr>
            <a:xfrm>
              <a:off x="7538094" y="1598670"/>
              <a:ext cx="11116618" cy="1569661"/>
            </a:xfrm>
            <a:prstGeom prst="rect">
              <a:avLst/>
            </a:prstGeom>
          </p:spPr>
          <p:txBody>
            <a:bodyPr wrap="square">
              <a:spAutoFit/>
            </a:bodyPr>
            <a:lstStyle/>
            <a:p>
              <a:r>
                <a:rPr lang="en-GB" sz="2400" dirty="0">
                  <a:latin typeface="Gill Sans MT" panose="020B0502020104020203" pitchFamily="34" charset="0"/>
                </a:rPr>
                <a:t>Restaurant conglomerate </a:t>
              </a:r>
              <a:r>
                <a:rPr lang="en-GB" sz="2400" dirty="0">
                  <a:solidFill>
                    <a:srgbClr val="FF0000"/>
                  </a:solidFill>
                  <a:latin typeface="Gill Sans MT" panose="020B0502020104020203" pitchFamily="34" charset="0"/>
                  <a:hlinkClick r:id="rId7">
                    <a:extLst>
                      <a:ext uri="{A12FA001-AC4F-418D-AE19-62706E023703}">
                        <ahyp:hlinkClr xmlns:ahyp="http://schemas.microsoft.com/office/drawing/2018/hyperlinkcolor" val="tx"/>
                      </a:ext>
                    </a:extLst>
                  </a:hlinkClick>
                </a:rPr>
                <a:t>Landry’s announced a point-of-sale malware attack</a:t>
              </a:r>
              <a:r>
                <a:rPr lang="en-GB" sz="2400" dirty="0">
                  <a:solidFill>
                    <a:srgbClr val="FF0000"/>
                  </a:solidFill>
                  <a:latin typeface="Gill Sans MT" panose="020B0502020104020203" pitchFamily="34" charset="0"/>
                </a:rPr>
                <a:t> </a:t>
              </a:r>
              <a:r>
                <a:rPr lang="en-GB" sz="2400" dirty="0">
                  <a:latin typeface="Gill Sans MT" panose="020B0502020104020203" pitchFamily="34" charset="0"/>
                </a:rPr>
                <a:t>that targeted customers’ payment card data – the company’s </a:t>
              </a:r>
              <a:r>
                <a:rPr lang="en-GB" sz="2400" dirty="0">
                  <a:solidFill>
                    <a:srgbClr val="FF0000"/>
                  </a:solidFill>
                  <a:latin typeface="Gill Sans MT" panose="020B0502020104020203" pitchFamily="34" charset="0"/>
                  <a:hlinkClick r:id="rId8">
                    <a:extLst>
                      <a:ext uri="{A12FA001-AC4F-418D-AE19-62706E023703}">
                        <ahyp:hlinkClr xmlns:ahyp="http://schemas.microsoft.com/office/drawing/2018/hyperlinkcolor" val="tx"/>
                      </a:ext>
                    </a:extLst>
                  </a:hlinkClick>
                </a:rPr>
                <a:t>second data breach</a:t>
              </a:r>
              <a:r>
                <a:rPr lang="en-GB" sz="2400" dirty="0">
                  <a:solidFill>
                    <a:srgbClr val="FF0000"/>
                  </a:solidFill>
                  <a:latin typeface="Gill Sans MT" panose="020B0502020104020203" pitchFamily="34" charset="0"/>
                </a:rPr>
                <a:t> since 2015. The collected </a:t>
              </a:r>
              <a:r>
                <a:rPr lang="en-GB" sz="2400" dirty="0">
                  <a:solidFill>
                    <a:srgbClr val="FF0000"/>
                  </a:solidFill>
                  <a:latin typeface="Gill Sans MT" panose="020B0502020104020203" pitchFamily="34" charset="0"/>
                  <a:hlinkClick r:id="rId9">
                    <a:extLst>
                      <a:ext uri="{A12FA001-AC4F-418D-AE19-62706E023703}">
                        <ahyp:hlinkClr xmlns:ahyp="http://schemas.microsoft.com/office/drawing/2018/hyperlinkcolor" val="tx"/>
                      </a:ext>
                    </a:extLst>
                  </a:hlinkClick>
                </a:rPr>
                <a:t>Personally Identifiable Information (PII</a:t>
              </a:r>
              <a:r>
                <a:rPr lang="en-GB" sz="2400" dirty="0">
                  <a:solidFill>
                    <a:srgbClr val="0563C1"/>
                  </a:solidFill>
                  <a:latin typeface="Gill Sans MT" panose="020B0502020104020203" pitchFamily="34" charset="0"/>
                  <a:hlinkClick r:id="rId9">
                    <a:extLst>
                      <a:ext uri="{A12FA001-AC4F-418D-AE19-62706E023703}">
                        <ahyp:hlinkClr xmlns:ahyp="http://schemas.microsoft.com/office/drawing/2018/hyperlinkcolor" val="tx"/>
                      </a:ext>
                    </a:extLst>
                  </a:hlinkClick>
                </a:rPr>
                <a:t>)</a:t>
              </a:r>
              <a:r>
                <a:rPr lang="en-GB" sz="2400" dirty="0">
                  <a:latin typeface="Gill Sans MT" panose="020B0502020104020203" pitchFamily="34" charset="0"/>
                </a:rPr>
                <a:t> included credit and debit card numbers, expiration dates, verification codes, and cardholder names.</a:t>
              </a:r>
              <a:endParaRPr lang="en-NG" sz="2400" dirty="0">
                <a:latin typeface="Gill Sans MT" panose="020B0502020104020203" pitchFamily="34" charset="0"/>
              </a:endParaRPr>
            </a:p>
          </p:txBody>
        </p:sp>
      </p:grpSp>
      <p:pic>
        <p:nvPicPr>
          <p:cNvPr id="100" name="Picture 2" descr="Merchant Monitoring Solution — Verisk Financial | G2">
            <a:extLst>
              <a:ext uri="{FF2B5EF4-FFF2-40B4-BE49-F238E27FC236}">
                <a16:creationId xmlns:a16="http://schemas.microsoft.com/office/drawing/2014/main" id="{3C65754A-074F-8B06-3DCC-78903D4AC8E2}"/>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38679" y="5337801"/>
            <a:ext cx="2065601" cy="2067542"/>
          </a:xfrm>
          <a:prstGeom prst="rect">
            <a:avLst/>
          </a:prstGeom>
          <a:noFill/>
          <a:extLst>
            <a:ext uri="{909E8E84-426E-40DD-AFC4-6F175D3DCCD1}">
              <a14:hiddenFill xmlns:a14="http://schemas.microsoft.com/office/drawing/2010/main">
                <a:solidFill>
                  <a:srgbClr val="FFFFFF"/>
                </a:solidFill>
              </a14:hiddenFill>
            </a:ext>
          </a:extLst>
        </p:spPr>
      </p:pic>
      <p:sp>
        <p:nvSpPr>
          <p:cNvPr id="101" name="TextBox 100">
            <a:extLst>
              <a:ext uri="{FF2B5EF4-FFF2-40B4-BE49-F238E27FC236}">
                <a16:creationId xmlns:a16="http://schemas.microsoft.com/office/drawing/2014/main" id="{90B23CFD-5091-D423-978E-22E4148E085D}"/>
              </a:ext>
            </a:extLst>
          </p:cNvPr>
          <p:cNvSpPr txBox="1"/>
          <p:nvPr/>
        </p:nvSpPr>
        <p:spPr>
          <a:xfrm>
            <a:off x="14643080" y="9750365"/>
            <a:ext cx="3028096" cy="400110"/>
          </a:xfrm>
          <a:prstGeom prst="rect">
            <a:avLst/>
          </a:prstGeom>
          <a:noFill/>
        </p:spPr>
        <p:txBody>
          <a:bodyPr wrap="square" rtlCol="0">
            <a:spAutoFit/>
          </a:bodyPr>
          <a:lstStyle/>
          <a:p>
            <a:r>
              <a:rPr lang="en-NG" sz="2000" dirty="0">
                <a:latin typeface="Gill Sans MT" panose="020B0502020104020203" pitchFamily="34" charset="0"/>
              </a:rPr>
              <a:t>Source: IdentityForce</a:t>
            </a:r>
          </a:p>
        </p:txBody>
      </p:sp>
      <p:cxnSp>
        <p:nvCxnSpPr>
          <p:cNvPr id="105" name="Straight Connector 104">
            <a:extLst>
              <a:ext uri="{FF2B5EF4-FFF2-40B4-BE49-F238E27FC236}">
                <a16:creationId xmlns:a16="http://schemas.microsoft.com/office/drawing/2014/main" id="{03DE87B7-7596-D1FF-CB6F-65DA395D2713}"/>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5" name="Slide Number Placeholder 1">
            <a:extLst>
              <a:ext uri="{FF2B5EF4-FFF2-40B4-BE49-F238E27FC236}">
                <a16:creationId xmlns:a16="http://schemas.microsoft.com/office/drawing/2014/main" id="{77BA2842-FC0F-E4BD-055F-0433E6B3660C}"/>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14</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14F18E94-6D12-925C-CBB1-6CCEC8D4B02A}"/>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97522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6">
            <a:extLst>
              <a:ext uri="{FF2B5EF4-FFF2-40B4-BE49-F238E27FC236}">
                <a16:creationId xmlns:a16="http://schemas.microsoft.com/office/drawing/2014/main" id="{D1529A60-BBBA-AB79-BB39-AA9BB033CBEB}"/>
              </a:ext>
            </a:extLst>
          </p:cNvPr>
          <p:cNvSpPr txBox="1"/>
          <p:nvPr/>
        </p:nvSpPr>
        <p:spPr>
          <a:xfrm>
            <a:off x="3643312" y="358222"/>
            <a:ext cx="10795987" cy="64825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r>
              <a:rPr lang="en-US" sz="4000" b="1" dirty="0">
                <a:solidFill>
                  <a:schemeClr val="bg1"/>
                </a:solidFill>
                <a:latin typeface="Gill Sans MT" panose="020B0502020104020203" pitchFamily="34" charset="77"/>
                <a:cs typeface="Times New Roman"/>
              </a:rPr>
              <a:t>Global Data Breaches</a:t>
            </a:r>
          </a:p>
        </p:txBody>
      </p:sp>
      <p:grpSp>
        <p:nvGrpSpPr>
          <p:cNvPr id="4" name="Group 3">
            <a:extLst>
              <a:ext uri="{FF2B5EF4-FFF2-40B4-BE49-F238E27FC236}">
                <a16:creationId xmlns:a16="http://schemas.microsoft.com/office/drawing/2014/main" id="{04463937-B1C7-9CDB-9BEC-031D4246BC46}"/>
              </a:ext>
            </a:extLst>
          </p:cNvPr>
          <p:cNvGrpSpPr/>
          <p:nvPr/>
        </p:nvGrpSpPr>
        <p:grpSpPr>
          <a:xfrm>
            <a:off x="1242571" y="1740272"/>
            <a:ext cx="7798734" cy="1693950"/>
            <a:chOff x="1355808" y="604931"/>
            <a:chExt cx="6432384" cy="1452095"/>
          </a:xfrm>
        </p:grpSpPr>
        <p:grpSp>
          <p:nvGrpSpPr>
            <p:cNvPr id="7" name="Group 6">
              <a:extLst>
                <a:ext uri="{FF2B5EF4-FFF2-40B4-BE49-F238E27FC236}">
                  <a16:creationId xmlns:a16="http://schemas.microsoft.com/office/drawing/2014/main" id="{0D500F36-8FAD-951A-B339-BCAC0A5F201E}"/>
                </a:ext>
              </a:extLst>
            </p:cNvPr>
            <p:cNvGrpSpPr/>
            <p:nvPr/>
          </p:nvGrpSpPr>
          <p:grpSpPr>
            <a:xfrm>
              <a:off x="1966942" y="729606"/>
              <a:ext cx="5821250" cy="1202745"/>
              <a:chOff x="1674254" y="729606"/>
              <a:chExt cx="5821250" cy="1202745"/>
            </a:xfrm>
          </p:grpSpPr>
          <p:sp>
            <p:nvSpPr>
              <p:cNvPr id="22" name="Rectangle 21">
                <a:extLst>
                  <a:ext uri="{FF2B5EF4-FFF2-40B4-BE49-F238E27FC236}">
                    <a16:creationId xmlns:a16="http://schemas.microsoft.com/office/drawing/2014/main" id="{8FEDD4E7-C53C-E999-E5DE-EED970D8B7B7}"/>
                  </a:ext>
                </a:extLst>
              </p:cNvPr>
              <p:cNvSpPr/>
              <p:nvPr/>
            </p:nvSpPr>
            <p:spPr>
              <a:xfrm flipH="1">
                <a:off x="1674254" y="729606"/>
                <a:ext cx="5821250" cy="1202745"/>
              </a:xfrm>
              <a:prstGeom prst="rect">
                <a:avLst/>
              </a:prstGeom>
              <a:gradFill flip="none" rotWithShape="1">
                <a:gsLst>
                  <a:gs pos="100000">
                    <a:schemeClr val="bg1"/>
                  </a:gs>
                  <a:gs pos="2632">
                    <a:srgbClr val="FDFDFD"/>
                  </a:gs>
                  <a:gs pos="50000">
                    <a:srgbClr val="EDEDED"/>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Gill Sans MT" panose="020B0502020104020203" pitchFamily="34" charset="77"/>
                  <a:cs typeface="Arial" panose="020B0604020202020204" pitchFamily="34" charset="0"/>
                </a:endParaRPr>
              </a:p>
            </p:txBody>
          </p:sp>
          <p:sp>
            <p:nvSpPr>
              <p:cNvPr id="23" name="Rectangle 22">
                <a:extLst>
                  <a:ext uri="{FF2B5EF4-FFF2-40B4-BE49-F238E27FC236}">
                    <a16:creationId xmlns:a16="http://schemas.microsoft.com/office/drawing/2014/main" id="{84D05622-7243-DDEF-112A-F43744A7A3FA}"/>
                  </a:ext>
                </a:extLst>
              </p:cNvPr>
              <p:cNvSpPr/>
              <p:nvPr/>
            </p:nvSpPr>
            <p:spPr>
              <a:xfrm>
                <a:off x="2730321" y="977035"/>
                <a:ext cx="4301544" cy="395751"/>
              </a:xfrm>
              <a:prstGeom prst="rect">
                <a:avLst/>
              </a:prstGeom>
            </p:spPr>
            <p:txBody>
              <a:bodyPr wrap="square">
                <a:spAutoFit/>
              </a:bodyPr>
              <a:lstStyle/>
              <a:p>
                <a:pPr marL="285750" indent="-285750">
                  <a:buFont typeface="Wingdings" panose="05000000000000000000" pitchFamily="2" charset="2"/>
                  <a:buChar char="ü"/>
                </a:pPr>
                <a:endParaRPr lang="en-US" sz="2400" dirty="0">
                  <a:solidFill>
                    <a:prstClr val="black">
                      <a:lumMod val="75000"/>
                      <a:lumOff val="25000"/>
                    </a:prstClr>
                  </a:solidFill>
                  <a:latin typeface="Gill Sans MT" panose="020B0502020104020203" pitchFamily="34" charset="77"/>
                  <a:cs typeface="Arial" panose="020B0604020202020204" pitchFamily="34" charset="0"/>
                </a:endParaRPr>
              </a:p>
            </p:txBody>
          </p:sp>
        </p:grpSp>
        <p:grpSp>
          <p:nvGrpSpPr>
            <p:cNvPr id="8" name="Group 7">
              <a:extLst>
                <a:ext uri="{FF2B5EF4-FFF2-40B4-BE49-F238E27FC236}">
                  <a16:creationId xmlns:a16="http://schemas.microsoft.com/office/drawing/2014/main" id="{750A4A6D-38FD-37DF-A1B8-CF468DB6992A}"/>
                </a:ext>
              </a:extLst>
            </p:cNvPr>
            <p:cNvGrpSpPr/>
            <p:nvPr/>
          </p:nvGrpSpPr>
          <p:grpSpPr>
            <a:xfrm>
              <a:off x="1355808" y="604931"/>
              <a:ext cx="1452094" cy="1452095"/>
              <a:chOff x="1355808" y="604931"/>
              <a:chExt cx="1452094" cy="1452095"/>
            </a:xfrm>
          </p:grpSpPr>
          <p:grpSp>
            <p:nvGrpSpPr>
              <p:cNvPr id="9" name="Group 8">
                <a:extLst>
                  <a:ext uri="{FF2B5EF4-FFF2-40B4-BE49-F238E27FC236}">
                    <a16:creationId xmlns:a16="http://schemas.microsoft.com/office/drawing/2014/main" id="{8AB7EF82-F74A-EE6B-4881-C1E5C39C09B6}"/>
                  </a:ext>
                </a:extLst>
              </p:cNvPr>
              <p:cNvGrpSpPr/>
              <p:nvPr/>
            </p:nvGrpSpPr>
            <p:grpSpPr>
              <a:xfrm flipH="1">
                <a:off x="1355808" y="604931"/>
                <a:ext cx="1452094" cy="1452095"/>
                <a:chOff x="5611641" y="555031"/>
                <a:chExt cx="1884151" cy="1884150"/>
              </a:xfrm>
              <a:effectLst>
                <a:outerShdw blurRad="88900" dist="38100" dir="8100000" sx="102000" sy="102000" algn="tr" rotWithShape="0">
                  <a:prstClr val="black">
                    <a:alpha val="21000"/>
                  </a:prstClr>
                </a:outerShdw>
              </a:effectLst>
            </p:grpSpPr>
            <p:sp>
              <p:nvSpPr>
                <p:cNvPr id="20" name="Oval 19">
                  <a:extLst>
                    <a:ext uri="{FF2B5EF4-FFF2-40B4-BE49-F238E27FC236}">
                      <a16:creationId xmlns:a16="http://schemas.microsoft.com/office/drawing/2014/main" id="{7A182B7A-C956-7049-03C6-DBAE47C35A4C}"/>
                    </a:ext>
                  </a:extLst>
                </p:cNvPr>
                <p:cNvSpPr/>
                <p:nvPr/>
              </p:nvSpPr>
              <p:spPr>
                <a:xfrm>
                  <a:off x="5611641" y="555031"/>
                  <a:ext cx="1884151" cy="1884150"/>
                </a:xfrm>
                <a:prstGeom prst="ellipse">
                  <a:avLst/>
                </a:prstGeom>
                <a:gradFill flip="none" rotWithShape="1">
                  <a:gsLst>
                    <a:gs pos="83000">
                      <a:srgbClr val="FCFCFC"/>
                    </a:gs>
                    <a:gs pos="2632">
                      <a:srgbClr val="E4E4E4"/>
                    </a:gs>
                  </a:gsLst>
                  <a:lin ang="17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Gill Sans MT" panose="020B0502020104020203" pitchFamily="34" charset="77"/>
                    <a:cs typeface="Arial" panose="020B0604020202020204" pitchFamily="34" charset="0"/>
                  </a:endParaRPr>
                </a:p>
              </p:txBody>
            </p:sp>
            <p:sp>
              <p:nvSpPr>
                <p:cNvPr id="21" name="Oval 20">
                  <a:extLst>
                    <a:ext uri="{FF2B5EF4-FFF2-40B4-BE49-F238E27FC236}">
                      <a16:creationId xmlns:a16="http://schemas.microsoft.com/office/drawing/2014/main" id="{8AEEEF64-A91B-9BD1-9C32-8867E8193785}"/>
                    </a:ext>
                  </a:extLst>
                </p:cNvPr>
                <p:cNvSpPr/>
                <p:nvPr/>
              </p:nvSpPr>
              <p:spPr>
                <a:xfrm>
                  <a:off x="5648400" y="591790"/>
                  <a:ext cx="1810633" cy="1810632"/>
                </a:xfrm>
                <a:prstGeom prst="ellipse">
                  <a:avLst/>
                </a:prstGeom>
                <a:gradFill flip="none" rotWithShape="1">
                  <a:gsLst>
                    <a:gs pos="83000">
                      <a:srgbClr val="FCFCFC"/>
                    </a:gs>
                    <a:gs pos="2632">
                      <a:srgbClr val="E4E4E4"/>
                    </a:gs>
                  </a:gsLst>
                  <a:lin ang="6600000" scaled="0"/>
                  <a:tileRect/>
                </a:gradFill>
                <a:ln>
                  <a:noFill/>
                </a:ln>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Gill Sans MT" panose="020B0502020104020203" pitchFamily="34" charset="77"/>
                    <a:cs typeface="Arial" panose="020B0604020202020204" pitchFamily="34" charset="0"/>
                  </a:endParaRPr>
                </a:p>
              </p:txBody>
            </p:sp>
          </p:grpSp>
          <p:grpSp>
            <p:nvGrpSpPr>
              <p:cNvPr id="10" name="Group 9">
                <a:extLst>
                  <a:ext uri="{FF2B5EF4-FFF2-40B4-BE49-F238E27FC236}">
                    <a16:creationId xmlns:a16="http://schemas.microsoft.com/office/drawing/2014/main" id="{38676B34-45A7-DF7B-95CD-597DCC0FFAF8}"/>
                  </a:ext>
                </a:extLst>
              </p:cNvPr>
              <p:cNvGrpSpPr/>
              <p:nvPr/>
            </p:nvGrpSpPr>
            <p:grpSpPr>
              <a:xfrm>
                <a:off x="1685814" y="869968"/>
                <a:ext cx="792082" cy="922020"/>
                <a:chOff x="2599866" y="1344983"/>
                <a:chExt cx="3203549" cy="3729080"/>
              </a:xfrm>
              <a:solidFill>
                <a:srgbClr val="F0887A"/>
              </a:solidFill>
            </p:grpSpPr>
            <p:sp>
              <p:nvSpPr>
                <p:cNvPr id="11" name="Freeform 10">
                  <a:extLst>
                    <a:ext uri="{FF2B5EF4-FFF2-40B4-BE49-F238E27FC236}">
                      <a16:creationId xmlns:a16="http://schemas.microsoft.com/office/drawing/2014/main" id="{1B6C4314-7359-47E6-EE93-761CB74AEA70}"/>
                    </a:ext>
                  </a:extLst>
                </p:cNvPr>
                <p:cNvSpPr/>
                <p:nvPr/>
              </p:nvSpPr>
              <p:spPr>
                <a:xfrm>
                  <a:off x="2599866" y="1898642"/>
                  <a:ext cx="2552700" cy="3175421"/>
                </a:xfrm>
                <a:custGeom>
                  <a:avLst/>
                  <a:gdLst>
                    <a:gd name="connsiteX0" fmla="*/ 2347913 w 2552700"/>
                    <a:gd name="connsiteY0" fmla="*/ 1 h 3175421"/>
                    <a:gd name="connsiteX1" fmla="*/ 2351034 w 2552700"/>
                    <a:gd name="connsiteY1" fmla="*/ 969 h 3175421"/>
                    <a:gd name="connsiteX2" fmla="*/ 2552700 w 2552700"/>
                    <a:gd name="connsiteY2" fmla="*/ 305213 h 3175421"/>
                    <a:gd name="connsiteX3" fmla="*/ 2552700 w 2552700"/>
                    <a:gd name="connsiteY3" fmla="*/ 717465 h 3175421"/>
                    <a:gd name="connsiteX4" fmla="*/ 2546118 w 2552700"/>
                    <a:gd name="connsiteY4" fmla="*/ 714294 h 3175421"/>
                    <a:gd name="connsiteX5" fmla="*/ 2368308 w 2552700"/>
                    <a:gd name="connsiteY5" fmla="*/ 659099 h 3175421"/>
                    <a:gd name="connsiteX6" fmla="*/ 2347913 w 2552700"/>
                    <a:gd name="connsiteY6" fmla="*/ 655986 h 3175421"/>
                    <a:gd name="connsiteX7" fmla="*/ 204788 w 2552700"/>
                    <a:gd name="connsiteY7" fmla="*/ 0 h 3175421"/>
                    <a:gd name="connsiteX8" fmla="*/ 204788 w 2552700"/>
                    <a:gd name="connsiteY8" fmla="*/ 2946820 h 3175421"/>
                    <a:gd name="connsiteX9" fmla="*/ 2347913 w 2552700"/>
                    <a:gd name="connsiteY9" fmla="*/ 2946820 h 3175421"/>
                    <a:gd name="connsiteX10" fmla="*/ 2347913 w 2552700"/>
                    <a:gd name="connsiteY10" fmla="*/ 2518234 h 3175421"/>
                    <a:gd name="connsiteX11" fmla="*/ 2368308 w 2552700"/>
                    <a:gd name="connsiteY11" fmla="*/ 2515121 h 3175421"/>
                    <a:gd name="connsiteX12" fmla="*/ 2546118 w 2552700"/>
                    <a:gd name="connsiteY12" fmla="*/ 2459926 h 3175421"/>
                    <a:gd name="connsiteX13" fmla="*/ 2552700 w 2552700"/>
                    <a:gd name="connsiteY13" fmla="*/ 2456755 h 3175421"/>
                    <a:gd name="connsiteX14" fmla="*/ 2552700 w 2552700"/>
                    <a:gd name="connsiteY14" fmla="*/ 2845229 h 3175421"/>
                    <a:gd name="connsiteX15" fmla="*/ 2222508 w 2552700"/>
                    <a:gd name="connsiteY15" fmla="*/ 3175421 h 3175421"/>
                    <a:gd name="connsiteX16" fmla="*/ 330192 w 2552700"/>
                    <a:gd name="connsiteY16" fmla="*/ 3175421 h 3175421"/>
                    <a:gd name="connsiteX17" fmla="*/ 0 w 2552700"/>
                    <a:gd name="connsiteY17" fmla="*/ 2845229 h 3175421"/>
                    <a:gd name="connsiteX18" fmla="*/ 0 w 2552700"/>
                    <a:gd name="connsiteY18" fmla="*/ 305213 h 3175421"/>
                    <a:gd name="connsiteX19" fmla="*/ 201667 w 2552700"/>
                    <a:gd name="connsiteY19" fmla="*/ 969 h 317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52700" h="3175421">
                      <a:moveTo>
                        <a:pt x="2347913" y="1"/>
                      </a:moveTo>
                      <a:lnTo>
                        <a:pt x="2351034" y="969"/>
                      </a:lnTo>
                      <a:cubicBezTo>
                        <a:pt x="2469545" y="51095"/>
                        <a:pt x="2552700" y="168443"/>
                        <a:pt x="2552700" y="305213"/>
                      </a:cubicBezTo>
                      <a:lnTo>
                        <a:pt x="2552700" y="717465"/>
                      </a:lnTo>
                      <a:lnTo>
                        <a:pt x="2546118" y="714294"/>
                      </a:lnTo>
                      <a:cubicBezTo>
                        <a:pt x="2489454" y="690327"/>
                        <a:pt x="2429972" y="671717"/>
                        <a:pt x="2368308" y="659099"/>
                      </a:cubicBezTo>
                      <a:lnTo>
                        <a:pt x="2347913" y="655986"/>
                      </a:lnTo>
                      <a:close/>
                      <a:moveTo>
                        <a:pt x="204788" y="0"/>
                      </a:moveTo>
                      <a:lnTo>
                        <a:pt x="204788" y="2946820"/>
                      </a:lnTo>
                      <a:lnTo>
                        <a:pt x="2347913" y="2946820"/>
                      </a:lnTo>
                      <a:lnTo>
                        <a:pt x="2347913" y="2518234"/>
                      </a:lnTo>
                      <a:lnTo>
                        <a:pt x="2368308" y="2515121"/>
                      </a:lnTo>
                      <a:cubicBezTo>
                        <a:pt x="2429972" y="2502503"/>
                        <a:pt x="2489454" y="2483893"/>
                        <a:pt x="2546118" y="2459926"/>
                      </a:cubicBezTo>
                      <a:lnTo>
                        <a:pt x="2552700" y="2456755"/>
                      </a:lnTo>
                      <a:lnTo>
                        <a:pt x="2552700" y="2845229"/>
                      </a:lnTo>
                      <a:cubicBezTo>
                        <a:pt x="2552700" y="3027589"/>
                        <a:pt x="2404868" y="3175421"/>
                        <a:pt x="2222508" y="3175421"/>
                      </a:cubicBezTo>
                      <a:lnTo>
                        <a:pt x="330192" y="3175421"/>
                      </a:lnTo>
                      <a:cubicBezTo>
                        <a:pt x="147832" y="3175421"/>
                        <a:pt x="0" y="3027589"/>
                        <a:pt x="0" y="2845229"/>
                      </a:cubicBezTo>
                      <a:lnTo>
                        <a:pt x="0" y="305213"/>
                      </a:lnTo>
                      <a:cubicBezTo>
                        <a:pt x="0" y="168443"/>
                        <a:pt x="83156" y="51095"/>
                        <a:pt x="201667" y="969"/>
                      </a:cubicBezTo>
                      <a:close/>
                    </a:path>
                  </a:pathLst>
                </a:custGeom>
                <a:solidFill>
                  <a:srgbClr val="500017"/>
                </a:solidFill>
                <a:ln>
                  <a:noFill/>
                </a:ln>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latin typeface="Gill Sans MT" panose="020B0502020104020203" pitchFamily="34" charset="77"/>
                  </a:endParaRPr>
                </a:p>
              </p:txBody>
            </p:sp>
            <p:sp>
              <p:nvSpPr>
                <p:cNvPr id="12" name="Freeform 11">
                  <a:extLst>
                    <a:ext uri="{FF2B5EF4-FFF2-40B4-BE49-F238E27FC236}">
                      <a16:creationId xmlns:a16="http://schemas.microsoft.com/office/drawing/2014/main" id="{38A51524-1DE1-E0CB-F0D7-95A9C2AD88E6}"/>
                    </a:ext>
                  </a:extLst>
                </p:cNvPr>
                <p:cNvSpPr/>
                <p:nvPr/>
              </p:nvSpPr>
              <p:spPr>
                <a:xfrm>
                  <a:off x="2886647" y="2131045"/>
                  <a:ext cx="1979139" cy="2628572"/>
                </a:xfrm>
                <a:custGeom>
                  <a:avLst/>
                  <a:gdLst>
                    <a:gd name="connsiteX0" fmla="*/ 0 w 1979141"/>
                    <a:gd name="connsiteY0" fmla="*/ 0 h 2628574"/>
                    <a:gd name="connsiteX1" fmla="*/ 1979141 w 1979141"/>
                    <a:gd name="connsiteY1" fmla="*/ 0 h 2628574"/>
                    <a:gd name="connsiteX2" fmla="*/ 1979141 w 1979141"/>
                    <a:gd name="connsiteY2" fmla="*/ 431180 h 2628574"/>
                    <a:gd name="connsiteX3" fmla="*/ 1894375 w 1979141"/>
                    <a:gd name="connsiteY3" fmla="*/ 426900 h 2628574"/>
                    <a:gd name="connsiteX4" fmla="*/ 1894375 w 1979141"/>
                    <a:gd name="connsiteY4" fmla="*/ 76169 h 2628574"/>
                    <a:gd name="connsiteX5" fmla="*/ 84766 w 1979141"/>
                    <a:gd name="connsiteY5" fmla="*/ 76169 h 2628574"/>
                    <a:gd name="connsiteX6" fmla="*/ 84766 w 1979141"/>
                    <a:gd name="connsiteY6" fmla="*/ 2552405 h 2628574"/>
                    <a:gd name="connsiteX7" fmla="*/ 1894375 w 1979141"/>
                    <a:gd name="connsiteY7" fmla="*/ 2552405 h 2628574"/>
                    <a:gd name="connsiteX8" fmla="*/ 1894375 w 1979141"/>
                    <a:gd name="connsiteY8" fmla="*/ 2321033 h 2628574"/>
                    <a:gd name="connsiteX9" fmla="*/ 1979141 w 1979141"/>
                    <a:gd name="connsiteY9" fmla="*/ 2316752 h 2628574"/>
                    <a:gd name="connsiteX10" fmla="*/ 1979141 w 1979141"/>
                    <a:gd name="connsiteY10" fmla="*/ 2628574 h 2628574"/>
                    <a:gd name="connsiteX11" fmla="*/ 0 w 1979141"/>
                    <a:gd name="connsiteY11" fmla="*/ 2628574 h 2628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79141" h="2628574">
                      <a:moveTo>
                        <a:pt x="0" y="0"/>
                      </a:moveTo>
                      <a:lnTo>
                        <a:pt x="1979141" y="0"/>
                      </a:lnTo>
                      <a:lnTo>
                        <a:pt x="1979141" y="431180"/>
                      </a:lnTo>
                      <a:lnTo>
                        <a:pt x="1894375" y="426900"/>
                      </a:lnTo>
                      <a:lnTo>
                        <a:pt x="1894375" y="76169"/>
                      </a:lnTo>
                      <a:lnTo>
                        <a:pt x="84766" y="76169"/>
                      </a:lnTo>
                      <a:lnTo>
                        <a:pt x="84766" y="2552405"/>
                      </a:lnTo>
                      <a:lnTo>
                        <a:pt x="1894375" y="2552405"/>
                      </a:lnTo>
                      <a:lnTo>
                        <a:pt x="1894375" y="2321033"/>
                      </a:lnTo>
                      <a:lnTo>
                        <a:pt x="1979141" y="2316752"/>
                      </a:lnTo>
                      <a:lnTo>
                        <a:pt x="1979141" y="2628574"/>
                      </a:lnTo>
                      <a:lnTo>
                        <a:pt x="0" y="2628574"/>
                      </a:lnTo>
                      <a:close/>
                    </a:path>
                  </a:pathLst>
                </a:custGeom>
                <a:solidFill>
                  <a:srgbClr val="50001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latin typeface="Gill Sans MT" panose="020B0502020104020203" pitchFamily="34" charset="77"/>
                  </a:endParaRPr>
                </a:p>
              </p:txBody>
            </p:sp>
            <p:sp>
              <p:nvSpPr>
                <p:cNvPr id="13" name="Rounded Rectangle 12">
                  <a:extLst>
                    <a:ext uri="{FF2B5EF4-FFF2-40B4-BE49-F238E27FC236}">
                      <a16:creationId xmlns:a16="http://schemas.microsoft.com/office/drawing/2014/main" id="{112F813B-9892-0289-715E-8A4D85696AEE}"/>
                    </a:ext>
                  </a:extLst>
                </p:cNvPr>
                <p:cNvSpPr/>
                <p:nvPr/>
              </p:nvSpPr>
              <p:spPr>
                <a:xfrm>
                  <a:off x="2977056" y="1695503"/>
                  <a:ext cx="1798320" cy="350529"/>
                </a:xfrm>
                <a:prstGeom prst="roundRect">
                  <a:avLst>
                    <a:gd name="adj" fmla="val 38406"/>
                  </a:avLst>
                </a:prstGeom>
                <a:solidFill>
                  <a:srgbClr val="50001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14" name="Freeform 13">
                  <a:extLst>
                    <a:ext uri="{FF2B5EF4-FFF2-40B4-BE49-F238E27FC236}">
                      <a16:creationId xmlns:a16="http://schemas.microsoft.com/office/drawing/2014/main" id="{E3340FF0-3C5B-46F8-7F38-F80FC117E320}"/>
                    </a:ext>
                  </a:extLst>
                </p:cNvPr>
                <p:cNvSpPr/>
                <p:nvPr/>
              </p:nvSpPr>
              <p:spPr>
                <a:xfrm>
                  <a:off x="3601579" y="1344983"/>
                  <a:ext cx="549275" cy="274108"/>
                </a:xfrm>
                <a:custGeom>
                  <a:avLst/>
                  <a:gdLst>
                    <a:gd name="connsiteX0" fmla="*/ 157162 w 549275"/>
                    <a:gd name="connsiteY0" fmla="*/ 94404 h 274108"/>
                    <a:gd name="connsiteX1" fmla="*/ 157162 w 549275"/>
                    <a:gd name="connsiteY1" fmla="*/ 175260 h 274108"/>
                    <a:gd name="connsiteX2" fmla="*/ 392112 w 549275"/>
                    <a:gd name="connsiteY2" fmla="*/ 175260 h 274108"/>
                    <a:gd name="connsiteX3" fmla="*/ 392112 w 549275"/>
                    <a:gd name="connsiteY3" fmla="*/ 94404 h 274108"/>
                    <a:gd name="connsiteX4" fmla="*/ 165777 w 549275"/>
                    <a:gd name="connsiteY4" fmla="*/ 0 h 274108"/>
                    <a:gd name="connsiteX5" fmla="*/ 383498 w 549275"/>
                    <a:gd name="connsiteY5" fmla="*/ 0 h 274108"/>
                    <a:gd name="connsiteX6" fmla="*/ 549275 w 549275"/>
                    <a:gd name="connsiteY6" fmla="*/ 165777 h 274108"/>
                    <a:gd name="connsiteX7" fmla="*/ 549275 w 549275"/>
                    <a:gd name="connsiteY7" fmla="*/ 274108 h 274108"/>
                    <a:gd name="connsiteX8" fmla="*/ 0 w 549275"/>
                    <a:gd name="connsiteY8" fmla="*/ 274108 h 274108"/>
                    <a:gd name="connsiteX9" fmla="*/ 0 w 549275"/>
                    <a:gd name="connsiteY9" fmla="*/ 165777 h 274108"/>
                    <a:gd name="connsiteX10" fmla="*/ 165777 w 549275"/>
                    <a:gd name="connsiteY10" fmla="*/ 0 h 274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9275" h="274108">
                      <a:moveTo>
                        <a:pt x="157162" y="94404"/>
                      </a:moveTo>
                      <a:lnTo>
                        <a:pt x="157162" y="175260"/>
                      </a:lnTo>
                      <a:lnTo>
                        <a:pt x="392112" y="175260"/>
                      </a:lnTo>
                      <a:lnTo>
                        <a:pt x="392112" y="94404"/>
                      </a:lnTo>
                      <a:close/>
                      <a:moveTo>
                        <a:pt x="165777" y="0"/>
                      </a:moveTo>
                      <a:lnTo>
                        <a:pt x="383498" y="0"/>
                      </a:lnTo>
                      <a:cubicBezTo>
                        <a:pt x="475054" y="0"/>
                        <a:pt x="549275" y="74221"/>
                        <a:pt x="549275" y="165777"/>
                      </a:cubicBezTo>
                      <a:lnTo>
                        <a:pt x="549275" y="274108"/>
                      </a:lnTo>
                      <a:lnTo>
                        <a:pt x="0" y="274108"/>
                      </a:lnTo>
                      <a:lnTo>
                        <a:pt x="0" y="165777"/>
                      </a:lnTo>
                      <a:cubicBezTo>
                        <a:pt x="0" y="74221"/>
                        <a:pt x="74221" y="0"/>
                        <a:pt x="165777" y="0"/>
                      </a:cubicBezTo>
                      <a:close/>
                    </a:path>
                  </a:pathLst>
                </a:custGeom>
                <a:solidFill>
                  <a:srgbClr val="50001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15" name="Rectangle 14">
                  <a:extLst>
                    <a:ext uri="{FF2B5EF4-FFF2-40B4-BE49-F238E27FC236}">
                      <a16:creationId xmlns:a16="http://schemas.microsoft.com/office/drawing/2014/main" id="{E587E371-45F4-A203-3D36-98DD6A9C26F9}"/>
                    </a:ext>
                  </a:extLst>
                </p:cNvPr>
                <p:cNvSpPr/>
                <p:nvPr/>
              </p:nvSpPr>
              <p:spPr>
                <a:xfrm>
                  <a:off x="3228479" y="2700051"/>
                  <a:ext cx="619621" cy="146246"/>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16" name="Freeform 15">
                  <a:extLst>
                    <a:ext uri="{FF2B5EF4-FFF2-40B4-BE49-F238E27FC236}">
                      <a16:creationId xmlns:a16="http://schemas.microsoft.com/office/drawing/2014/main" id="{9D98D991-EAB9-1D8E-6318-73EF055C66D1}"/>
                    </a:ext>
                  </a:extLst>
                </p:cNvPr>
                <p:cNvSpPr/>
                <p:nvPr/>
              </p:nvSpPr>
              <p:spPr>
                <a:xfrm rot="2737067">
                  <a:off x="3866729" y="2869457"/>
                  <a:ext cx="2226512" cy="1646861"/>
                </a:xfrm>
                <a:custGeom>
                  <a:avLst/>
                  <a:gdLst>
                    <a:gd name="connsiteX0" fmla="*/ 350832 w 2226512"/>
                    <a:gd name="connsiteY0" fmla="*/ 360915 h 1646861"/>
                    <a:gd name="connsiteX1" fmla="*/ 360915 w 2226512"/>
                    <a:gd name="connsiteY1" fmla="*/ 1296029 h 1646861"/>
                    <a:gd name="connsiteX2" fmla="*/ 1296029 w 2226512"/>
                    <a:gd name="connsiteY2" fmla="*/ 1285946 h 1646861"/>
                    <a:gd name="connsiteX3" fmla="*/ 1285946 w 2226512"/>
                    <a:gd name="connsiteY3" fmla="*/ 350832 h 1646861"/>
                    <a:gd name="connsiteX4" fmla="*/ 350832 w 2226512"/>
                    <a:gd name="connsiteY4" fmla="*/ 360915 h 1646861"/>
                    <a:gd name="connsiteX5" fmla="*/ 234933 w 2226512"/>
                    <a:gd name="connsiteY5" fmla="*/ 247488 h 1646861"/>
                    <a:gd name="connsiteX6" fmla="*/ 1399373 w 2226512"/>
                    <a:gd name="connsiteY6" fmla="*/ 234933 h 1646861"/>
                    <a:gd name="connsiteX7" fmla="*/ 1630046 w 2226512"/>
                    <a:gd name="connsiteY7" fmla="*/ 657453 h 1646861"/>
                    <a:gd name="connsiteX8" fmla="*/ 1630625 w 2226512"/>
                    <a:gd name="connsiteY8" fmla="*/ 662880 h 1646861"/>
                    <a:gd name="connsiteX9" fmla="*/ 1689560 w 2226512"/>
                    <a:gd name="connsiteY9" fmla="*/ 650982 h 1646861"/>
                    <a:gd name="connsiteX10" fmla="*/ 2045330 w 2226512"/>
                    <a:gd name="connsiteY10" fmla="*/ 650982 h 1646861"/>
                    <a:gd name="connsiteX11" fmla="*/ 2226512 w 2226512"/>
                    <a:gd name="connsiteY11" fmla="*/ 832164 h 1646861"/>
                    <a:gd name="connsiteX12" fmla="*/ 2045330 w 2226512"/>
                    <a:gd name="connsiteY12" fmla="*/ 1013346 h 1646861"/>
                    <a:gd name="connsiteX13" fmla="*/ 1689560 w 2226512"/>
                    <a:gd name="connsiteY13" fmla="*/ 1013346 h 1646861"/>
                    <a:gd name="connsiteX14" fmla="*/ 1625350 w 2226512"/>
                    <a:gd name="connsiteY14" fmla="*/ 1000382 h 1646861"/>
                    <a:gd name="connsiteX15" fmla="*/ 1589864 w 2226512"/>
                    <a:gd name="connsiteY15" fmla="*/ 1125042 h 1646861"/>
                    <a:gd name="connsiteX16" fmla="*/ 1411929 w 2226512"/>
                    <a:gd name="connsiteY16" fmla="*/ 1399372 h 1646861"/>
                    <a:gd name="connsiteX17" fmla="*/ 247489 w 2226512"/>
                    <a:gd name="connsiteY17" fmla="*/ 1411928 h 1646861"/>
                    <a:gd name="connsiteX18" fmla="*/ 234933 w 2226512"/>
                    <a:gd name="connsiteY18" fmla="*/ 247488 h 1646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26512" h="1646861">
                      <a:moveTo>
                        <a:pt x="350832" y="360915"/>
                      </a:moveTo>
                      <a:cubicBezTo>
                        <a:pt x="95392" y="621924"/>
                        <a:pt x="99906" y="1040589"/>
                        <a:pt x="360915" y="1296029"/>
                      </a:cubicBezTo>
                      <a:cubicBezTo>
                        <a:pt x="621924" y="1551469"/>
                        <a:pt x="1040589" y="1546955"/>
                        <a:pt x="1296029" y="1285946"/>
                      </a:cubicBezTo>
                      <a:cubicBezTo>
                        <a:pt x="1551470" y="1024937"/>
                        <a:pt x="1546955" y="606272"/>
                        <a:pt x="1285946" y="350832"/>
                      </a:cubicBezTo>
                      <a:cubicBezTo>
                        <a:pt x="1024937" y="95391"/>
                        <a:pt x="606272" y="99906"/>
                        <a:pt x="350832" y="360915"/>
                      </a:cubicBezTo>
                      <a:close/>
                      <a:moveTo>
                        <a:pt x="234933" y="247488"/>
                      </a:moveTo>
                      <a:cubicBezTo>
                        <a:pt x="553017" y="-77530"/>
                        <a:pt x="1074355" y="-83151"/>
                        <a:pt x="1399373" y="234933"/>
                      </a:cubicBezTo>
                      <a:cubicBezTo>
                        <a:pt x="1521254" y="354214"/>
                        <a:pt x="1598221" y="502078"/>
                        <a:pt x="1630046" y="657453"/>
                      </a:cubicBezTo>
                      <a:lnTo>
                        <a:pt x="1630625" y="662880"/>
                      </a:lnTo>
                      <a:lnTo>
                        <a:pt x="1689560" y="650982"/>
                      </a:lnTo>
                      <a:lnTo>
                        <a:pt x="2045330" y="650982"/>
                      </a:lnTo>
                      <a:cubicBezTo>
                        <a:pt x="2145394" y="650982"/>
                        <a:pt x="2226512" y="732100"/>
                        <a:pt x="2226512" y="832164"/>
                      </a:cubicBezTo>
                      <a:cubicBezTo>
                        <a:pt x="2226512" y="932228"/>
                        <a:pt x="2145394" y="1013346"/>
                        <a:pt x="2045330" y="1013346"/>
                      </a:cubicBezTo>
                      <a:lnTo>
                        <a:pt x="1689560" y="1013346"/>
                      </a:lnTo>
                      <a:lnTo>
                        <a:pt x="1625350" y="1000382"/>
                      </a:lnTo>
                      <a:lnTo>
                        <a:pt x="1589864" y="1125042"/>
                      </a:lnTo>
                      <a:cubicBezTo>
                        <a:pt x="1550739" y="1224593"/>
                        <a:pt x="1491449" y="1318118"/>
                        <a:pt x="1411929" y="1399372"/>
                      </a:cubicBezTo>
                      <a:cubicBezTo>
                        <a:pt x="1093845" y="1724390"/>
                        <a:pt x="572507" y="1730012"/>
                        <a:pt x="247489" y="1411928"/>
                      </a:cubicBezTo>
                      <a:cubicBezTo>
                        <a:pt x="-77529" y="1093844"/>
                        <a:pt x="-83151" y="572506"/>
                        <a:pt x="234933" y="247488"/>
                      </a:cubicBezTo>
                      <a:close/>
                    </a:path>
                  </a:pathLst>
                </a:custGeom>
                <a:solidFill>
                  <a:srgbClr val="50001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17" name="Rectangle 16">
                  <a:extLst>
                    <a:ext uri="{FF2B5EF4-FFF2-40B4-BE49-F238E27FC236}">
                      <a16:creationId xmlns:a16="http://schemas.microsoft.com/office/drawing/2014/main" id="{90593D02-E9B7-802F-451D-5021B5D97F58}"/>
                    </a:ext>
                  </a:extLst>
                </p:cNvPr>
                <p:cNvSpPr/>
                <p:nvPr/>
              </p:nvSpPr>
              <p:spPr>
                <a:xfrm>
                  <a:off x="3228479" y="3105727"/>
                  <a:ext cx="424359" cy="146246"/>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18" name="Rectangle 17">
                  <a:extLst>
                    <a:ext uri="{FF2B5EF4-FFF2-40B4-BE49-F238E27FC236}">
                      <a16:creationId xmlns:a16="http://schemas.microsoft.com/office/drawing/2014/main" id="{3C2A4C14-9806-AA52-02BD-CD2147914D69}"/>
                    </a:ext>
                  </a:extLst>
                </p:cNvPr>
                <p:cNvSpPr/>
                <p:nvPr/>
              </p:nvSpPr>
              <p:spPr>
                <a:xfrm>
                  <a:off x="3228479" y="3511403"/>
                  <a:ext cx="424359" cy="146246"/>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19" name="Rectangle 18">
                  <a:extLst>
                    <a:ext uri="{FF2B5EF4-FFF2-40B4-BE49-F238E27FC236}">
                      <a16:creationId xmlns:a16="http://schemas.microsoft.com/office/drawing/2014/main" id="{472F0A47-0B54-4549-559B-CB6D482B2751}"/>
                    </a:ext>
                  </a:extLst>
                </p:cNvPr>
                <p:cNvSpPr/>
                <p:nvPr/>
              </p:nvSpPr>
              <p:spPr>
                <a:xfrm>
                  <a:off x="3228479" y="3917078"/>
                  <a:ext cx="619621" cy="146246"/>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grpSp>
        </p:grpSp>
      </p:grpSp>
      <p:grpSp>
        <p:nvGrpSpPr>
          <p:cNvPr id="25" name="Group 24">
            <a:extLst>
              <a:ext uri="{FF2B5EF4-FFF2-40B4-BE49-F238E27FC236}">
                <a16:creationId xmlns:a16="http://schemas.microsoft.com/office/drawing/2014/main" id="{B0AF8393-341F-0489-EDCE-00CCA38EF1B7}"/>
              </a:ext>
            </a:extLst>
          </p:cNvPr>
          <p:cNvGrpSpPr/>
          <p:nvPr/>
        </p:nvGrpSpPr>
        <p:grpSpPr>
          <a:xfrm>
            <a:off x="3481944" y="1939549"/>
            <a:ext cx="14410768" cy="3076744"/>
            <a:chOff x="-1769722" y="864685"/>
            <a:chExt cx="11885979" cy="2637459"/>
          </a:xfrm>
        </p:grpSpPr>
        <p:sp>
          <p:nvSpPr>
            <p:cNvPr id="58" name="Rectangle 57">
              <a:extLst>
                <a:ext uri="{FF2B5EF4-FFF2-40B4-BE49-F238E27FC236}">
                  <a16:creationId xmlns:a16="http://schemas.microsoft.com/office/drawing/2014/main" id="{D5F80262-8CA5-4695-ECAC-A15BFC1405A5}"/>
                </a:ext>
              </a:extLst>
            </p:cNvPr>
            <p:cNvSpPr/>
            <p:nvPr/>
          </p:nvSpPr>
          <p:spPr>
            <a:xfrm>
              <a:off x="1060972" y="2299399"/>
              <a:ext cx="5821250" cy="1202745"/>
            </a:xfrm>
            <a:prstGeom prst="rect">
              <a:avLst/>
            </a:prstGeom>
            <a:gradFill flip="none" rotWithShape="1">
              <a:gsLst>
                <a:gs pos="100000">
                  <a:schemeClr val="bg1"/>
                </a:gs>
                <a:gs pos="2632">
                  <a:srgbClr val="FDFDFD"/>
                </a:gs>
                <a:gs pos="50000">
                  <a:srgbClr val="EDEDED"/>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Gill Sans MT" panose="020B0502020104020203" pitchFamily="34" charset="77"/>
                <a:cs typeface="Arial" panose="020B0604020202020204" pitchFamily="34" charset="0"/>
              </a:endParaRPr>
            </a:p>
          </p:txBody>
        </p:sp>
        <p:sp>
          <p:nvSpPr>
            <p:cNvPr id="59" name="Rectangle 58">
              <a:extLst>
                <a:ext uri="{FF2B5EF4-FFF2-40B4-BE49-F238E27FC236}">
                  <a16:creationId xmlns:a16="http://schemas.microsoft.com/office/drawing/2014/main" id="{48DC14EC-8868-0E8E-445F-AFC7A23D7553}"/>
                </a:ext>
              </a:extLst>
            </p:cNvPr>
            <p:cNvSpPr/>
            <p:nvPr/>
          </p:nvSpPr>
          <p:spPr>
            <a:xfrm>
              <a:off x="-1769722" y="864685"/>
              <a:ext cx="11885979" cy="1345550"/>
            </a:xfrm>
            <a:prstGeom prst="rect">
              <a:avLst/>
            </a:prstGeom>
          </p:spPr>
          <p:txBody>
            <a:bodyPr wrap="square">
              <a:spAutoFit/>
            </a:bodyPr>
            <a:lstStyle/>
            <a:p>
              <a:pPr algn="just"/>
              <a:r>
                <a:rPr lang="en-GB" sz="2400" dirty="0">
                  <a:latin typeface="Gill Sans MT" panose="020B0502020104020203" pitchFamily="34" charset="77"/>
                </a:rPr>
                <a:t> </a:t>
              </a:r>
              <a:r>
                <a:rPr lang="en-GB" sz="2400" dirty="0">
                  <a:solidFill>
                    <a:srgbClr val="FF0000"/>
                  </a:solidFill>
                  <a:latin typeface="Gill Sans MT" panose="020B0502020104020203" pitchFamily="34" charset="77"/>
                  <a:hlinkClick r:id="rId2">
                    <a:extLst>
                      <a:ext uri="{A12FA001-AC4F-418D-AE19-62706E023703}">
                        <ahyp:hlinkClr xmlns:ahyp="http://schemas.microsoft.com/office/drawing/2018/hyperlinkcolor" val="tx"/>
                      </a:ext>
                    </a:extLst>
                  </a:hlinkClick>
                </a:rPr>
                <a:t>Magellan Health</a:t>
              </a:r>
              <a:r>
                <a:rPr lang="en-GB" sz="2400" dirty="0">
                  <a:latin typeface="Gill Sans MT" panose="020B0502020104020203" pitchFamily="34" charset="77"/>
                </a:rPr>
                <a:t>, a Fortune 500 healthcare company, has sent a notice to its patients that it had fallen victim to a phishing scam and ransomware attack. The information held for ransom includes names, contact information, employee ID numbers, W-2 or 1099 information, including Social Security numbers or taxpayer identification numbers, as well as login credentials and passwords for employees.</a:t>
              </a:r>
              <a:endParaRPr lang="en-US" sz="2400" dirty="0">
                <a:solidFill>
                  <a:prstClr val="black">
                    <a:lumMod val="75000"/>
                    <a:lumOff val="25000"/>
                  </a:prstClr>
                </a:solidFill>
                <a:latin typeface="Gill Sans MT" panose="020B0502020104020203" pitchFamily="34" charset="77"/>
                <a:cs typeface="Arial" panose="020B0604020202020204" pitchFamily="34" charset="0"/>
              </a:endParaRPr>
            </a:p>
          </p:txBody>
        </p:sp>
      </p:grpSp>
      <p:grpSp>
        <p:nvGrpSpPr>
          <p:cNvPr id="26" name="Group 25">
            <a:extLst>
              <a:ext uri="{FF2B5EF4-FFF2-40B4-BE49-F238E27FC236}">
                <a16:creationId xmlns:a16="http://schemas.microsoft.com/office/drawing/2014/main" id="{F81ACFCC-4FB7-968E-31A3-B1859EABE871}"/>
              </a:ext>
            </a:extLst>
          </p:cNvPr>
          <p:cNvGrpSpPr/>
          <p:nvPr/>
        </p:nvGrpSpPr>
        <p:grpSpPr>
          <a:xfrm>
            <a:off x="16132578" y="3995467"/>
            <a:ext cx="1760544" cy="1693950"/>
            <a:chOff x="6336098" y="2174724"/>
            <a:chExt cx="1452094" cy="1452095"/>
          </a:xfrm>
        </p:grpSpPr>
        <p:grpSp>
          <p:nvGrpSpPr>
            <p:cNvPr id="27" name="Group 26">
              <a:extLst>
                <a:ext uri="{FF2B5EF4-FFF2-40B4-BE49-F238E27FC236}">
                  <a16:creationId xmlns:a16="http://schemas.microsoft.com/office/drawing/2014/main" id="{8AC338C9-F3FC-C703-69CC-45B1C7857DC1}"/>
                </a:ext>
              </a:extLst>
            </p:cNvPr>
            <p:cNvGrpSpPr/>
            <p:nvPr/>
          </p:nvGrpSpPr>
          <p:grpSpPr>
            <a:xfrm>
              <a:off x="6336098" y="2174724"/>
              <a:ext cx="1452094" cy="1452095"/>
              <a:chOff x="5611641" y="555031"/>
              <a:chExt cx="1884151" cy="1884150"/>
            </a:xfrm>
            <a:effectLst>
              <a:outerShdw blurRad="88900" dist="38100" dir="8100000" sx="102000" sy="102000" algn="tr" rotWithShape="0">
                <a:prstClr val="black">
                  <a:alpha val="21000"/>
                </a:prstClr>
              </a:outerShdw>
            </a:effectLst>
          </p:grpSpPr>
          <p:sp>
            <p:nvSpPr>
              <p:cNvPr id="56" name="Oval 55">
                <a:extLst>
                  <a:ext uri="{FF2B5EF4-FFF2-40B4-BE49-F238E27FC236}">
                    <a16:creationId xmlns:a16="http://schemas.microsoft.com/office/drawing/2014/main" id="{504EC62B-9D24-60B8-1620-5A00D000504A}"/>
                  </a:ext>
                </a:extLst>
              </p:cNvPr>
              <p:cNvSpPr/>
              <p:nvPr/>
            </p:nvSpPr>
            <p:spPr>
              <a:xfrm>
                <a:off x="5611641" y="555031"/>
                <a:ext cx="1884151" cy="1884150"/>
              </a:xfrm>
              <a:prstGeom prst="ellipse">
                <a:avLst/>
              </a:prstGeom>
              <a:gradFill flip="none" rotWithShape="1">
                <a:gsLst>
                  <a:gs pos="83000">
                    <a:srgbClr val="FCFCFC"/>
                  </a:gs>
                  <a:gs pos="2632">
                    <a:srgbClr val="E4E4E4"/>
                  </a:gs>
                </a:gsLst>
                <a:lin ang="17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Gill Sans MT" panose="020B0502020104020203" pitchFamily="34" charset="77"/>
                  <a:cs typeface="Arial" panose="020B0604020202020204" pitchFamily="34" charset="0"/>
                </a:endParaRPr>
              </a:p>
            </p:txBody>
          </p:sp>
          <p:sp>
            <p:nvSpPr>
              <p:cNvPr id="57" name="Oval 56">
                <a:extLst>
                  <a:ext uri="{FF2B5EF4-FFF2-40B4-BE49-F238E27FC236}">
                    <a16:creationId xmlns:a16="http://schemas.microsoft.com/office/drawing/2014/main" id="{001682A3-53AD-0529-E525-B02BDD808D70}"/>
                  </a:ext>
                </a:extLst>
              </p:cNvPr>
              <p:cNvSpPr/>
              <p:nvPr/>
            </p:nvSpPr>
            <p:spPr>
              <a:xfrm>
                <a:off x="5648399" y="591790"/>
                <a:ext cx="1810633" cy="1810632"/>
              </a:xfrm>
              <a:prstGeom prst="ellipse">
                <a:avLst/>
              </a:prstGeom>
              <a:gradFill flip="none" rotWithShape="1">
                <a:gsLst>
                  <a:gs pos="83000">
                    <a:srgbClr val="FCFCFC"/>
                  </a:gs>
                  <a:gs pos="2632">
                    <a:srgbClr val="E4E4E4"/>
                  </a:gs>
                </a:gsLst>
                <a:lin ang="66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Gill Sans MT" panose="020B0502020104020203" pitchFamily="34" charset="77"/>
                  <a:cs typeface="Arial" panose="020B0604020202020204" pitchFamily="34" charset="0"/>
                </a:endParaRPr>
              </a:p>
            </p:txBody>
          </p:sp>
        </p:grpSp>
        <p:grpSp>
          <p:nvGrpSpPr>
            <p:cNvPr id="28" name="Group 27">
              <a:extLst>
                <a:ext uri="{FF2B5EF4-FFF2-40B4-BE49-F238E27FC236}">
                  <a16:creationId xmlns:a16="http://schemas.microsoft.com/office/drawing/2014/main" id="{D31B1B93-69DA-C52C-D2CC-ADADC3396A99}"/>
                </a:ext>
              </a:extLst>
            </p:cNvPr>
            <p:cNvGrpSpPr/>
            <p:nvPr/>
          </p:nvGrpSpPr>
          <p:grpSpPr>
            <a:xfrm>
              <a:off x="6763558" y="2464584"/>
              <a:ext cx="597175" cy="872374"/>
              <a:chOff x="2599866" y="1344983"/>
              <a:chExt cx="2552700" cy="3729080"/>
            </a:xfrm>
            <a:solidFill>
              <a:srgbClr val="EA7392"/>
            </a:solidFill>
          </p:grpSpPr>
          <p:sp>
            <p:nvSpPr>
              <p:cNvPr id="29" name="Freeform 28">
                <a:extLst>
                  <a:ext uri="{FF2B5EF4-FFF2-40B4-BE49-F238E27FC236}">
                    <a16:creationId xmlns:a16="http://schemas.microsoft.com/office/drawing/2014/main" id="{C096FFE3-C8A9-1CE1-451E-92E3EF5FD997}"/>
                  </a:ext>
                </a:extLst>
              </p:cNvPr>
              <p:cNvSpPr/>
              <p:nvPr/>
            </p:nvSpPr>
            <p:spPr>
              <a:xfrm>
                <a:off x="2599866" y="1898642"/>
                <a:ext cx="2552700" cy="3175421"/>
              </a:xfrm>
              <a:custGeom>
                <a:avLst/>
                <a:gdLst>
                  <a:gd name="connsiteX0" fmla="*/ 204788 w 2552700"/>
                  <a:gd name="connsiteY0" fmla="*/ 0 h 3175421"/>
                  <a:gd name="connsiteX1" fmla="*/ 204788 w 2552700"/>
                  <a:gd name="connsiteY1" fmla="*/ 2946820 h 3175421"/>
                  <a:gd name="connsiteX2" fmla="*/ 2347913 w 2552700"/>
                  <a:gd name="connsiteY2" fmla="*/ 2946820 h 3175421"/>
                  <a:gd name="connsiteX3" fmla="*/ 2347913 w 2552700"/>
                  <a:gd name="connsiteY3" fmla="*/ 1 h 3175421"/>
                  <a:gd name="connsiteX4" fmla="*/ 2351034 w 2552700"/>
                  <a:gd name="connsiteY4" fmla="*/ 969 h 3175421"/>
                  <a:gd name="connsiteX5" fmla="*/ 2552700 w 2552700"/>
                  <a:gd name="connsiteY5" fmla="*/ 305213 h 3175421"/>
                  <a:gd name="connsiteX6" fmla="*/ 2552700 w 2552700"/>
                  <a:gd name="connsiteY6" fmla="*/ 2845229 h 3175421"/>
                  <a:gd name="connsiteX7" fmla="*/ 2222508 w 2552700"/>
                  <a:gd name="connsiteY7" fmla="*/ 3175421 h 3175421"/>
                  <a:gd name="connsiteX8" fmla="*/ 330192 w 2552700"/>
                  <a:gd name="connsiteY8" fmla="*/ 3175421 h 3175421"/>
                  <a:gd name="connsiteX9" fmla="*/ 0 w 2552700"/>
                  <a:gd name="connsiteY9" fmla="*/ 2845229 h 3175421"/>
                  <a:gd name="connsiteX10" fmla="*/ 0 w 2552700"/>
                  <a:gd name="connsiteY10" fmla="*/ 305213 h 3175421"/>
                  <a:gd name="connsiteX11" fmla="*/ 201667 w 2552700"/>
                  <a:gd name="connsiteY11" fmla="*/ 969 h 317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52700" h="3175421">
                    <a:moveTo>
                      <a:pt x="204788" y="0"/>
                    </a:moveTo>
                    <a:lnTo>
                      <a:pt x="204788" y="2946820"/>
                    </a:lnTo>
                    <a:lnTo>
                      <a:pt x="2347913" y="2946820"/>
                    </a:lnTo>
                    <a:lnTo>
                      <a:pt x="2347913" y="1"/>
                    </a:lnTo>
                    <a:lnTo>
                      <a:pt x="2351034" y="969"/>
                    </a:lnTo>
                    <a:cubicBezTo>
                      <a:pt x="2469545" y="51095"/>
                      <a:pt x="2552700" y="168443"/>
                      <a:pt x="2552700" y="305213"/>
                    </a:cubicBezTo>
                    <a:lnTo>
                      <a:pt x="2552700" y="2845229"/>
                    </a:lnTo>
                    <a:cubicBezTo>
                      <a:pt x="2552700" y="3027589"/>
                      <a:pt x="2404868" y="3175421"/>
                      <a:pt x="2222508" y="3175421"/>
                    </a:cubicBezTo>
                    <a:lnTo>
                      <a:pt x="330192" y="3175421"/>
                    </a:lnTo>
                    <a:cubicBezTo>
                      <a:pt x="147832" y="3175421"/>
                      <a:pt x="0" y="3027589"/>
                      <a:pt x="0" y="2845229"/>
                    </a:cubicBezTo>
                    <a:lnTo>
                      <a:pt x="0" y="305213"/>
                    </a:lnTo>
                    <a:cubicBezTo>
                      <a:pt x="0" y="168443"/>
                      <a:pt x="83156" y="51095"/>
                      <a:pt x="201667" y="96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30" name="Freeform 29">
                <a:extLst>
                  <a:ext uri="{FF2B5EF4-FFF2-40B4-BE49-F238E27FC236}">
                    <a16:creationId xmlns:a16="http://schemas.microsoft.com/office/drawing/2014/main" id="{165C7CB1-46F7-4A12-AEA2-D456B54042D4}"/>
                  </a:ext>
                </a:extLst>
              </p:cNvPr>
              <p:cNvSpPr/>
              <p:nvPr/>
            </p:nvSpPr>
            <p:spPr>
              <a:xfrm>
                <a:off x="2886647" y="2121962"/>
                <a:ext cx="1979142" cy="2628575"/>
              </a:xfrm>
              <a:custGeom>
                <a:avLst/>
                <a:gdLst>
                  <a:gd name="connsiteX0" fmla="*/ 84766 w 1979141"/>
                  <a:gd name="connsiteY0" fmla="*/ 76169 h 2628574"/>
                  <a:gd name="connsiteX1" fmla="*/ 84766 w 1979141"/>
                  <a:gd name="connsiteY1" fmla="*/ 2552405 h 2628574"/>
                  <a:gd name="connsiteX2" fmla="*/ 1894375 w 1979141"/>
                  <a:gd name="connsiteY2" fmla="*/ 2552405 h 2628574"/>
                  <a:gd name="connsiteX3" fmla="*/ 1894375 w 1979141"/>
                  <a:gd name="connsiteY3" fmla="*/ 76169 h 2628574"/>
                  <a:gd name="connsiteX4" fmla="*/ 0 w 1979141"/>
                  <a:gd name="connsiteY4" fmla="*/ 0 h 2628574"/>
                  <a:gd name="connsiteX5" fmla="*/ 1979141 w 1979141"/>
                  <a:gd name="connsiteY5" fmla="*/ 0 h 2628574"/>
                  <a:gd name="connsiteX6" fmla="*/ 1979141 w 1979141"/>
                  <a:gd name="connsiteY6" fmla="*/ 2628574 h 2628574"/>
                  <a:gd name="connsiteX7" fmla="*/ 0 w 1979141"/>
                  <a:gd name="connsiteY7" fmla="*/ 2628574 h 2628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9141" h="2628574">
                    <a:moveTo>
                      <a:pt x="84766" y="76169"/>
                    </a:moveTo>
                    <a:lnTo>
                      <a:pt x="84766" y="2552405"/>
                    </a:lnTo>
                    <a:lnTo>
                      <a:pt x="1894375" y="2552405"/>
                    </a:lnTo>
                    <a:lnTo>
                      <a:pt x="1894375" y="76169"/>
                    </a:lnTo>
                    <a:close/>
                    <a:moveTo>
                      <a:pt x="0" y="0"/>
                    </a:moveTo>
                    <a:lnTo>
                      <a:pt x="1979141" y="0"/>
                    </a:lnTo>
                    <a:lnTo>
                      <a:pt x="1979141" y="2628574"/>
                    </a:lnTo>
                    <a:lnTo>
                      <a:pt x="0" y="262857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31" name="Rounded Rectangle 30">
                <a:extLst>
                  <a:ext uri="{FF2B5EF4-FFF2-40B4-BE49-F238E27FC236}">
                    <a16:creationId xmlns:a16="http://schemas.microsoft.com/office/drawing/2014/main" id="{6D96F164-846B-21AA-273C-9141D2A0B30D}"/>
                  </a:ext>
                </a:extLst>
              </p:cNvPr>
              <p:cNvSpPr/>
              <p:nvPr/>
            </p:nvSpPr>
            <p:spPr>
              <a:xfrm>
                <a:off x="2977056" y="1695503"/>
                <a:ext cx="1798320" cy="350529"/>
              </a:xfrm>
              <a:prstGeom prst="roundRect">
                <a:avLst>
                  <a:gd name="adj" fmla="val 38406"/>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32" name="Freeform 31">
                <a:extLst>
                  <a:ext uri="{FF2B5EF4-FFF2-40B4-BE49-F238E27FC236}">
                    <a16:creationId xmlns:a16="http://schemas.microsoft.com/office/drawing/2014/main" id="{54D57989-84F7-E058-B371-A087FF28A523}"/>
                  </a:ext>
                </a:extLst>
              </p:cNvPr>
              <p:cNvSpPr/>
              <p:nvPr/>
            </p:nvSpPr>
            <p:spPr>
              <a:xfrm>
                <a:off x="3601579" y="1344983"/>
                <a:ext cx="549275" cy="274108"/>
              </a:xfrm>
              <a:custGeom>
                <a:avLst/>
                <a:gdLst>
                  <a:gd name="connsiteX0" fmla="*/ 157162 w 549275"/>
                  <a:gd name="connsiteY0" fmla="*/ 94404 h 274108"/>
                  <a:gd name="connsiteX1" fmla="*/ 157162 w 549275"/>
                  <a:gd name="connsiteY1" fmla="*/ 175260 h 274108"/>
                  <a:gd name="connsiteX2" fmla="*/ 392112 w 549275"/>
                  <a:gd name="connsiteY2" fmla="*/ 175260 h 274108"/>
                  <a:gd name="connsiteX3" fmla="*/ 392112 w 549275"/>
                  <a:gd name="connsiteY3" fmla="*/ 94404 h 274108"/>
                  <a:gd name="connsiteX4" fmla="*/ 165777 w 549275"/>
                  <a:gd name="connsiteY4" fmla="*/ 0 h 274108"/>
                  <a:gd name="connsiteX5" fmla="*/ 383498 w 549275"/>
                  <a:gd name="connsiteY5" fmla="*/ 0 h 274108"/>
                  <a:gd name="connsiteX6" fmla="*/ 549275 w 549275"/>
                  <a:gd name="connsiteY6" fmla="*/ 165777 h 274108"/>
                  <a:gd name="connsiteX7" fmla="*/ 549275 w 549275"/>
                  <a:gd name="connsiteY7" fmla="*/ 274108 h 274108"/>
                  <a:gd name="connsiteX8" fmla="*/ 0 w 549275"/>
                  <a:gd name="connsiteY8" fmla="*/ 274108 h 274108"/>
                  <a:gd name="connsiteX9" fmla="*/ 0 w 549275"/>
                  <a:gd name="connsiteY9" fmla="*/ 165777 h 274108"/>
                  <a:gd name="connsiteX10" fmla="*/ 165777 w 549275"/>
                  <a:gd name="connsiteY10" fmla="*/ 0 h 274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9275" h="274108">
                    <a:moveTo>
                      <a:pt x="157162" y="94404"/>
                    </a:moveTo>
                    <a:lnTo>
                      <a:pt x="157162" y="175260"/>
                    </a:lnTo>
                    <a:lnTo>
                      <a:pt x="392112" y="175260"/>
                    </a:lnTo>
                    <a:lnTo>
                      <a:pt x="392112" y="94404"/>
                    </a:lnTo>
                    <a:close/>
                    <a:moveTo>
                      <a:pt x="165777" y="0"/>
                    </a:moveTo>
                    <a:lnTo>
                      <a:pt x="383498" y="0"/>
                    </a:lnTo>
                    <a:cubicBezTo>
                      <a:pt x="475054" y="0"/>
                      <a:pt x="549275" y="74221"/>
                      <a:pt x="549275" y="165777"/>
                    </a:cubicBezTo>
                    <a:lnTo>
                      <a:pt x="549275" y="274108"/>
                    </a:lnTo>
                    <a:lnTo>
                      <a:pt x="0" y="274108"/>
                    </a:lnTo>
                    <a:lnTo>
                      <a:pt x="0" y="165777"/>
                    </a:lnTo>
                    <a:cubicBezTo>
                      <a:pt x="0" y="74221"/>
                      <a:pt x="74221" y="0"/>
                      <a:pt x="165777"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grpSp>
            <p:nvGrpSpPr>
              <p:cNvPr id="33" name="Group 32">
                <a:extLst>
                  <a:ext uri="{FF2B5EF4-FFF2-40B4-BE49-F238E27FC236}">
                    <a16:creationId xmlns:a16="http://schemas.microsoft.com/office/drawing/2014/main" id="{9D3C0243-D5D8-FEF1-A727-BB8BF533E300}"/>
                  </a:ext>
                </a:extLst>
              </p:cNvPr>
              <p:cNvGrpSpPr/>
              <p:nvPr/>
            </p:nvGrpSpPr>
            <p:grpSpPr>
              <a:xfrm>
                <a:off x="3204705" y="2524125"/>
                <a:ext cx="1343023" cy="238125"/>
                <a:chOff x="3195637" y="2524125"/>
                <a:chExt cx="1343023" cy="238125"/>
              </a:xfrm>
              <a:grpFill/>
            </p:grpSpPr>
            <p:sp>
              <p:nvSpPr>
                <p:cNvPr id="52" name="Rounded Rectangle 51">
                  <a:extLst>
                    <a:ext uri="{FF2B5EF4-FFF2-40B4-BE49-F238E27FC236}">
                      <a16:creationId xmlns:a16="http://schemas.microsoft.com/office/drawing/2014/main" id="{B518B7DB-182F-D3DF-70FD-F24086A9E9C2}"/>
                    </a:ext>
                  </a:extLst>
                </p:cNvPr>
                <p:cNvSpPr/>
                <p:nvPr/>
              </p:nvSpPr>
              <p:spPr>
                <a:xfrm>
                  <a:off x="3195637"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53" name="Rounded Rectangle 52">
                  <a:extLst>
                    <a:ext uri="{FF2B5EF4-FFF2-40B4-BE49-F238E27FC236}">
                      <a16:creationId xmlns:a16="http://schemas.microsoft.com/office/drawing/2014/main" id="{72A63CAB-F710-785D-5FB3-866DC636DBFE}"/>
                    </a:ext>
                  </a:extLst>
                </p:cNvPr>
                <p:cNvSpPr/>
                <p:nvPr/>
              </p:nvSpPr>
              <p:spPr>
                <a:xfrm>
                  <a:off x="3563936"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54" name="Rounded Rectangle 53">
                  <a:extLst>
                    <a:ext uri="{FF2B5EF4-FFF2-40B4-BE49-F238E27FC236}">
                      <a16:creationId xmlns:a16="http://schemas.microsoft.com/office/drawing/2014/main" id="{B2D9353D-813E-1184-CC24-1AAD03C7B181}"/>
                    </a:ext>
                  </a:extLst>
                </p:cNvPr>
                <p:cNvSpPr/>
                <p:nvPr/>
              </p:nvSpPr>
              <p:spPr>
                <a:xfrm>
                  <a:off x="3932235"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55" name="Rounded Rectangle 54">
                  <a:extLst>
                    <a:ext uri="{FF2B5EF4-FFF2-40B4-BE49-F238E27FC236}">
                      <a16:creationId xmlns:a16="http://schemas.microsoft.com/office/drawing/2014/main" id="{A7C7B033-9701-7A48-2CA6-B62A4A4C477C}"/>
                    </a:ext>
                  </a:extLst>
                </p:cNvPr>
                <p:cNvSpPr/>
                <p:nvPr/>
              </p:nvSpPr>
              <p:spPr>
                <a:xfrm>
                  <a:off x="4300535"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grpSp>
          <p:grpSp>
            <p:nvGrpSpPr>
              <p:cNvPr id="34" name="Group 33">
                <a:extLst>
                  <a:ext uri="{FF2B5EF4-FFF2-40B4-BE49-F238E27FC236}">
                    <a16:creationId xmlns:a16="http://schemas.microsoft.com/office/drawing/2014/main" id="{57231C41-5832-D08B-5AA3-C6F4B3DA2EA1}"/>
                  </a:ext>
                </a:extLst>
              </p:cNvPr>
              <p:cNvGrpSpPr/>
              <p:nvPr/>
            </p:nvGrpSpPr>
            <p:grpSpPr>
              <a:xfrm>
                <a:off x="3204705" y="2897622"/>
                <a:ext cx="1343023" cy="238125"/>
                <a:chOff x="3195637" y="2524125"/>
                <a:chExt cx="1343023" cy="238125"/>
              </a:xfrm>
              <a:grpFill/>
            </p:grpSpPr>
            <p:sp>
              <p:nvSpPr>
                <p:cNvPr id="48" name="Rounded Rectangle 47">
                  <a:extLst>
                    <a:ext uri="{FF2B5EF4-FFF2-40B4-BE49-F238E27FC236}">
                      <a16:creationId xmlns:a16="http://schemas.microsoft.com/office/drawing/2014/main" id="{82EEF03F-36A5-365D-41BC-EF9B4C8F0FD8}"/>
                    </a:ext>
                  </a:extLst>
                </p:cNvPr>
                <p:cNvSpPr/>
                <p:nvPr/>
              </p:nvSpPr>
              <p:spPr>
                <a:xfrm>
                  <a:off x="3195637"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49" name="Rounded Rectangle 48">
                  <a:extLst>
                    <a:ext uri="{FF2B5EF4-FFF2-40B4-BE49-F238E27FC236}">
                      <a16:creationId xmlns:a16="http://schemas.microsoft.com/office/drawing/2014/main" id="{E9CA3B05-A221-AB90-B662-B9DD095DA36D}"/>
                    </a:ext>
                  </a:extLst>
                </p:cNvPr>
                <p:cNvSpPr/>
                <p:nvPr/>
              </p:nvSpPr>
              <p:spPr>
                <a:xfrm>
                  <a:off x="3563936"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50" name="Rounded Rectangle 49">
                  <a:extLst>
                    <a:ext uri="{FF2B5EF4-FFF2-40B4-BE49-F238E27FC236}">
                      <a16:creationId xmlns:a16="http://schemas.microsoft.com/office/drawing/2014/main" id="{F9063CB1-C5A1-541E-141D-1B2888206D43}"/>
                    </a:ext>
                  </a:extLst>
                </p:cNvPr>
                <p:cNvSpPr/>
                <p:nvPr/>
              </p:nvSpPr>
              <p:spPr>
                <a:xfrm>
                  <a:off x="3932235"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51" name="Rounded Rectangle 50">
                  <a:extLst>
                    <a:ext uri="{FF2B5EF4-FFF2-40B4-BE49-F238E27FC236}">
                      <a16:creationId xmlns:a16="http://schemas.microsoft.com/office/drawing/2014/main" id="{39CFA3F6-0E36-A6B8-1C38-A63779F9E0E4}"/>
                    </a:ext>
                  </a:extLst>
                </p:cNvPr>
                <p:cNvSpPr/>
                <p:nvPr/>
              </p:nvSpPr>
              <p:spPr>
                <a:xfrm>
                  <a:off x="4300535"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grpSp>
          <p:grpSp>
            <p:nvGrpSpPr>
              <p:cNvPr id="35" name="Group 34">
                <a:extLst>
                  <a:ext uri="{FF2B5EF4-FFF2-40B4-BE49-F238E27FC236}">
                    <a16:creationId xmlns:a16="http://schemas.microsoft.com/office/drawing/2014/main" id="{C8FDE231-6285-BAE7-63B7-E4CC1A63F3D2}"/>
                  </a:ext>
                </a:extLst>
              </p:cNvPr>
              <p:cNvGrpSpPr/>
              <p:nvPr/>
            </p:nvGrpSpPr>
            <p:grpSpPr>
              <a:xfrm>
                <a:off x="3204705" y="3271119"/>
                <a:ext cx="1343023" cy="238125"/>
                <a:chOff x="3195637" y="2524125"/>
                <a:chExt cx="1343023" cy="238125"/>
              </a:xfrm>
              <a:grpFill/>
            </p:grpSpPr>
            <p:sp>
              <p:nvSpPr>
                <p:cNvPr id="44" name="Rounded Rectangle 43">
                  <a:extLst>
                    <a:ext uri="{FF2B5EF4-FFF2-40B4-BE49-F238E27FC236}">
                      <a16:creationId xmlns:a16="http://schemas.microsoft.com/office/drawing/2014/main" id="{C5340561-A70B-BDA9-57DF-DCC4668E9608}"/>
                    </a:ext>
                  </a:extLst>
                </p:cNvPr>
                <p:cNvSpPr/>
                <p:nvPr/>
              </p:nvSpPr>
              <p:spPr>
                <a:xfrm>
                  <a:off x="3195637"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45" name="Rounded Rectangle 44">
                  <a:extLst>
                    <a:ext uri="{FF2B5EF4-FFF2-40B4-BE49-F238E27FC236}">
                      <a16:creationId xmlns:a16="http://schemas.microsoft.com/office/drawing/2014/main" id="{BCF73DCE-8505-EC87-1026-49237C17F0B5}"/>
                    </a:ext>
                  </a:extLst>
                </p:cNvPr>
                <p:cNvSpPr/>
                <p:nvPr/>
              </p:nvSpPr>
              <p:spPr>
                <a:xfrm>
                  <a:off x="3563936"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46" name="Rounded Rectangle 45">
                  <a:extLst>
                    <a:ext uri="{FF2B5EF4-FFF2-40B4-BE49-F238E27FC236}">
                      <a16:creationId xmlns:a16="http://schemas.microsoft.com/office/drawing/2014/main" id="{094036E6-ED0E-79AB-E9D5-8EA8E48AFF51}"/>
                    </a:ext>
                  </a:extLst>
                </p:cNvPr>
                <p:cNvSpPr/>
                <p:nvPr/>
              </p:nvSpPr>
              <p:spPr>
                <a:xfrm>
                  <a:off x="3932235"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47" name="Rounded Rectangle 46">
                  <a:extLst>
                    <a:ext uri="{FF2B5EF4-FFF2-40B4-BE49-F238E27FC236}">
                      <a16:creationId xmlns:a16="http://schemas.microsoft.com/office/drawing/2014/main" id="{9BDFA1A0-D033-BCEE-FB09-B976E28D4679}"/>
                    </a:ext>
                  </a:extLst>
                </p:cNvPr>
                <p:cNvSpPr/>
                <p:nvPr/>
              </p:nvSpPr>
              <p:spPr>
                <a:xfrm>
                  <a:off x="4300535"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grpSp>
          <p:grpSp>
            <p:nvGrpSpPr>
              <p:cNvPr id="36" name="Group 35">
                <a:extLst>
                  <a:ext uri="{FF2B5EF4-FFF2-40B4-BE49-F238E27FC236}">
                    <a16:creationId xmlns:a16="http://schemas.microsoft.com/office/drawing/2014/main" id="{8CB9BE2C-D7B2-0CDD-64E5-A85EFBA37688}"/>
                  </a:ext>
                </a:extLst>
              </p:cNvPr>
              <p:cNvGrpSpPr/>
              <p:nvPr/>
            </p:nvGrpSpPr>
            <p:grpSpPr>
              <a:xfrm>
                <a:off x="3204705" y="3644616"/>
                <a:ext cx="1343023" cy="238125"/>
                <a:chOff x="3195637" y="2524125"/>
                <a:chExt cx="1343023" cy="238125"/>
              </a:xfrm>
              <a:grpFill/>
            </p:grpSpPr>
            <p:sp>
              <p:nvSpPr>
                <p:cNvPr id="40" name="Rounded Rectangle 39">
                  <a:extLst>
                    <a:ext uri="{FF2B5EF4-FFF2-40B4-BE49-F238E27FC236}">
                      <a16:creationId xmlns:a16="http://schemas.microsoft.com/office/drawing/2014/main" id="{CC901842-7FE3-74FB-D702-A2AE6654AC45}"/>
                    </a:ext>
                  </a:extLst>
                </p:cNvPr>
                <p:cNvSpPr/>
                <p:nvPr/>
              </p:nvSpPr>
              <p:spPr>
                <a:xfrm>
                  <a:off x="3195637"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41" name="Rounded Rectangle 40">
                  <a:extLst>
                    <a:ext uri="{FF2B5EF4-FFF2-40B4-BE49-F238E27FC236}">
                      <a16:creationId xmlns:a16="http://schemas.microsoft.com/office/drawing/2014/main" id="{87FF34B9-C52D-DDCD-0311-6ED04894E064}"/>
                    </a:ext>
                  </a:extLst>
                </p:cNvPr>
                <p:cNvSpPr/>
                <p:nvPr/>
              </p:nvSpPr>
              <p:spPr>
                <a:xfrm>
                  <a:off x="3563936"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42" name="Rounded Rectangle 41">
                  <a:extLst>
                    <a:ext uri="{FF2B5EF4-FFF2-40B4-BE49-F238E27FC236}">
                      <a16:creationId xmlns:a16="http://schemas.microsoft.com/office/drawing/2014/main" id="{794A1193-D971-142C-EEA3-A1BDE486C59E}"/>
                    </a:ext>
                  </a:extLst>
                </p:cNvPr>
                <p:cNvSpPr/>
                <p:nvPr/>
              </p:nvSpPr>
              <p:spPr>
                <a:xfrm>
                  <a:off x="3932235"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Gill Sans MT" panose="020B0502020104020203" pitchFamily="34" charset="77"/>
                  </a:endParaRPr>
                </a:p>
              </p:txBody>
            </p:sp>
            <p:sp>
              <p:nvSpPr>
                <p:cNvPr id="43" name="Rounded Rectangle 42">
                  <a:extLst>
                    <a:ext uri="{FF2B5EF4-FFF2-40B4-BE49-F238E27FC236}">
                      <a16:creationId xmlns:a16="http://schemas.microsoft.com/office/drawing/2014/main" id="{02CE0B64-B42E-7316-47EF-F457B781019E}"/>
                    </a:ext>
                  </a:extLst>
                </p:cNvPr>
                <p:cNvSpPr/>
                <p:nvPr/>
              </p:nvSpPr>
              <p:spPr>
                <a:xfrm>
                  <a:off x="4300535"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grpSp>
          <p:grpSp>
            <p:nvGrpSpPr>
              <p:cNvPr id="37" name="Group 36">
                <a:extLst>
                  <a:ext uri="{FF2B5EF4-FFF2-40B4-BE49-F238E27FC236}">
                    <a16:creationId xmlns:a16="http://schemas.microsoft.com/office/drawing/2014/main" id="{1851045D-46F3-4F1A-4994-60CEA88A7E6D}"/>
                  </a:ext>
                </a:extLst>
              </p:cNvPr>
              <p:cNvGrpSpPr/>
              <p:nvPr/>
            </p:nvGrpSpPr>
            <p:grpSpPr>
              <a:xfrm>
                <a:off x="3204705" y="4018113"/>
                <a:ext cx="606424" cy="238125"/>
                <a:chOff x="3195637" y="2524125"/>
                <a:chExt cx="606424" cy="238125"/>
              </a:xfrm>
              <a:grpFill/>
            </p:grpSpPr>
            <p:sp>
              <p:nvSpPr>
                <p:cNvPr id="38" name="Rounded Rectangle 37">
                  <a:extLst>
                    <a:ext uri="{FF2B5EF4-FFF2-40B4-BE49-F238E27FC236}">
                      <a16:creationId xmlns:a16="http://schemas.microsoft.com/office/drawing/2014/main" id="{5AD3C839-5B50-FBE4-A6B2-3DAED8D300B7}"/>
                    </a:ext>
                  </a:extLst>
                </p:cNvPr>
                <p:cNvSpPr/>
                <p:nvPr/>
              </p:nvSpPr>
              <p:spPr>
                <a:xfrm>
                  <a:off x="3195637"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39" name="Rounded Rectangle 38">
                  <a:extLst>
                    <a:ext uri="{FF2B5EF4-FFF2-40B4-BE49-F238E27FC236}">
                      <a16:creationId xmlns:a16="http://schemas.microsoft.com/office/drawing/2014/main" id="{4F044ED6-FAA2-2CAF-A5FF-66740020B504}"/>
                    </a:ext>
                  </a:extLst>
                </p:cNvPr>
                <p:cNvSpPr/>
                <p:nvPr/>
              </p:nvSpPr>
              <p:spPr>
                <a:xfrm>
                  <a:off x="3563936" y="2524125"/>
                  <a:ext cx="238125" cy="238125"/>
                </a:xfrm>
                <a:prstGeom prst="roundRect">
                  <a:avLst>
                    <a:gd name="adj" fmla="val 1266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grpSp>
        </p:grpSp>
      </p:grpSp>
      <p:grpSp>
        <p:nvGrpSpPr>
          <p:cNvPr id="60" name="Group 59">
            <a:extLst>
              <a:ext uri="{FF2B5EF4-FFF2-40B4-BE49-F238E27FC236}">
                <a16:creationId xmlns:a16="http://schemas.microsoft.com/office/drawing/2014/main" id="{071578EF-DEC4-7D8B-3353-0A888DE7A630}"/>
              </a:ext>
            </a:extLst>
          </p:cNvPr>
          <p:cNvGrpSpPr/>
          <p:nvPr/>
        </p:nvGrpSpPr>
        <p:grpSpPr>
          <a:xfrm>
            <a:off x="3593472" y="5332074"/>
            <a:ext cx="10771976" cy="1877180"/>
            <a:chOff x="1355808" y="3587448"/>
            <a:chExt cx="8884709" cy="1609164"/>
          </a:xfrm>
        </p:grpSpPr>
        <p:grpSp>
          <p:nvGrpSpPr>
            <p:cNvPr id="61" name="Group 60">
              <a:extLst>
                <a:ext uri="{FF2B5EF4-FFF2-40B4-BE49-F238E27FC236}">
                  <a16:creationId xmlns:a16="http://schemas.microsoft.com/office/drawing/2014/main" id="{B5C9043F-FB87-3590-9449-675217CE91F2}"/>
                </a:ext>
              </a:extLst>
            </p:cNvPr>
            <p:cNvGrpSpPr/>
            <p:nvPr/>
          </p:nvGrpSpPr>
          <p:grpSpPr>
            <a:xfrm>
              <a:off x="1966942" y="3587448"/>
              <a:ext cx="8273575" cy="1484489"/>
              <a:chOff x="1672106" y="3587448"/>
              <a:chExt cx="8273575" cy="1484489"/>
            </a:xfrm>
          </p:grpSpPr>
          <p:sp>
            <p:nvSpPr>
              <p:cNvPr id="72" name="Rectangle 71">
                <a:extLst>
                  <a:ext uri="{FF2B5EF4-FFF2-40B4-BE49-F238E27FC236}">
                    <a16:creationId xmlns:a16="http://schemas.microsoft.com/office/drawing/2014/main" id="{318DD174-25B0-1DD5-1E09-18736E3E78D2}"/>
                  </a:ext>
                </a:extLst>
              </p:cNvPr>
              <p:cNvSpPr/>
              <p:nvPr/>
            </p:nvSpPr>
            <p:spPr>
              <a:xfrm flipH="1">
                <a:off x="1672106" y="3869192"/>
                <a:ext cx="5821250" cy="1202745"/>
              </a:xfrm>
              <a:prstGeom prst="rect">
                <a:avLst/>
              </a:prstGeom>
              <a:gradFill flip="none" rotWithShape="1">
                <a:gsLst>
                  <a:gs pos="100000">
                    <a:schemeClr val="bg1"/>
                  </a:gs>
                  <a:gs pos="2632">
                    <a:srgbClr val="FDFDFD"/>
                  </a:gs>
                  <a:gs pos="50000">
                    <a:srgbClr val="EDEDED"/>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Gill Sans MT" panose="020B0502020104020203" pitchFamily="34" charset="77"/>
                  <a:cs typeface="Arial" panose="020B0604020202020204" pitchFamily="34" charset="0"/>
                </a:endParaRPr>
              </a:p>
            </p:txBody>
          </p:sp>
          <p:sp>
            <p:nvSpPr>
              <p:cNvPr id="73" name="Rectangle 72">
                <a:extLst>
                  <a:ext uri="{FF2B5EF4-FFF2-40B4-BE49-F238E27FC236}">
                    <a16:creationId xmlns:a16="http://schemas.microsoft.com/office/drawing/2014/main" id="{B345A37F-485B-3CD9-2CD9-94A8568DCD70}"/>
                  </a:ext>
                </a:extLst>
              </p:cNvPr>
              <p:cNvSpPr/>
              <p:nvPr/>
            </p:nvSpPr>
            <p:spPr>
              <a:xfrm>
                <a:off x="2552938" y="3587448"/>
                <a:ext cx="7392743" cy="395750"/>
              </a:xfrm>
              <a:prstGeom prst="rect">
                <a:avLst/>
              </a:prstGeom>
            </p:spPr>
            <p:txBody>
              <a:bodyPr wrap="square">
                <a:spAutoFit/>
              </a:bodyPr>
              <a:lstStyle/>
              <a:p>
                <a:endParaRPr lang="en-US" sz="2400" dirty="0">
                  <a:solidFill>
                    <a:srgbClr val="FF0000"/>
                  </a:solidFill>
                  <a:latin typeface="Gill Sans MT" panose="020B0502020104020203" pitchFamily="34" charset="77"/>
                  <a:cs typeface="Arial" panose="020B0604020202020204" pitchFamily="34" charset="0"/>
                </a:endParaRPr>
              </a:p>
            </p:txBody>
          </p:sp>
        </p:grpSp>
        <p:grpSp>
          <p:nvGrpSpPr>
            <p:cNvPr id="62" name="Group 61">
              <a:extLst>
                <a:ext uri="{FF2B5EF4-FFF2-40B4-BE49-F238E27FC236}">
                  <a16:creationId xmlns:a16="http://schemas.microsoft.com/office/drawing/2014/main" id="{E520EBAB-9D40-67F7-9AF8-949B5C0CC2DC}"/>
                </a:ext>
              </a:extLst>
            </p:cNvPr>
            <p:cNvGrpSpPr/>
            <p:nvPr/>
          </p:nvGrpSpPr>
          <p:grpSpPr>
            <a:xfrm>
              <a:off x="1355808" y="3744517"/>
              <a:ext cx="1452094" cy="1452095"/>
              <a:chOff x="1355808" y="3744517"/>
              <a:chExt cx="1452094" cy="1452095"/>
            </a:xfrm>
          </p:grpSpPr>
          <p:grpSp>
            <p:nvGrpSpPr>
              <p:cNvPr id="63" name="Group 62">
                <a:extLst>
                  <a:ext uri="{FF2B5EF4-FFF2-40B4-BE49-F238E27FC236}">
                    <a16:creationId xmlns:a16="http://schemas.microsoft.com/office/drawing/2014/main" id="{C02DDD57-BAA2-F737-0706-4DD679C74C41}"/>
                  </a:ext>
                </a:extLst>
              </p:cNvPr>
              <p:cNvGrpSpPr/>
              <p:nvPr/>
            </p:nvGrpSpPr>
            <p:grpSpPr>
              <a:xfrm flipH="1">
                <a:off x="1355808" y="3744517"/>
                <a:ext cx="1452094" cy="1452095"/>
                <a:chOff x="5611641" y="555031"/>
                <a:chExt cx="1884151" cy="1884150"/>
              </a:xfrm>
              <a:effectLst>
                <a:outerShdw blurRad="88900" dist="38100" dir="8100000" sx="102000" sy="102000" algn="tr" rotWithShape="0">
                  <a:prstClr val="black">
                    <a:alpha val="21000"/>
                  </a:prstClr>
                </a:outerShdw>
              </a:effectLst>
            </p:grpSpPr>
            <p:sp>
              <p:nvSpPr>
                <p:cNvPr id="70" name="Oval 69">
                  <a:extLst>
                    <a:ext uri="{FF2B5EF4-FFF2-40B4-BE49-F238E27FC236}">
                      <a16:creationId xmlns:a16="http://schemas.microsoft.com/office/drawing/2014/main" id="{1D5DED34-4387-7812-707B-2A9527D1FB26}"/>
                    </a:ext>
                  </a:extLst>
                </p:cNvPr>
                <p:cNvSpPr/>
                <p:nvPr/>
              </p:nvSpPr>
              <p:spPr>
                <a:xfrm>
                  <a:off x="5611641" y="555031"/>
                  <a:ext cx="1884151" cy="1884150"/>
                </a:xfrm>
                <a:prstGeom prst="ellipse">
                  <a:avLst/>
                </a:prstGeom>
                <a:gradFill flip="none" rotWithShape="1">
                  <a:gsLst>
                    <a:gs pos="83000">
                      <a:srgbClr val="FCFCFC"/>
                    </a:gs>
                    <a:gs pos="2632">
                      <a:srgbClr val="E4E4E4"/>
                    </a:gs>
                  </a:gsLst>
                  <a:lin ang="17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Gill Sans MT" panose="020B0502020104020203" pitchFamily="34" charset="77"/>
                    <a:cs typeface="Arial" panose="020B0604020202020204" pitchFamily="34" charset="0"/>
                  </a:endParaRPr>
                </a:p>
              </p:txBody>
            </p:sp>
            <p:sp>
              <p:nvSpPr>
                <p:cNvPr id="71" name="Oval 70">
                  <a:extLst>
                    <a:ext uri="{FF2B5EF4-FFF2-40B4-BE49-F238E27FC236}">
                      <a16:creationId xmlns:a16="http://schemas.microsoft.com/office/drawing/2014/main" id="{F50DF046-D6FB-1FB5-A444-33457C135BE3}"/>
                    </a:ext>
                  </a:extLst>
                </p:cNvPr>
                <p:cNvSpPr/>
                <p:nvPr/>
              </p:nvSpPr>
              <p:spPr>
                <a:xfrm>
                  <a:off x="5648400" y="591790"/>
                  <a:ext cx="1810633" cy="1810632"/>
                </a:xfrm>
                <a:prstGeom prst="ellipse">
                  <a:avLst/>
                </a:prstGeom>
                <a:gradFill flip="none" rotWithShape="1">
                  <a:gsLst>
                    <a:gs pos="83000">
                      <a:srgbClr val="FCFCFC"/>
                    </a:gs>
                    <a:gs pos="2632">
                      <a:srgbClr val="E4E4E4"/>
                    </a:gs>
                  </a:gsLst>
                  <a:lin ang="66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Gill Sans MT" panose="020B0502020104020203" pitchFamily="34" charset="77"/>
                    <a:cs typeface="Arial" panose="020B0604020202020204" pitchFamily="34" charset="0"/>
                  </a:endParaRPr>
                </a:p>
              </p:txBody>
            </p:sp>
          </p:grpSp>
          <p:grpSp>
            <p:nvGrpSpPr>
              <p:cNvPr id="64" name="Group 63">
                <a:extLst>
                  <a:ext uri="{FF2B5EF4-FFF2-40B4-BE49-F238E27FC236}">
                    <a16:creationId xmlns:a16="http://schemas.microsoft.com/office/drawing/2014/main" id="{8CC6537B-9B36-F59E-0519-E1CC0F5504C5}"/>
                  </a:ext>
                </a:extLst>
              </p:cNvPr>
              <p:cNvGrpSpPr/>
              <p:nvPr/>
            </p:nvGrpSpPr>
            <p:grpSpPr>
              <a:xfrm>
                <a:off x="1778319" y="4027146"/>
                <a:ext cx="607072" cy="886836"/>
                <a:chOff x="2599866" y="1344983"/>
                <a:chExt cx="2552700" cy="3729080"/>
              </a:xfrm>
              <a:solidFill>
                <a:srgbClr val="29A765"/>
              </a:solidFill>
            </p:grpSpPr>
            <p:sp>
              <p:nvSpPr>
                <p:cNvPr id="65" name="Freeform 64">
                  <a:extLst>
                    <a:ext uri="{FF2B5EF4-FFF2-40B4-BE49-F238E27FC236}">
                      <a16:creationId xmlns:a16="http://schemas.microsoft.com/office/drawing/2014/main" id="{D096F0DC-305A-07AE-D219-2DEEE55C50F6}"/>
                    </a:ext>
                  </a:extLst>
                </p:cNvPr>
                <p:cNvSpPr/>
                <p:nvPr/>
              </p:nvSpPr>
              <p:spPr>
                <a:xfrm>
                  <a:off x="2599866" y="1898642"/>
                  <a:ext cx="2552700" cy="3175421"/>
                </a:xfrm>
                <a:custGeom>
                  <a:avLst/>
                  <a:gdLst>
                    <a:gd name="connsiteX0" fmla="*/ 204788 w 2552700"/>
                    <a:gd name="connsiteY0" fmla="*/ 0 h 3175421"/>
                    <a:gd name="connsiteX1" fmla="*/ 204788 w 2552700"/>
                    <a:gd name="connsiteY1" fmla="*/ 2946820 h 3175421"/>
                    <a:gd name="connsiteX2" fmla="*/ 2347913 w 2552700"/>
                    <a:gd name="connsiteY2" fmla="*/ 2946820 h 3175421"/>
                    <a:gd name="connsiteX3" fmla="*/ 2347913 w 2552700"/>
                    <a:gd name="connsiteY3" fmla="*/ 1 h 3175421"/>
                    <a:gd name="connsiteX4" fmla="*/ 2351034 w 2552700"/>
                    <a:gd name="connsiteY4" fmla="*/ 969 h 3175421"/>
                    <a:gd name="connsiteX5" fmla="*/ 2552700 w 2552700"/>
                    <a:gd name="connsiteY5" fmla="*/ 305213 h 3175421"/>
                    <a:gd name="connsiteX6" fmla="*/ 2552700 w 2552700"/>
                    <a:gd name="connsiteY6" fmla="*/ 2845229 h 3175421"/>
                    <a:gd name="connsiteX7" fmla="*/ 2222508 w 2552700"/>
                    <a:gd name="connsiteY7" fmla="*/ 3175421 h 3175421"/>
                    <a:gd name="connsiteX8" fmla="*/ 330192 w 2552700"/>
                    <a:gd name="connsiteY8" fmla="*/ 3175421 h 3175421"/>
                    <a:gd name="connsiteX9" fmla="*/ 0 w 2552700"/>
                    <a:gd name="connsiteY9" fmla="*/ 2845229 h 3175421"/>
                    <a:gd name="connsiteX10" fmla="*/ 0 w 2552700"/>
                    <a:gd name="connsiteY10" fmla="*/ 305213 h 3175421"/>
                    <a:gd name="connsiteX11" fmla="*/ 201667 w 2552700"/>
                    <a:gd name="connsiteY11" fmla="*/ 969 h 317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52700" h="3175421">
                      <a:moveTo>
                        <a:pt x="204788" y="0"/>
                      </a:moveTo>
                      <a:lnTo>
                        <a:pt x="204788" y="2946820"/>
                      </a:lnTo>
                      <a:lnTo>
                        <a:pt x="2347913" y="2946820"/>
                      </a:lnTo>
                      <a:lnTo>
                        <a:pt x="2347913" y="1"/>
                      </a:lnTo>
                      <a:lnTo>
                        <a:pt x="2351034" y="969"/>
                      </a:lnTo>
                      <a:cubicBezTo>
                        <a:pt x="2469545" y="51095"/>
                        <a:pt x="2552700" y="168443"/>
                        <a:pt x="2552700" y="305213"/>
                      </a:cubicBezTo>
                      <a:lnTo>
                        <a:pt x="2552700" y="2845229"/>
                      </a:lnTo>
                      <a:cubicBezTo>
                        <a:pt x="2552700" y="3027589"/>
                        <a:pt x="2404868" y="3175421"/>
                        <a:pt x="2222508" y="3175421"/>
                      </a:cubicBezTo>
                      <a:lnTo>
                        <a:pt x="330192" y="3175421"/>
                      </a:lnTo>
                      <a:cubicBezTo>
                        <a:pt x="147832" y="3175421"/>
                        <a:pt x="0" y="3027589"/>
                        <a:pt x="0" y="2845229"/>
                      </a:cubicBezTo>
                      <a:lnTo>
                        <a:pt x="0" y="305213"/>
                      </a:lnTo>
                      <a:cubicBezTo>
                        <a:pt x="0" y="168443"/>
                        <a:pt x="83156" y="51095"/>
                        <a:pt x="201667" y="96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66" name="Freeform 65">
                  <a:extLst>
                    <a:ext uri="{FF2B5EF4-FFF2-40B4-BE49-F238E27FC236}">
                      <a16:creationId xmlns:a16="http://schemas.microsoft.com/office/drawing/2014/main" id="{BDFE92CC-215F-BAA3-8E9F-1A08BCB3FF88}"/>
                    </a:ext>
                  </a:extLst>
                </p:cNvPr>
                <p:cNvSpPr/>
                <p:nvPr/>
              </p:nvSpPr>
              <p:spPr>
                <a:xfrm>
                  <a:off x="2886647" y="2141821"/>
                  <a:ext cx="1979142" cy="2628575"/>
                </a:xfrm>
                <a:custGeom>
                  <a:avLst/>
                  <a:gdLst>
                    <a:gd name="connsiteX0" fmla="*/ 84766 w 1979141"/>
                    <a:gd name="connsiteY0" fmla="*/ 76169 h 2628574"/>
                    <a:gd name="connsiteX1" fmla="*/ 84766 w 1979141"/>
                    <a:gd name="connsiteY1" fmla="*/ 2552405 h 2628574"/>
                    <a:gd name="connsiteX2" fmla="*/ 1894375 w 1979141"/>
                    <a:gd name="connsiteY2" fmla="*/ 2552405 h 2628574"/>
                    <a:gd name="connsiteX3" fmla="*/ 1894375 w 1979141"/>
                    <a:gd name="connsiteY3" fmla="*/ 76169 h 2628574"/>
                    <a:gd name="connsiteX4" fmla="*/ 0 w 1979141"/>
                    <a:gd name="connsiteY4" fmla="*/ 0 h 2628574"/>
                    <a:gd name="connsiteX5" fmla="*/ 1979141 w 1979141"/>
                    <a:gd name="connsiteY5" fmla="*/ 0 h 2628574"/>
                    <a:gd name="connsiteX6" fmla="*/ 1979141 w 1979141"/>
                    <a:gd name="connsiteY6" fmla="*/ 2628574 h 2628574"/>
                    <a:gd name="connsiteX7" fmla="*/ 0 w 1979141"/>
                    <a:gd name="connsiteY7" fmla="*/ 2628574 h 2628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9141" h="2628574">
                      <a:moveTo>
                        <a:pt x="84766" y="76169"/>
                      </a:moveTo>
                      <a:lnTo>
                        <a:pt x="84766" y="2552405"/>
                      </a:lnTo>
                      <a:lnTo>
                        <a:pt x="1894375" y="2552405"/>
                      </a:lnTo>
                      <a:lnTo>
                        <a:pt x="1894375" y="76169"/>
                      </a:lnTo>
                      <a:close/>
                      <a:moveTo>
                        <a:pt x="0" y="0"/>
                      </a:moveTo>
                      <a:lnTo>
                        <a:pt x="1979141" y="0"/>
                      </a:lnTo>
                      <a:lnTo>
                        <a:pt x="1979141" y="2628574"/>
                      </a:lnTo>
                      <a:lnTo>
                        <a:pt x="0" y="262857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67" name="Rounded Rectangle 66">
                  <a:extLst>
                    <a:ext uri="{FF2B5EF4-FFF2-40B4-BE49-F238E27FC236}">
                      <a16:creationId xmlns:a16="http://schemas.microsoft.com/office/drawing/2014/main" id="{415CD749-C2AF-CBF3-C3A7-4B8F7FAD8E60}"/>
                    </a:ext>
                  </a:extLst>
                </p:cNvPr>
                <p:cNvSpPr/>
                <p:nvPr/>
              </p:nvSpPr>
              <p:spPr>
                <a:xfrm>
                  <a:off x="2977056" y="1695503"/>
                  <a:ext cx="1798320" cy="350529"/>
                </a:xfrm>
                <a:prstGeom prst="roundRect">
                  <a:avLst>
                    <a:gd name="adj" fmla="val 38406"/>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68" name="Freeform 67">
                  <a:extLst>
                    <a:ext uri="{FF2B5EF4-FFF2-40B4-BE49-F238E27FC236}">
                      <a16:creationId xmlns:a16="http://schemas.microsoft.com/office/drawing/2014/main" id="{A4EAE0B1-BF66-50B1-470C-DC6215C4F6BA}"/>
                    </a:ext>
                  </a:extLst>
                </p:cNvPr>
                <p:cNvSpPr/>
                <p:nvPr/>
              </p:nvSpPr>
              <p:spPr>
                <a:xfrm>
                  <a:off x="3601579" y="1344983"/>
                  <a:ext cx="549275" cy="274108"/>
                </a:xfrm>
                <a:custGeom>
                  <a:avLst/>
                  <a:gdLst>
                    <a:gd name="connsiteX0" fmla="*/ 157162 w 549275"/>
                    <a:gd name="connsiteY0" fmla="*/ 94404 h 274108"/>
                    <a:gd name="connsiteX1" fmla="*/ 157162 w 549275"/>
                    <a:gd name="connsiteY1" fmla="*/ 175260 h 274108"/>
                    <a:gd name="connsiteX2" fmla="*/ 392112 w 549275"/>
                    <a:gd name="connsiteY2" fmla="*/ 175260 h 274108"/>
                    <a:gd name="connsiteX3" fmla="*/ 392112 w 549275"/>
                    <a:gd name="connsiteY3" fmla="*/ 94404 h 274108"/>
                    <a:gd name="connsiteX4" fmla="*/ 165777 w 549275"/>
                    <a:gd name="connsiteY4" fmla="*/ 0 h 274108"/>
                    <a:gd name="connsiteX5" fmla="*/ 383498 w 549275"/>
                    <a:gd name="connsiteY5" fmla="*/ 0 h 274108"/>
                    <a:gd name="connsiteX6" fmla="*/ 549275 w 549275"/>
                    <a:gd name="connsiteY6" fmla="*/ 165777 h 274108"/>
                    <a:gd name="connsiteX7" fmla="*/ 549275 w 549275"/>
                    <a:gd name="connsiteY7" fmla="*/ 274108 h 274108"/>
                    <a:gd name="connsiteX8" fmla="*/ 0 w 549275"/>
                    <a:gd name="connsiteY8" fmla="*/ 274108 h 274108"/>
                    <a:gd name="connsiteX9" fmla="*/ 0 w 549275"/>
                    <a:gd name="connsiteY9" fmla="*/ 165777 h 274108"/>
                    <a:gd name="connsiteX10" fmla="*/ 165777 w 549275"/>
                    <a:gd name="connsiteY10" fmla="*/ 0 h 274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9275" h="274108">
                      <a:moveTo>
                        <a:pt x="157162" y="94404"/>
                      </a:moveTo>
                      <a:lnTo>
                        <a:pt x="157162" y="175260"/>
                      </a:lnTo>
                      <a:lnTo>
                        <a:pt x="392112" y="175260"/>
                      </a:lnTo>
                      <a:lnTo>
                        <a:pt x="392112" y="94404"/>
                      </a:lnTo>
                      <a:close/>
                      <a:moveTo>
                        <a:pt x="165777" y="0"/>
                      </a:moveTo>
                      <a:lnTo>
                        <a:pt x="383498" y="0"/>
                      </a:lnTo>
                      <a:cubicBezTo>
                        <a:pt x="475054" y="0"/>
                        <a:pt x="549275" y="74221"/>
                        <a:pt x="549275" y="165777"/>
                      </a:cubicBezTo>
                      <a:lnTo>
                        <a:pt x="549275" y="274108"/>
                      </a:lnTo>
                      <a:lnTo>
                        <a:pt x="0" y="274108"/>
                      </a:lnTo>
                      <a:lnTo>
                        <a:pt x="0" y="165777"/>
                      </a:lnTo>
                      <a:cubicBezTo>
                        <a:pt x="0" y="74221"/>
                        <a:pt x="74221" y="0"/>
                        <a:pt x="165777"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69" name="Freeform 68">
                  <a:extLst>
                    <a:ext uri="{FF2B5EF4-FFF2-40B4-BE49-F238E27FC236}">
                      <a16:creationId xmlns:a16="http://schemas.microsoft.com/office/drawing/2014/main" id="{5CB64B2A-358F-0267-A643-8A858973DCEA}"/>
                    </a:ext>
                  </a:extLst>
                </p:cNvPr>
                <p:cNvSpPr/>
                <p:nvPr/>
              </p:nvSpPr>
              <p:spPr>
                <a:xfrm rot="7122941">
                  <a:off x="2810622" y="2853857"/>
                  <a:ext cx="2139107" cy="881198"/>
                </a:xfrm>
                <a:custGeom>
                  <a:avLst/>
                  <a:gdLst>
                    <a:gd name="connsiteX0" fmla="*/ 10950 w 2139107"/>
                    <a:gd name="connsiteY0" fmla="*/ 155774 h 881198"/>
                    <a:gd name="connsiteX1" fmla="*/ 46203 w 2139107"/>
                    <a:gd name="connsiteY1" fmla="*/ 35094 h 881198"/>
                    <a:gd name="connsiteX2" fmla="*/ 144130 w 2139107"/>
                    <a:gd name="connsiteY2" fmla="*/ 43356 h 881198"/>
                    <a:gd name="connsiteX3" fmla="*/ 166719 w 2139107"/>
                    <a:gd name="connsiteY3" fmla="*/ 70152 h 881198"/>
                    <a:gd name="connsiteX4" fmla="*/ 800034 w 2139107"/>
                    <a:gd name="connsiteY4" fmla="*/ 70152 h 881198"/>
                    <a:gd name="connsiteX5" fmla="*/ 800602 w 2139107"/>
                    <a:gd name="connsiteY5" fmla="*/ 63988 h 881198"/>
                    <a:gd name="connsiteX6" fmla="*/ 843223 w 2139107"/>
                    <a:gd name="connsiteY6" fmla="*/ 10950 h 881198"/>
                    <a:gd name="connsiteX7" fmla="*/ 963903 w 2139107"/>
                    <a:gd name="connsiteY7" fmla="*/ 46203 h 881198"/>
                    <a:gd name="connsiteX8" fmla="*/ 928649 w 2139107"/>
                    <a:gd name="connsiteY8" fmla="*/ 166883 h 881198"/>
                    <a:gd name="connsiteX9" fmla="*/ 917493 w 2139107"/>
                    <a:gd name="connsiteY9" fmla="*/ 170970 h 881198"/>
                    <a:gd name="connsiteX10" fmla="*/ 917216 w 2139107"/>
                    <a:gd name="connsiteY10" fmla="*/ 301298 h 881198"/>
                    <a:gd name="connsiteX11" fmla="*/ 941703 w 2139107"/>
                    <a:gd name="connsiteY11" fmla="*/ 313935 h 881198"/>
                    <a:gd name="connsiteX12" fmla="*/ 964456 w 2139107"/>
                    <a:gd name="connsiteY12" fmla="*/ 340926 h 881198"/>
                    <a:gd name="connsiteX13" fmla="*/ 964964 w 2139107"/>
                    <a:gd name="connsiteY13" fmla="*/ 342559 h 881198"/>
                    <a:gd name="connsiteX14" fmla="*/ 1461108 w 2139107"/>
                    <a:gd name="connsiteY14" fmla="*/ 402257 h 881198"/>
                    <a:gd name="connsiteX15" fmla="*/ 1461617 w 2139107"/>
                    <a:gd name="connsiteY15" fmla="*/ 396741 h 881198"/>
                    <a:gd name="connsiteX16" fmla="*/ 1504237 w 2139107"/>
                    <a:gd name="connsiteY16" fmla="*/ 343702 h 881198"/>
                    <a:gd name="connsiteX17" fmla="*/ 1624917 w 2139107"/>
                    <a:gd name="connsiteY17" fmla="*/ 378955 h 881198"/>
                    <a:gd name="connsiteX18" fmla="*/ 1589664 w 2139107"/>
                    <a:gd name="connsiteY18" fmla="*/ 499635 h 881198"/>
                    <a:gd name="connsiteX19" fmla="*/ 1581391 w 2139107"/>
                    <a:gd name="connsiteY19" fmla="*/ 502666 h 881198"/>
                    <a:gd name="connsiteX20" fmla="*/ 1533066 w 2139107"/>
                    <a:gd name="connsiteY20" fmla="*/ 720940 h 881198"/>
                    <a:gd name="connsiteX21" fmla="*/ 1536238 w 2139107"/>
                    <a:gd name="connsiteY21" fmla="*/ 722577 h 881198"/>
                    <a:gd name="connsiteX22" fmla="*/ 1558991 w 2139107"/>
                    <a:gd name="connsiteY22" fmla="*/ 749568 h 881198"/>
                    <a:gd name="connsiteX23" fmla="*/ 1564992 w 2139107"/>
                    <a:gd name="connsiteY23" fmla="*/ 768833 h 881198"/>
                    <a:gd name="connsiteX24" fmla="*/ 1964304 w 2139107"/>
                    <a:gd name="connsiteY24" fmla="*/ 746416 h 881198"/>
                    <a:gd name="connsiteX25" fmla="*/ 1964857 w 2139107"/>
                    <a:gd name="connsiteY25" fmla="*/ 740426 h 881198"/>
                    <a:gd name="connsiteX26" fmla="*/ 2007477 w 2139107"/>
                    <a:gd name="connsiteY26" fmla="*/ 687388 h 881198"/>
                    <a:gd name="connsiteX27" fmla="*/ 2128157 w 2139107"/>
                    <a:gd name="connsiteY27" fmla="*/ 722641 h 881198"/>
                    <a:gd name="connsiteX28" fmla="*/ 2092903 w 2139107"/>
                    <a:gd name="connsiteY28" fmla="*/ 843321 h 881198"/>
                    <a:gd name="connsiteX29" fmla="*/ 1994976 w 2139107"/>
                    <a:gd name="connsiteY29" fmla="*/ 835059 h 881198"/>
                    <a:gd name="connsiteX30" fmla="*/ 1977667 w 2139107"/>
                    <a:gd name="connsiteY30" fmla="*/ 814526 h 881198"/>
                    <a:gd name="connsiteX31" fmla="*/ 1555513 w 2139107"/>
                    <a:gd name="connsiteY31" fmla="*/ 838225 h 881198"/>
                    <a:gd name="connsiteX32" fmla="*/ 1550729 w 2139107"/>
                    <a:gd name="connsiteY32" fmla="*/ 847495 h 881198"/>
                    <a:gd name="connsiteX33" fmla="*/ 1523738 w 2139107"/>
                    <a:gd name="connsiteY33" fmla="*/ 870248 h 881198"/>
                    <a:gd name="connsiteX34" fmla="*/ 1403058 w 2139107"/>
                    <a:gd name="connsiteY34" fmla="*/ 834995 h 881198"/>
                    <a:gd name="connsiteX35" fmla="*/ 1438311 w 2139107"/>
                    <a:gd name="connsiteY35" fmla="*/ 714315 h 881198"/>
                    <a:gd name="connsiteX36" fmla="*/ 1466029 w 2139107"/>
                    <a:gd name="connsiteY36" fmla="*/ 705681 h 881198"/>
                    <a:gd name="connsiteX37" fmla="*/ 1511705 w 2139107"/>
                    <a:gd name="connsiteY37" fmla="*/ 499366 h 881198"/>
                    <a:gd name="connsiteX38" fmla="*/ 1491737 w 2139107"/>
                    <a:gd name="connsiteY38" fmla="*/ 491373 h 881198"/>
                    <a:gd name="connsiteX39" fmla="*/ 1476554 w 2139107"/>
                    <a:gd name="connsiteY39" fmla="*/ 473362 h 881198"/>
                    <a:gd name="connsiteX40" fmla="*/ 969849 w 2139107"/>
                    <a:gd name="connsiteY40" fmla="*/ 412393 h 881198"/>
                    <a:gd name="connsiteX41" fmla="*/ 956194 w 2139107"/>
                    <a:gd name="connsiteY41" fmla="*/ 438853 h 881198"/>
                    <a:gd name="connsiteX42" fmla="*/ 929203 w 2139107"/>
                    <a:gd name="connsiteY42" fmla="*/ 461606 h 881198"/>
                    <a:gd name="connsiteX43" fmla="*/ 808523 w 2139107"/>
                    <a:gd name="connsiteY43" fmla="*/ 426352 h 881198"/>
                    <a:gd name="connsiteX44" fmla="*/ 843776 w 2139107"/>
                    <a:gd name="connsiteY44" fmla="*/ 305673 h 881198"/>
                    <a:gd name="connsiteX45" fmla="*/ 848458 w 2139107"/>
                    <a:gd name="connsiteY45" fmla="*/ 304214 h 881198"/>
                    <a:gd name="connsiteX46" fmla="*/ 848753 w 2139107"/>
                    <a:gd name="connsiteY46" fmla="*/ 165838 h 881198"/>
                    <a:gd name="connsiteX47" fmla="*/ 830722 w 2139107"/>
                    <a:gd name="connsiteY47" fmla="*/ 158621 h 881198"/>
                    <a:gd name="connsiteX48" fmla="*/ 814100 w 2139107"/>
                    <a:gd name="connsiteY48" fmla="*/ 138903 h 881198"/>
                    <a:gd name="connsiteX49" fmla="*/ 173778 w 2139107"/>
                    <a:gd name="connsiteY49" fmla="*/ 138903 h 881198"/>
                    <a:gd name="connsiteX50" fmla="*/ 158621 w 2139107"/>
                    <a:gd name="connsiteY50" fmla="*/ 168275 h 881198"/>
                    <a:gd name="connsiteX51" fmla="*/ 131630 w 2139107"/>
                    <a:gd name="connsiteY51" fmla="*/ 191027 h 881198"/>
                    <a:gd name="connsiteX52" fmla="*/ 10950 w 2139107"/>
                    <a:gd name="connsiteY52" fmla="*/ 155774 h 881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39107" h="881198">
                      <a:moveTo>
                        <a:pt x="10950" y="155774"/>
                      </a:moveTo>
                      <a:cubicBezTo>
                        <a:pt x="-12640" y="112714"/>
                        <a:pt x="3144" y="58684"/>
                        <a:pt x="46203" y="35094"/>
                      </a:cubicBezTo>
                      <a:cubicBezTo>
                        <a:pt x="78498" y="17402"/>
                        <a:pt x="116964" y="21857"/>
                        <a:pt x="144130" y="43356"/>
                      </a:cubicBezTo>
                      <a:lnTo>
                        <a:pt x="166719" y="70152"/>
                      </a:lnTo>
                      <a:lnTo>
                        <a:pt x="800034" y="70152"/>
                      </a:lnTo>
                      <a:lnTo>
                        <a:pt x="800602" y="63988"/>
                      </a:lnTo>
                      <a:cubicBezTo>
                        <a:pt x="806982" y="42150"/>
                        <a:pt x="821693" y="22745"/>
                        <a:pt x="843223" y="10950"/>
                      </a:cubicBezTo>
                      <a:cubicBezTo>
                        <a:pt x="886282" y="-12640"/>
                        <a:pt x="940313" y="3144"/>
                        <a:pt x="963903" y="46203"/>
                      </a:cubicBezTo>
                      <a:cubicBezTo>
                        <a:pt x="987492" y="89263"/>
                        <a:pt x="971709" y="143293"/>
                        <a:pt x="928649" y="166883"/>
                      </a:cubicBezTo>
                      <a:lnTo>
                        <a:pt x="917493" y="170970"/>
                      </a:lnTo>
                      <a:lnTo>
                        <a:pt x="917216" y="301298"/>
                      </a:lnTo>
                      <a:lnTo>
                        <a:pt x="941703" y="313935"/>
                      </a:lnTo>
                      <a:cubicBezTo>
                        <a:pt x="950759" y="321101"/>
                        <a:pt x="958559" y="330161"/>
                        <a:pt x="964456" y="340926"/>
                      </a:cubicBezTo>
                      <a:lnTo>
                        <a:pt x="964964" y="342559"/>
                      </a:lnTo>
                      <a:lnTo>
                        <a:pt x="1461108" y="402257"/>
                      </a:lnTo>
                      <a:lnTo>
                        <a:pt x="1461617" y="396741"/>
                      </a:lnTo>
                      <a:cubicBezTo>
                        <a:pt x="1467997" y="374902"/>
                        <a:pt x="1482707" y="355497"/>
                        <a:pt x="1504237" y="343702"/>
                      </a:cubicBezTo>
                      <a:cubicBezTo>
                        <a:pt x="1547297" y="320112"/>
                        <a:pt x="1601327" y="335896"/>
                        <a:pt x="1624917" y="378955"/>
                      </a:cubicBezTo>
                      <a:cubicBezTo>
                        <a:pt x="1648507" y="422015"/>
                        <a:pt x="1632723" y="476045"/>
                        <a:pt x="1589664" y="499635"/>
                      </a:cubicBezTo>
                      <a:lnTo>
                        <a:pt x="1581391" y="502666"/>
                      </a:lnTo>
                      <a:lnTo>
                        <a:pt x="1533066" y="720940"/>
                      </a:lnTo>
                      <a:lnTo>
                        <a:pt x="1536238" y="722577"/>
                      </a:lnTo>
                      <a:cubicBezTo>
                        <a:pt x="1545294" y="729743"/>
                        <a:pt x="1553094" y="738803"/>
                        <a:pt x="1558991" y="749568"/>
                      </a:cubicBezTo>
                      <a:lnTo>
                        <a:pt x="1564992" y="768833"/>
                      </a:lnTo>
                      <a:lnTo>
                        <a:pt x="1964304" y="746416"/>
                      </a:lnTo>
                      <a:lnTo>
                        <a:pt x="1964857" y="740426"/>
                      </a:lnTo>
                      <a:cubicBezTo>
                        <a:pt x="1971236" y="718588"/>
                        <a:pt x="1985947" y="699183"/>
                        <a:pt x="2007477" y="687388"/>
                      </a:cubicBezTo>
                      <a:cubicBezTo>
                        <a:pt x="2050537" y="663798"/>
                        <a:pt x="2104567" y="679581"/>
                        <a:pt x="2128157" y="722641"/>
                      </a:cubicBezTo>
                      <a:cubicBezTo>
                        <a:pt x="2151747" y="765701"/>
                        <a:pt x="2135963" y="819731"/>
                        <a:pt x="2092903" y="843321"/>
                      </a:cubicBezTo>
                      <a:cubicBezTo>
                        <a:pt x="2060609" y="861013"/>
                        <a:pt x="2022143" y="856558"/>
                        <a:pt x="1994976" y="835059"/>
                      </a:cubicBezTo>
                      <a:lnTo>
                        <a:pt x="1977667" y="814526"/>
                      </a:lnTo>
                      <a:lnTo>
                        <a:pt x="1555513" y="838225"/>
                      </a:lnTo>
                      <a:lnTo>
                        <a:pt x="1550729" y="847495"/>
                      </a:lnTo>
                      <a:cubicBezTo>
                        <a:pt x="1543563" y="856551"/>
                        <a:pt x="1534503" y="864350"/>
                        <a:pt x="1523738" y="870248"/>
                      </a:cubicBezTo>
                      <a:cubicBezTo>
                        <a:pt x="1480678" y="893838"/>
                        <a:pt x="1426648" y="878054"/>
                        <a:pt x="1403058" y="834995"/>
                      </a:cubicBezTo>
                      <a:cubicBezTo>
                        <a:pt x="1379468" y="791935"/>
                        <a:pt x="1395252" y="737905"/>
                        <a:pt x="1438311" y="714315"/>
                      </a:cubicBezTo>
                      <a:lnTo>
                        <a:pt x="1466029" y="705681"/>
                      </a:lnTo>
                      <a:lnTo>
                        <a:pt x="1511705" y="499366"/>
                      </a:lnTo>
                      <a:lnTo>
                        <a:pt x="1491737" y="491373"/>
                      </a:lnTo>
                      <a:lnTo>
                        <a:pt x="1476554" y="473362"/>
                      </a:lnTo>
                      <a:lnTo>
                        <a:pt x="969849" y="412393"/>
                      </a:lnTo>
                      <a:lnTo>
                        <a:pt x="956194" y="438853"/>
                      </a:lnTo>
                      <a:cubicBezTo>
                        <a:pt x="949028" y="447909"/>
                        <a:pt x="939968" y="455708"/>
                        <a:pt x="929203" y="461606"/>
                      </a:cubicBezTo>
                      <a:cubicBezTo>
                        <a:pt x="886143" y="485196"/>
                        <a:pt x="832113" y="469412"/>
                        <a:pt x="808523" y="426352"/>
                      </a:cubicBezTo>
                      <a:cubicBezTo>
                        <a:pt x="784933" y="383293"/>
                        <a:pt x="800717" y="329262"/>
                        <a:pt x="843776" y="305673"/>
                      </a:cubicBezTo>
                      <a:lnTo>
                        <a:pt x="848458" y="304214"/>
                      </a:lnTo>
                      <a:lnTo>
                        <a:pt x="848753" y="165838"/>
                      </a:lnTo>
                      <a:lnTo>
                        <a:pt x="830722" y="158621"/>
                      </a:lnTo>
                      <a:lnTo>
                        <a:pt x="814100" y="138903"/>
                      </a:lnTo>
                      <a:lnTo>
                        <a:pt x="173778" y="138903"/>
                      </a:lnTo>
                      <a:lnTo>
                        <a:pt x="158621" y="168275"/>
                      </a:lnTo>
                      <a:cubicBezTo>
                        <a:pt x="151455" y="177330"/>
                        <a:pt x="142395" y="185130"/>
                        <a:pt x="131630" y="191027"/>
                      </a:cubicBezTo>
                      <a:cubicBezTo>
                        <a:pt x="88570" y="214617"/>
                        <a:pt x="34540" y="198834"/>
                        <a:pt x="10950" y="155774"/>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grpSp>
        </p:grpSp>
      </p:grpSp>
      <p:grpSp>
        <p:nvGrpSpPr>
          <p:cNvPr id="75" name="Group 74">
            <a:extLst>
              <a:ext uri="{FF2B5EF4-FFF2-40B4-BE49-F238E27FC236}">
                <a16:creationId xmlns:a16="http://schemas.microsoft.com/office/drawing/2014/main" id="{FFF24BC8-F2E0-DCDB-267D-13AB94CB6039}"/>
              </a:ext>
            </a:extLst>
          </p:cNvPr>
          <p:cNvGrpSpPr/>
          <p:nvPr/>
        </p:nvGrpSpPr>
        <p:grpSpPr>
          <a:xfrm>
            <a:off x="2107618" y="7622284"/>
            <a:ext cx="12052103" cy="1403069"/>
            <a:chOff x="-3060482" y="5438985"/>
            <a:chExt cx="9940556" cy="1202745"/>
          </a:xfrm>
        </p:grpSpPr>
        <p:sp>
          <p:nvSpPr>
            <p:cNvPr id="98" name="Rectangle 97">
              <a:extLst>
                <a:ext uri="{FF2B5EF4-FFF2-40B4-BE49-F238E27FC236}">
                  <a16:creationId xmlns:a16="http://schemas.microsoft.com/office/drawing/2014/main" id="{082DCA32-B565-24A3-7DFF-FD9B1BC69829}"/>
                </a:ext>
              </a:extLst>
            </p:cNvPr>
            <p:cNvSpPr/>
            <p:nvPr/>
          </p:nvSpPr>
          <p:spPr>
            <a:xfrm>
              <a:off x="1058824" y="5438985"/>
              <a:ext cx="5821250" cy="1202745"/>
            </a:xfrm>
            <a:prstGeom prst="rect">
              <a:avLst/>
            </a:prstGeom>
            <a:gradFill flip="none" rotWithShape="1">
              <a:gsLst>
                <a:gs pos="100000">
                  <a:schemeClr val="bg1"/>
                </a:gs>
                <a:gs pos="2632">
                  <a:srgbClr val="FDFDFD"/>
                </a:gs>
                <a:gs pos="50000">
                  <a:srgbClr val="EDEDED"/>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Gill Sans MT" panose="020B0502020104020203" pitchFamily="34" charset="77"/>
                <a:cs typeface="Arial" panose="020B0604020202020204" pitchFamily="34" charset="0"/>
              </a:endParaRPr>
            </a:p>
          </p:txBody>
        </p:sp>
        <p:sp>
          <p:nvSpPr>
            <p:cNvPr id="99" name="Rectangle 98">
              <a:extLst>
                <a:ext uri="{FF2B5EF4-FFF2-40B4-BE49-F238E27FC236}">
                  <a16:creationId xmlns:a16="http://schemas.microsoft.com/office/drawing/2014/main" id="{09560E2D-2D31-9132-AD30-2B11E77A039D}"/>
                </a:ext>
              </a:extLst>
            </p:cNvPr>
            <p:cNvSpPr/>
            <p:nvPr/>
          </p:nvSpPr>
          <p:spPr>
            <a:xfrm>
              <a:off x="-3060482" y="5686414"/>
              <a:ext cx="8939688" cy="395751"/>
            </a:xfrm>
            <a:prstGeom prst="rect">
              <a:avLst/>
            </a:prstGeom>
          </p:spPr>
          <p:txBody>
            <a:bodyPr wrap="square">
              <a:spAutoFit/>
            </a:bodyPr>
            <a:lstStyle/>
            <a:p>
              <a:pPr marL="285750" indent="-285750">
                <a:buFont typeface="Wingdings" panose="05000000000000000000" pitchFamily="2" charset="2"/>
                <a:buChar char="ü"/>
              </a:pPr>
              <a:endParaRPr lang="en-US" sz="2400" dirty="0">
                <a:solidFill>
                  <a:prstClr val="black">
                    <a:lumMod val="75000"/>
                    <a:lumOff val="25000"/>
                  </a:prstClr>
                </a:solidFill>
                <a:latin typeface="Gill Sans MT" panose="020B0502020104020203" pitchFamily="34" charset="77"/>
                <a:cs typeface="Arial" panose="020B0604020202020204" pitchFamily="34" charset="0"/>
              </a:endParaRPr>
            </a:p>
          </p:txBody>
        </p:sp>
      </p:grpSp>
      <p:grpSp>
        <p:nvGrpSpPr>
          <p:cNvPr id="76" name="Group 75">
            <a:extLst>
              <a:ext uri="{FF2B5EF4-FFF2-40B4-BE49-F238E27FC236}">
                <a16:creationId xmlns:a16="http://schemas.microsoft.com/office/drawing/2014/main" id="{77BEF447-B911-23B4-F0C2-40BF9265162B}"/>
              </a:ext>
            </a:extLst>
          </p:cNvPr>
          <p:cNvGrpSpPr/>
          <p:nvPr/>
        </p:nvGrpSpPr>
        <p:grpSpPr>
          <a:xfrm>
            <a:off x="16013655" y="7233882"/>
            <a:ext cx="1800304" cy="1758677"/>
            <a:chOff x="6336097" y="5258824"/>
            <a:chExt cx="1484888" cy="1507581"/>
          </a:xfrm>
        </p:grpSpPr>
        <p:grpSp>
          <p:nvGrpSpPr>
            <p:cNvPr id="77" name="Group 76">
              <a:extLst>
                <a:ext uri="{FF2B5EF4-FFF2-40B4-BE49-F238E27FC236}">
                  <a16:creationId xmlns:a16="http://schemas.microsoft.com/office/drawing/2014/main" id="{4355F75F-496E-2EE1-0257-07C20C038B87}"/>
                </a:ext>
              </a:extLst>
            </p:cNvPr>
            <p:cNvGrpSpPr/>
            <p:nvPr/>
          </p:nvGrpSpPr>
          <p:grpSpPr>
            <a:xfrm>
              <a:off x="6336097" y="5258824"/>
              <a:ext cx="1484888" cy="1507581"/>
              <a:chOff x="5611641" y="483036"/>
              <a:chExt cx="1926703" cy="1956145"/>
            </a:xfrm>
            <a:effectLst>
              <a:outerShdw blurRad="88900" dist="38100" dir="8100000" sx="102000" sy="102000" algn="tr" rotWithShape="0">
                <a:prstClr val="black">
                  <a:alpha val="21000"/>
                </a:prstClr>
              </a:outerShdw>
            </a:effectLst>
          </p:grpSpPr>
          <p:sp>
            <p:nvSpPr>
              <p:cNvPr id="96" name="Oval 95">
                <a:extLst>
                  <a:ext uri="{FF2B5EF4-FFF2-40B4-BE49-F238E27FC236}">
                    <a16:creationId xmlns:a16="http://schemas.microsoft.com/office/drawing/2014/main" id="{74B72EEF-CF1B-A2C3-EADB-2D05B9CC1A66}"/>
                  </a:ext>
                </a:extLst>
              </p:cNvPr>
              <p:cNvSpPr/>
              <p:nvPr/>
            </p:nvSpPr>
            <p:spPr>
              <a:xfrm>
                <a:off x="5611641" y="555031"/>
                <a:ext cx="1884151" cy="1884150"/>
              </a:xfrm>
              <a:prstGeom prst="ellipse">
                <a:avLst/>
              </a:prstGeom>
              <a:gradFill flip="none" rotWithShape="1">
                <a:gsLst>
                  <a:gs pos="83000">
                    <a:srgbClr val="FCFCFC"/>
                  </a:gs>
                  <a:gs pos="2632">
                    <a:srgbClr val="E4E4E4"/>
                  </a:gs>
                </a:gsLst>
                <a:lin ang="17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Gill Sans MT" panose="020B0502020104020203" pitchFamily="34" charset="77"/>
                  <a:cs typeface="Arial" panose="020B0604020202020204" pitchFamily="34" charset="0"/>
                </a:endParaRPr>
              </a:p>
            </p:txBody>
          </p:sp>
          <p:sp>
            <p:nvSpPr>
              <p:cNvPr id="97" name="Oval 96">
                <a:extLst>
                  <a:ext uri="{FF2B5EF4-FFF2-40B4-BE49-F238E27FC236}">
                    <a16:creationId xmlns:a16="http://schemas.microsoft.com/office/drawing/2014/main" id="{02130F28-71F9-F92D-3B7E-BAC93106ECE6}"/>
                  </a:ext>
                </a:extLst>
              </p:cNvPr>
              <p:cNvSpPr/>
              <p:nvPr/>
            </p:nvSpPr>
            <p:spPr>
              <a:xfrm>
                <a:off x="5727712" y="483036"/>
                <a:ext cx="1810632" cy="1810632"/>
              </a:xfrm>
              <a:prstGeom prst="ellipse">
                <a:avLst/>
              </a:prstGeom>
              <a:gradFill flip="none" rotWithShape="1">
                <a:gsLst>
                  <a:gs pos="83000">
                    <a:srgbClr val="FCFCFC"/>
                  </a:gs>
                  <a:gs pos="2632">
                    <a:srgbClr val="E4E4E4"/>
                  </a:gs>
                </a:gsLst>
                <a:lin ang="66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Gill Sans MT" panose="020B0502020104020203" pitchFamily="34" charset="77"/>
                  <a:cs typeface="Arial" panose="020B0604020202020204" pitchFamily="34" charset="0"/>
                </a:endParaRPr>
              </a:p>
            </p:txBody>
          </p:sp>
        </p:grpSp>
        <p:grpSp>
          <p:nvGrpSpPr>
            <p:cNvPr id="78" name="Group 77">
              <a:extLst>
                <a:ext uri="{FF2B5EF4-FFF2-40B4-BE49-F238E27FC236}">
                  <a16:creationId xmlns:a16="http://schemas.microsoft.com/office/drawing/2014/main" id="{8EB806F6-F05E-7479-106B-AB80BABED887}"/>
                </a:ext>
              </a:extLst>
            </p:cNvPr>
            <p:cNvGrpSpPr/>
            <p:nvPr/>
          </p:nvGrpSpPr>
          <p:grpSpPr>
            <a:xfrm>
              <a:off x="6737370" y="5565913"/>
              <a:ext cx="649550" cy="948888"/>
              <a:chOff x="2724150" y="1223922"/>
              <a:chExt cx="2552700" cy="3729080"/>
            </a:xfrm>
            <a:solidFill>
              <a:srgbClr val="217EBD"/>
            </a:solidFill>
          </p:grpSpPr>
          <p:sp>
            <p:nvSpPr>
              <p:cNvPr id="79" name="Freeform 78">
                <a:extLst>
                  <a:ext uri="{FF2B5EF4-FFF2-40B4-BE49-F238E27FC236}">
                    <a16:creationId xmlns:a16="http://schemas.microsoft.com/office/drawing/2014/main" id="{3CF706EA-0CE9-6427-3C88-637EC8FA2785}"/>
                  </a:ext>
                </a:extLst>
              </p:cNvPr>
              <p:cNvSpPr/>
              <p:nvPr/>
            </p:nvSpPr>
            <p:spPr>
              <a:xfrm>
                <a:off x="2724150" y="1777581"/>
                <a:ext cx="2552700" cy="3175421"/>
              </a:xfrm>
              <a:custGeom>
                <a:avLst/>
                <a:gdLst>
                  <a:gd name="connsiteX0" fmla="*/ 204788 w 2552700"/>
                  <a:gd name="connsiteY0" fmla="*/ 0 h 3175421"/>
                  <a:gd name="connsiteX1" fmla="*/ 204788 w 2552700"/>
                  <a:gd name="connsiteY1" fmla="*/ 2946820 h 3175421"/>
                  <a:gd name="connsiteX2" fmla="*/ 2347913 w 2552700"/>
                  <a:gd name="connsiteY2" fmla="*/ 2946820 h 3175421"/>
                  <a:gd name="connsiteX3" fmla="*/ 2347913 w 2552700"/>
                  <a:gd name="connsiteY3" fmla="*/ 1 h 3175421"/>
                  <a:gd name="connsiteX4" fmla="*/ 2351034 w 2552700"/>
                  <a:gd name="connsiteY4" fmla="*/ 969 h 3175421"/>
                  <a:gd name="connsiteX5" fmla="*/ 2552700 w 2552700"/>
                  <a:gd name="connsiteY5" fmla="*/ 305213 h 3175421"/>
                  <a:gd name="connsiteX6" fmla="*/ 2552700 w 2552700"/>
                  <a:gd name="connsiteY6" fmla="*/ 2845229 h 3175421"/>
                  <a:gd name="connsiteX7" fmla="*/ 2222508 w 2552700"/>
                  <a:gd name="connsiteY7" fmla="*/ 3175421 h 3175421"/>
                  <a:gd name="connsiteX8" fmla="*/ 330192 w 2552700"/>
                  <a:gd name="connsiteY8" fmla="*/ 3175421 h 3175421"/>
                  <a:gd name="connsiteX9" fmla="*/ 0 w 2552700"/>
                  <a:gd name="connsiteY9" fmla="*/ 2845229 h 3175421"/>
                  <a:gd name="connsiteX10" fmla="*/ 0 w 2552700"/>
                  <a:gd name="connsiteY10" fmla="*/ 305213 h 3175421"/>
                  <a:gd name="connsiteX11" fmla="*/ 201667 w 2552700"/>
                  <a:gd name="connsiteY11" fmla="*/ 969 h 317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52700" h="3175421">
                    <a:moveTo>
                      <a:pt x="204788" y="0"/>
                    </a:moveTo>
                    <a:lnTo>
                      <a:pt x="204788" y="2946820"/>
                    </a:lnTo>
                    <a:lnTo>
                      <a:pt x="2347913" y="2946820"/>
                    </a:lnTo>
                    <a:lnTo>
                      <a:pt x="2347913" y="1"/>
                    </a:lnTo>
                    <a:lnTo>
                      <a:pt x="2351034" y="969"/>
                    </a:lnTo>
                    <a:cubicBezTo>
                      <a:pt x="2469545" y="51095"/>
                      <a:pt x="2552700" y="168443"/>
                      <a:pt x="2552700" y="305213"/>
                    </a:cubicBezTo>
                    <a:lnTo>
                      <a:pt x="2552700" y="2845229"/>
                    </a:lnTo>
                    <a:cubicBezTo>
                      <a:pt x="2552700" y="3027589"/>
                      <a:pt x="2404868" y="3175421"/>
                      <a:pt x="2222508" y="3175421"/>
                    </a:cubicBezTo>
                    <a:lnTo>
                      <a:pt x="330192" y="3175421"/>
                    </a:lnTo>
                    <a:cubicBezTo>
                      <a:pt x="147832" y="3175421"/>
                      <a:pt x="0" y="3027589"/>
                      <a:pt x="0" y="2845229"/>
                    </a:cubicBezTo>
                    <a:lnTo>
                      <a:pt x="0" y="305213"/>
                    </a:lnTo>
                    <a:cubicBezTo>
                      <a:pt x="0" y="168443"/>
                      <a:pt x="83156" y="51095"/>
                      <a:pt x="201667" y="96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80" name="Freeform 79">
                <a:extLst>
                  <a:ext uri="{FF2B5EF4-FFF2-40B4-BE49-F238E27FC236}">
                    <a16:creationId xmlns:a16="http://schemas.microsoft.com/office/drawing/2014/main" id="{F433A9B3-75AC-CA0C-089D-67957495E495}"/>
                  </a:ext>
                </a:extLst>
              </p:cNvPr>
              <p:cNvSpPr/>
              <p:nvPr/>
            </p:nvSpPr>
            <p:spPr>
              <a:xfrm>
                <a:off x="3010931" y="2018798"/>
                <a:ext cx="1979138" cy="2628570"/>
              </a:xfrm>
              <a:custGeom>
                <a:avLst/>
                <a:gdLst>
                  <a:gd name="connsiteX0" fmla="*/ 84766 w 1979141"/>
                  <a:gd name="connsiteY0" fmla="*/ 76169 h 2628574"/>
                  <a:gd name="connsiteX1" fmla="*/ 84766 w 1979141"/>
                  <a:gd name="connsiteY1" fmla="*/ 2552405 h 2628574"/>
                  <a:gd name="connsiteX2" fmla="*/ 1894375 w 1979141"/>
                  <a:gd name="connsiteY2" fmla="*/ 2552405 h 2628574"/>
                  <a:gd name="connsiteX3" fmla="*/ 1894375 w 1979141"/>
                  <a:gd name="connsiteY3" fmla="*/ 76169 h 2628574"/>
                  <a:gd name="connsiteX4" fmla="*/ 0 w 1979141"/>
                  <a:gd name="connsiteY4" fmla="*/ 0 h 2628574"/>
                  <a:gd name="connsiteX5" fmla="*/ 1979141 w 1979141"/>
                  <a:gd name="connsiteY5" fmla="*/ 0 h 2628574"/>
                  <a:gd name="connsiteX6" fmla="*/ 1979141 w 1979141"/>
                  <a:gd name="connsiteY6" fmla="*/ 2628574 h 2628574"/>
                  <a:gd name="connsiteX7" fmla="*/ 0 w 1979141"/>
                  <a:gd name="connsiteY7" fmla="*/ 2628574 h 2628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9141" h="2628574">
                    <a:moveTo>
                      <a:pt x="84766" y="76169"/>
                    </a:moveTo>
                    <a:lnTo>
                      <a:pt x="84766" y="2552405"/>
                    </a:lnTo>
                    <a:lnTo>
                      <a:pt x="1894375" y="2552405"/>
                    </a:lnTo>
                    <a:lnTo>
                      <a:pt x="1894375" y="76169"/>
                    </a:lnTo>
                    <a:close/>
                    <a:moveTo>
                      <a:pt x="0" y="0"/>
                    </a:moveTo>
                    <a:lnTo>
                      <a:pt x="1979141" y="0"/>
                    </a:lnTo>
                    <a:lnTo>
                      <a:pt x="1979141" y="2628574"/>
                    </a:lnTo>
                    <a:lnTo>
                      <a:pt x="0" y="262857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grpSp>
            <p:nvGrpSpPr>
              <p:cNvPr id="81" name="Group 80">
                <a:extLst>
                  <a:ext uri="{FF2B5EF4-FFF2-40B4-BE49-F238E27FC236}">
                    <a16:creationId xmlns:a16="http://schemas.microsoft.com/office/drawing/2014/main" id="{E74BA9DC-8FFB-3DCF-1597-E9EBBB026CD4}"/>
                  </a:ext>
                </a:extLst>
              </p:cNvPr>
              <p:cNvGrpSpPr/>
              <p:nvPr/>
            </p:nvGrpSpPr>
            <p:grpSpPr>
              <a:xfrm>
                <a:off x="3442829" y="2527300"/>
                <a:ext cx="1214437" cy="1559878"/>
                <a:chOff x="3442829" y="2527300"/>
                <a:chExt cx="1214437" cy="1559878"/>
              </a:xfrm>
              <a:grpFill/>
            </p:grpSpPr>
            <p:grpSp>
              <p:nvGrpSpPr>
                <p:cNvPr id="84" name="Group 83">
                  <a:extLst>
                    <a:ext uri="{FF2B5EF4-FFF2-40B4-BE49-F238E27FC236}">
                      <a16:creationId xmlns:a16="http://schemas.microsoft.com/office/drawing/2014/main" id="{9F9CFAD2-A652-E540-0C65-6CC1F52F2406}"/>
                    </a:ext>
                  </a:extLst>
                </p:cNvPr>
                <p:cNvGrpSpPr/>
                <p:nvPr/>
              </p:nvGrpSpPr>
              <p:grpSpPr>
                <a:xfrm>
                  <a:off x="3442829" y="2527300"/>
                  <a:ext cx="1214437" cy="231775"/>
                  <a:chOff x="3443288" y="2527300"/>
                  <a:chExt cx="1214437" cy="231775"/>
                </a:xfrm>
                <a:grpFill/>
              </p:grpSpPr>
              <p:sp>
                <p:nvSpPr>
                  <p:cNvPr id="94" name="Rectangle 93">
                    <a:extLst>
                      <a:ext uri="{FF2B5EF4-FFF2-40B4-BE49-F238E27FC236}">
                        <a16:creationId xmlns:a16="http://schemas.microsoft.com/office/drawing/2014/main" id="{2D3750ED-5F34-3521-B86D-E2088B52E45F}"/>
                      </a:ext>
                    </a:extLst>
                  </p:cNvPr>
                  <p:cNvSpPr/>
                  <p:nvPr/>
                </p:nvSpPr>
                <p:spPr>
                  <a:xfrm>
                    <a:off x="3848100" y="2571750"/>
                    <a:ext cx="809625" cy="14287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95" name="Rectangle 94">
                    <a:extLst>
                      <a:ext uri="{FF2B5EF4-FFF2-40B4-BE49-F238E27FC236}">
                        <a16:creationId xmlns:a16="http://schemas.microsoft.com/office/drawing/2014/main" id="{E5E329B5-3FDF-D76D-534B-2582C3B49F0A}"/>
                      </a:ext>
                    </a:extLst>
                  </p:cNvPr>
                  <p:cNvSpPr/>
                  <p:nvPr/>
                </p:nvSpPr>
                <p:spPr>
                  <a:xfrm>
                    <a:off x="3443288" y="2527300"/>
                    <a:ext cx="223838" cy="23177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grpSp>
            <p:grpSp>
              <p:nvGrpSpPr>
                <p:cNvPr id="85" name="Group 84">
                  <a:extLst>
                    <a:ext uri="{FF2B5EF4-FFF2-40B4-BE49-F238E27FC236}">
                      <a16:creationId xmlns:a16="http://schemas.microsoft.com/office/drawing/2014/main" id="{D6D4307F-9DBF-E94C-4C0D-A8F498E975A6}"/>
                    </a:ext>
                  </a:extLst>
                </p:cNvPr>
                <p:cNvGrpSpPr/>
                <p:nvPr/>
              </p:nvGrpSpPr>
              <p:grpSpPr>
                <a:xfrm>
                  <a:off x="3442829" y="2970001"/>
                  <a:ext cx="1214437" cy="231775"/>
                  <a:chOff x="3443288" y="2527300"/>
                  <a:chExt cx="1214437" cy="231775"/>
                </a:xfrm>
                <a:grpFill/>
              </p:grpSpPr>
              <p:sp>
                <p:nvSpPr>
                  <p:cNvPr id="92" name="Rectangle 91">
                    <a:extLst>
                      <a:ext uri="{FF2B5EF4-FFF2-40B4-BE49-F238E27FC236}">
                        <a16:creationId xmlns:a16="http://schemas.microsoft.com/office/drawing/2014/main" id="{F708B753-FDA7-41F2-EEAF-75B7685B33F8}"/>
                      </a:ext>
                    </a:extLst>
                  </p:cNvPr>
                  <p:cNvSpPr/>
                  <p:nvPr/>
                </p:nvSpPr>
                <p:spPr>
                  <a:xfrm>
                    <a:off x="3848100" y="2571750"/>
                    <a:ext cx="809625" cy="14287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93" name="Rectangle 92">
                    <a:extLst>
                      <a:ext uri="{FF2B5EF4-FFF2-40B4-BE49-F238E27FC236}">
                        <a16:creationId xmlns:a16="http://schemas.microsoft.com/office/drawing/2014/main" id="{260792D6-BAA0-6009-D8ED-B1E5EDCAE630}"/>
                      </a:ext>
                    </a:extLst>
                  </p:cNvPr>
                  <p:cNvSpPr/>
                  <p:nvPr/>
                </p:nvSpPr>
                <p:spPr>
                  <a:xfrm>
                    <a:off x="3443288" y="2527300"/>
                    <a:ext cx="223838" cy="23177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grpSp>
            <p:grpSp>
              <p:nvGrpSpPr>
                <p:cNvPr id="86" name="Group 85">
                  <a:extLst>
                    <a:ext uri="{FF2B5EF4-FFF2-40B4-BE49-F238E27FC236}">
                      <a16:creationId xmlns:a16="http://schemas.microsoft.com/office/drawing/2014/main" id="{1C658D1F-2C39-4A5B-E5DE-2A3FBDBC92C1}"/>
                    </a:ext>
                  </a:extLst>
                </p:cNvPr>
                <p:cNvGrpSpPr/>
                <p:nvPr/>
              </p:nvGrpSpPr>
              <p:grpSpPr>
                <a:xfrm>
                  <a:off x="3442829" y="3412702"/>
                  <a:ext cx="1214437" cy="231775"/>
                  <a:chOff x="3443288" y="2527300"/>
                  <a:chExt cx="1214437" cy="231775"/>
                </a:xfrm>
                <a:grpFill/>
              </p:grpSpPr>
              <p:sp>
                <p:nvSpPr>
                  <p:cNvPr id="90" name="Rectangle 89">
                    <a:extLst>
                      <a:ext uri="{FF2B5EF4-FFF2-40B4-BE49-F238E27FC236}">
                        <a16:creationId xmlns:a16="http://schemas.microsoft.com/office/drawing/2014/main" id="{E1B98C62-20B9-CFBE-9911-01F39280F08E}"/>
                      </a:ext>
                    </a:extLst>
                  </p:cNvPr>
                  <p:cNvSpPr/>
                  <p:nvPr/>
                </p:nvSpPr>
                <p:spPr>
                  <a:xfrm>
                    <a:off x="3848100" y="2571750"/>
                    <a:ext cx="809625" cy="14287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91" name="Rectangle 90">
                    <a:extLst>
                      <a:ext uri="{FF2B5EF4-FFF2-40B4-BE49-F238E27FC236}">
                        <a16:creationId xmlns:a16="http://schemas.microsoft.com/office/drawing/2014/main" id="{B9C208E9-93E3-D045-186A-CB7A1A36DC3C}"/>
                      </a:ext>
                    </a:extLst>
                  </p:cNvPr>
                  <p:cNvSpPr/>
                  <p:nvPr/>
                </p:nvSpPr>
                <p:spPr>
                  <a:xfrm>
                    <a:off x="3443288" y="2527300"/>
                    <a:ext cx="223838" cy="23177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grpSp>
            <p:grpSp>
              <p:nvGrpSpPr>
                <p:cNvPr id="87" name="Group 86">
                  <a:extLst>
                    <a:ext uri="{FF2B5EF4-FFF2-40B4-BE49-F238E27FC236}">
                      <a16:creationId xmlns:a16="http://schemas.microsoft.com/office/drawing/2014/main" id="{133E022F-DFD4-CFB9-46C1-BA78E17B46F0}"/>
                    </a:ext>
                  </a:extLst>
                </p:cNvPr>
                <p:cNvGrpSpPr/>
                <p:nvPr/>
              </p:nvGrpSpPr>
              <p:grpSpPr>
                <a:xfrm>
                  <a:off x="3442829" y="3855403"/>
                  <a:ext cx="1214437" cy="231775"/>
                  <a:chOff x="3443288" y="2527300"/>
                  <a:chExt cx="1214437" cy="231775"/>
                </a:xfrm>
                <a:grpFill/>
              </p:grpSpPr>
              <p:sp>
                <p:nvSpPr>
                  <p:cNvPr id="88" name="Rectangle 87">
                    <a:extLst>
                      <a:ext uri="{FF2B5EF4-FFF2-40B4-BE49-F238E27FC236}">
                        <a16:creationId xmlns:a16="http://schemas.microsoft.com/office/drawing/2014/main" id="{63C9A655-E12B-9E16-06C7-974F6088AB53}"/>
                      </a:ext>
                    </a:extLst>
                  </p:cNvPr>
                  <p:cNvSpPr/>
                  <p:nvPr/>
                </p:nvSpPr>
                <p:spPr>
                  <a:xfrm>
                    <a:off x="3848100" y="2571750"/>
                    <a:ext cx="809625" cy="14287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89" name="Rectangle 88">
                    <a:extLst>
                      <a:ext uri="{FF2B5EF4-FFF2-40B4-BE49-F238E27FC236}">
                        <a16:creationId xmlns:a16="http://schemas.microsoft.com/office/drawing/2014/main" id="{AA606E5D-B8EA-227A-7D5F-45D5522DD590}"/>
                      </a:ext>
                    </a:extLst>
                  </p:cNvPr>
                  <p:cNvSpPr/>
                  <p:nvPr/>
                </p:nvSpPr>
                <p:spPr>
                  <a:xfrm>
                    <a:off x="3443288" y="2527300"/>
                    <a:ext cx="223838" cy="23177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grpSp>
          </p:grpSp>
          <p:sp>
            <p:nvSpPr>
              <p:cNvPr id="82" name="Rounded Rectangle 81">
                <a:extLst>
                  <a:ext uri="{FF2B5EF4-FFF2-40B4-BE49-F238E27FC236}">
                    <a16:creationId xmlns:a16="http://schemas.microsoft.com/office/drawing/2014/main" id="{3A4B8538-A4B7-2660-4564-FDCFC6ADBBC9}"/>
                  </a:ext>
                </a:extLst>
              </p:cNvPr>
              <p:cNvSpPr/>
              <p:nvPr/>
            </p:nvSpPr>
            <p:spPr>
              <a:xfrm>
                <a:off x="3101340" y="1574442"/>
                <a:ext cx="1798320" cy="350529"/>
              </a:xfrm>
              <a:prstGeom prst="roundRect">
                <a:avLst>
                  <a:gd name="adj" fmla="val 38406"/>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sp>
            <p:nvSpPr>
              <p:cNvPr id="83" name="Freeform 82">
                <a:extLst>
                  <a:ext uri="{FF2B5EF4-FFF2-40B4-BE49-F238E27FC236}">
                    <a16:creationId xmlns:a16="http://schemas.microsoft.com/office/drawing/2014/main" id="{4F729B45-05F4-7B06-9252-8268C42022B2}"/>
                  </a:ext>
                </a:extLst>
              </p:cNvPr>
              <p:cNvSpPr/>
              <p:nvPr/>
            </p:nvSpPr>
            <p:spPr>
              <a:xfrm>
                <a:off x="3725863" y="1223922"/>
                <a:ext cx="549275" cy="274108"/>
              </a:xfrm>
              <a:custGeom>
                <a:avLst/>
                <a:gdLst>
                  <a:gd name="connsiteX0" fmla="*/ 157162 w 549275"/>
                  <a:gd name="connsiteY0" fmla="*/ 94404 h 274108"/>
                  <a:gd name="connsiteX1" fmla="*/ 157162 w 549275"/>
                  <a:gd name="connsiteY1" fmla="*/ 175260 h 274108"/>
                  <a:gd name="connsiteX2" fmla="*/ 392112 w 549275"/>
                  <a:gd name="connsiteY2" fmla="*/ 175260 h 274108"/>
                  <a:gd name="connsiteX3" fmla="*/ 392112 w 549275"/>
                  <a:gd name="connsiteY3" fmla="*/ 94404 h 274108"/>
                  <a:gd name="connsiteX4" fmla="*/ 165777 w 549275"/>
                  <a:gd name="connsiteY4" fmla="*/ 0 h 274108"/>
                  <a:gd name="connsiteX5" fmla="*/ 383498 w 549275"/>
                  <a:gd name="connsiteY5" fmla="*/ 0 h 274108"/>
                  <a:gd name="connsiteX6" fmla="*/ 549275 w 549275"/>
                  <a:gd name="connsiteY6" fmla="*/ 165777 h 274108"/>
                  <a:gd name="connsiteX7" fmla="*/ 549275 w 549275"/>
                  <a:gd name="connsiteY7" fmla="*/ 274108 h 274108"/>
                  <a:gd name="connsiteX8" fmla="*/ 0 w 549275"/>
                  <a:gd name="connsiteY8" fmla="*/ 274108 h 274108"/>
                  <a:gd name="connsiteX9" fmla="*/ 0 w 549275"/>
                  <a:gd name="connsiteY9" fmla="*/ 165777 h 274108"/>
                  <a:gd name="connsiteX10" fmla="*/ 165777 w 549275"/>
                  <a:gd name="connsiteY10" fmla="*/ 0 h 274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9275" h="274108">
                    <a:moveTo>
                      <a:pt x="157162" y="94404"/>
                    </a:moveTo>
                    <a:lnTo>
                      <a:pt x="157162" y="175260"/>
                    </a:lnTo>
                    <a:lnTo>
                      <a:pt x="392112" y="175260"/>
                    </a:lnTo>
                    <a:lnTo>
                      <a:pt x="392112" y="94404"/>
                    </a:lnTo>
                    <a:close/>
                    <a:moveTo>
                      <a:pt x="165777" y="0"/>
                    </a:moveTo>
                    <a:lnTo>
                      <a:pt x="383498" y="0"/>
                    </a:lnTo>
                    <a:cubicBezTo>
                      <a:pt x="475054" y="0"/>
                      <a:pt x="549275" y="74221"/>
                      <a:pt x="549275" y="165777"/>
                    </a:cubicBezTo>
                    <a:lnTo>
                      <a:pt x="549275" y="274108"/>
                    </a:lnTo>
                    <a:lnTo>
                      <a:pt x="0" y="274108"/>
                    </a:lnTo>
                    <a:lnTo>
                      <a:pt x="0" y="165777"/>
                    </a:lnTo>
                    <a:cubicBezTo>
                      <a:pt x="0" y="74221"/>
                      <a:pt x="74221" y="0"/>
                      <a:pt x="165777"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Gill Sans MT" panose="020B0502020104020203" pitchFamily="34" charset="77"/>
                </a:endParaRPr>
              </a:p>
            </p:txBody>
          </p:sp>
        </p:grpSp>
      </p:grpSp>
      <p:sp>
        <p:nvSpPr>
          <p:cNvPr id="100" name="Rectangle 99">
            <a:extLst>
              <a:ext uri="{FF2B5EF4-FFF2-40B4-BE49-F238E27FC236}">
                <a16:creationId xmlns:a16="http://schemas.microsoft.com/office/drawing/2014/main" id="{67C72421-528D-B811-9B0A-6A4768DA0CA8}"/>
              </a:ext>
            </a:extLst>
          </p:cNvPr>
          <p:cNvSpPr/>
          <p:nvPr/>
        </p:nvSpPr>
        <p:spPr>
          <a:xfrm>
            <a:off x="3695324" y="4061561"/>
            <a:ext cx="12139988" cy="1200329"/>
          </a:xfrm>
          <a:prstGeom prst="rect">
            <a:avLst/>
          </a:prstGeom>
        </p:spPr>
        <p:txBody>
          <a:bodyPr wrap="square">
            <a:spAutoFit/>
          </a:bodyPr>
          <a:lstStyle/>
          <a:p>
            <a:pPr algn="just"/>
            <a:r>
              <a:rPr lang="en-GB" sz="2400" dirty="0">
                <a:latin typeface="Gill Sans MT" panose="020B0502020104020203" pitchFamily="34" charset="77"/>
              </a:rPr>
              <a:t>Over 40 million users of the mobile app, </a:t>
            </a:r>
            <a:r>
              <a:rPr lang="en-GB" sz="2400" dirty="0">
                <a:solidFill>
                  <a:srgbClr val="FF0000"/>
                </a:solidFill>
                <a:latin typeface="Gill Sans MT" panose="020B0502020104020203" pitchFamily="34" charset="77"/>
                <a:hlinkClick r:id="rId3">
                  <a:extLst>
                    <a:ext uri="{A12FA001-AC4F-418D-AE19-62706E023703}">
                      <ahyp:hlinkClr xmlns:ahyp="http://schemas.microsoft.com/office/drawing/2018/hyperlinkcolor" val="tx"/>
                    </a:ext>
                  </a:extLst>
                </a:hlinkClick>
              </a:rPr>
              <a:t>Wishbone</a:t>
            </a:r>
            <a:r>
              <a:rPr lang="en-GB" sz="2400" dirty="0">
                <a:latin typeface="Gill Sans MT" panose="020B0502020104020203" pitchFamily="34" charset="77"/>
              </a:rPr>
              <a:t>, had their personal information up for sale on the </a:t>
            </a:r>
            <a:r>
              <a:rPr lang="en-GB" sz="2400" dirty="0">
                <a:solidFill>
                  <a:srgbClr val="FF0000"/>
                </a:solidFill>
                <a:latin typeface="Gill Sans MT" panose="020B0502020104020203" pitchFamily="34" charset="77"/>
                <a:hlinkClick r:id="rId4">
                  <a:extLst>
                    <a:ext uri="{A12FA001-AC4F-418D-AE19-62706E023703}">
                      <ahyp:hlinkClr xmlns:ahyp="http://schemas.microsoft.com/office/drawing/2018/hyperlinkcolor" val="tx"/>
                    </a:ext>
                  </a:extLst>
                </a:hlinkClick>
              </a:rPr>
              <a:t>dark web</a:t>
            </a:r>
            <a:r>
              <a:rPr lang="en-GB" sz="2400" dirty="0">
                <a:latin typeface="Gill Sans MT" panose="020B0502020104020203" pitchFamily="34" charset="77"/>
              </a:rPr>
              <a:t>. Usernames, emails, phone numbers, location information and hashed passwords were exposed in a data breach before being advertised in a hacking forum.</a:t>
            </a:r>
            <a:endParaRPr lang="en-NG" sz="2400" dirty="0">
              <a:latin typeface="Gill Sans MT" panose="020B0502020104020203" pitchFamily="34" charset="77"/>
            </a:endParaRPr>
          </a:p>
        </p:txBody>
      </p:sp>
      <p:pic>
        <p:nvPicPr>
          <p:cNvPr id="101" name="Picture 2" descr="Merchant Monitoring Solution — Verisk Financial | G2">
            <a:extLst>
              <a:ext uri="{FF2B5EF4-FFF2-40B4-BE49-F238E27FC236}">
                <a16:creationId xmlns:a16="http://schemas.microsoft.com/office/drawing/2014/main" id="{188AA7CA-EF25-9C0C-1144-D18BD3FCC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02535" y="4253101"/>
            <a:ext cx="2352611" cy="2377545"/>
          </a:xfrm>
          <a:prstGeom prst="rect">
            <a:avLst/>
          </a:prstGeom>
          <a:noFill/>
          <a:extLst>
            <a:ext uri="{909E8E84-426E-40DD-AFC4-6F175D3DCCD1}">
              <a14:hiddenFill xmlns:a14="http://schemas.microsoft.com/office/drawing/2010/main">
                <a:solidFill>
                  <a:srgbClr val="FFFFFF"/>
                </a:solidFill>
              </a14:hiddenFill>
            </a:ext>
          </a:extLst>
        </p:spPr>
      </p:pic>
      <p:sp>
        <p:nvSpPr>
          <p:cNvPr id="102" name="Rectangle 101">
            <a:extLst>
              <a:ext uri="{FF2B5EF4-FFF2-40B4-BE49-F238E27FC236}">
                <a16:creationId xmlns:a16="http://schemas.microsoft.com/office/drawing/2014/main" id="{31C7029D-CE2A-5025-73B8-E7FF0F7A98E1}"/>
              </a:ext>
            </a:extLst>
          </p:cNvPr>
          <p:cNvSpPr/>
          <p:nvPr/>
        </p:nvSpPr>
        <p:spPr>
          <a:xfrm>
            <a:off x="5568910" y="5821590"/>
            <a:ext cx="10838632" cy="1200329"/>
          </a:xfrm>
          <a:prstGeom prst="rect">
            <a:avLst/>
          </a:prstGeom>
        </p:spPr>
        <p:txBody>
          <a:bodyPr wrap="square">
            <a:spAutoFit/>
          </a:bodyPr>
          <a:lstStyle/>
          <a:p>
            <a:pPr marL="342900" indent="-342900">
              <a:buFont typeface="Wingdings" panose="05000000000000000000" pitchFamily="2" charset="2"/>
              <a:buChar char="ü"/>
            </a:pPr>
            <a:r>
              <a:rPr lang="en-GB" sz="2400" dirty="0">
                <a:latin typeface="Gill Sans MT" panose="020B0502020104020203" pitchFamily="34" charset="77"/>
              </a:rPr>
              <a:t>At least 25 million </a:t>
            </a:r>
            <a:r>
              <a:rPr lang="en-GB" sz="2400" dirty="0">
                <a:solidFill>
                  <a:srgbClr val="FF0000"/>
                </a:solidFill>
                <a:latin typeface="Gill Sans MT" panose="020B0502020104020203" pitchFamily="34" charset="77"/>
                <a:hlinkClick r:id="rId6">
                  <a:extLst>
                    <a:ext uri="{A12FA001-AC4F-418D-AE19-62706E023703}">
                      <ahyp:hlinkClr xmlns:ahyp="http://schemas.microsoft.com/office/drawing/2018/hyperlinkcolor" val="tx"/>
                    </a:ext>
                  </a:extLst>
                </a:hlinkClick>
              </a:rPr>
              <a:t>Mathway</a:t>
            </a:r>
            <a:r>
              <a:rPr lang="en-GB" sz="2400" dirty="0">
                <a:latin typeface="Gill Sans MT" panose="020B0502020104020203" pitchFamily="34" charset="77"/>
              </a:rPr>
              <a:t> app users, a top-rated mobile app calculator, had their email address and password exposed to data thieves, and the leaked database was quickly found for sale on the </a:t>
            </a:r>
            <a:r>
              <a:rPr lang="en-GB" sz="2400" dirty="0">
                <a:solidFill>
                  <a:srgbClr val="FF0000"/>
                </a:solidFill>
                <a:latin typeface="Gill Sans MT" panose="020B0502020104020203" pitchFamily="34" charset="77"/>
                <a:hlinkClick r:id="rId4">
                  <a:extLst>
                    <a:ext uri="{A12FA001-AC4F-418D-AE19-62706E023703}">
                      <ahyp:hlinkClr xmlns:ahyp="http://schemas.microsoft.com/office/drawing/2018/hyperlinkcolor" val="tx"/>
                    </a:ext>
                  </a:extLst>
                </a:hlinkClick>
              </a:rPr>
              <a:t>dark web</a:t>
            </a:r>
            <a:endParaRPr lang="en-US" sz="2400" dirty="0">
              <a:solidFill>
                <a:srgbClr val="FF0000"/>
              </a:solidFill>
              <a:latin typeface="Gill Sans MT" panose="020B0502020104020203" pitchFamily="34" charset="77"/>
              <a:cs typeface="Arial" panose="020B0604020202020204" pitchFamily="34" charset="0"/>
            </a:endParaRPr>
          </a:p>
        </p:txBody>
      </p:sp>
      <p:sp>
        <p:nvSpPr>
          <p:cNvPr id="103" name="Rectangle 102">
            <a:extLst>
              <a:ext uri="{FF2B5EF4-FFF2-40B4-BE49-F238E27FC236}">
                <a16:creationId xmlns:a16="http://schemas.microsoft.com/office/drawing/2014/main" id="{32F850BE-934D-48BE-5DE8-9A9194637315}"/>
              </a:ext>
            </a:extLst>
          </p:cNvPr>
          <p:cNvSpPr/>
          <p:nvPr/>
        </p:nvSpPr>
        <p:spPr>
          <a:xfrm>
            <a:off x="3695324" y="7742698"/>
            <a:ext cx="11530388" cy="1569660"/>
          </a:xfrm>
          <a:prstGeom prst="rect">
            <a:avLst/>
          </a:prstGeom>
        </p:spPr>
        <p:txBody>
          <a:bodyPr wrap="square">
            <a:spAutoFit/>
          </a:bodyPr>
          <a:lstStyle/>
          <a:p>
            <a:pPr algn="just"/>
            <a:r>
              <a:rPr lang="en-GB" sz="2400" dirty="0">
                <a:latin typeface="Gill Sans MT" panose="020B0502020104020203" pitchFamily="34" charset="77"/>
              </a:rPr>
              <a:t> The </a:t>
            </a:r>
            <a:r>
              <a:rPr lang="en-GB" sz="2400" dirty="0" err="1">
                <a:latin typeface="Gill Sans MT" panose="020B0502020104020203" pitchFamily="34" charset="77"/>
              </a:rPr>
              <a:t>jewelry</a:t>
            </a:r>
            <a:r>
              <a:rPr lang="en-GB" sz="2400" dirty="0">
                <a:latin typeface="Gill Sans MT" panose="020B0502020104020203" pitchFamily="34" charset="77"/>
              </a:rPr>
              <a:t> and accessories retailer </a:t>
            </a:r>
            <a:r>
              <a:rPr lang="en-GB" sz="2400" dirty="0">
                <a:solidFill>
                  <a:srgbClr val="FF0000"/>
                </a:solidFill>
                <a:latin typeface="Gill Sans MT" panose="020B0502020104020203" pitchFamily="34" charset="77"/>
                <a:hlinkClick r:id="rId7">
                  <a:extLst>
                    <a:ext uri="{A12FA001-AC4F-418D-AE19-62706E023703}">
                      <ahyp:hlinkClr xmlns:ahyp="http://schemas.microsoft.com/office/drawing/2018/hyperlinkcolor" val="tx"/>
                    </a:ext>
                  </a:extLst>
                </a:hlinkClick>
              </a:rPr>
              <a:t>Claire’s announced it was a victim of a magecart attack</a:t>
            </a:r>
            <a:r>
              <a:rPr lang="en-GB" sz="2400" dirty="0">
                <a:solidFill>
                  <a:srgbClr val="FF0000"/>
                </a:solidFill>
                <a:latin typeface="Gill Sans MT" panose="020B0502020104020203" pitchFamily="34" charset="77"/>
              </a:rPr>
              <a:t>, </a:t>
            </a:r>
            <a:r>
              <a:rPr lang="en-GB" sz="2400" dirty="0">
                <a:latin typeface="Gill Sans MT" panose="020B0502020104020203" pitchFamily="34" charset="77"/>
              </a:rPr>
              <a:t>exposing the payment card information of an unknown number of customers. The retailer has 3,500 locations worldwide and e-commerce operations and claims the breach only affected online sales.</a:t>
            </a:r>
            <a:endParaRPr lang="en-NG" sz="2400" dirty="0">
              <a:latin typeface="Gill Sans MT" panose="020B0502020104020203" pitchFamily="34" charset="77"/>
            </a:endParaRPr>
          </a:p>
        </p:txBody>
      </p:sp>
      <p:sp>
        <p:nvSpPr>
          <p:cNvPr id="104" name="TextBox 103">
            <a:extLst>
              <a:ext uri="{FF2B5EF4-FFF2-40B4-BE49-F238E27FC236}">
                <a16:creationId xmlns:a16="http://schemas.microsoft.com/office/drawing/2014/main" id="{EED8F8F5-1030-51B1-DEE8-C61593603F34}"/>
              </a:ext>
            </a:extLst>
          </p:cNvPr>
          <p:cNvSpPr txBox="1"/>
          <p:nvPr/>
        </p:nvSpPr>
        <p:spPr>
          <a:xfrm>
            <a:off x="14327508" y="9555601"/>
            <a:ext cx="3070064" cy="400110"/>
          </a:xfrm>
          <a:prstGeom prst="rect">
            <a:avLst/>
          </a:prstGeom>
          <a:noFill/>
        </p:spPr>
        <p:txBody>
          <a:bodyPr wrap="square" rtlCol="0">
            <a:spAutoFit/>
          </a:bodyPr>
          <a:lstStyle/>
          <a:p>
            <a:r>
              <a:rPr lang="en-NG" sz="2000" dirty="0">
                <a:latin typeface="Gill Sans MT" panose="020B0502020104020203" pitchFamily="34" charset="77"/>
              </a:rPr>
              <a:t>Source: IdentityForce</a:t>
            </a:r>
          </a:p>
        </p:txBody>
      </p:sp>
      <p:cxnSp>
        <p:nvCxnSpPr>
          <p:cNvPr id="105" name="Straight Connector 104">
            <a:extLst>
              <a:ext uri="{FF2B5EF4-FFF2-40B4-BE49-F238E27FC236}">
                <a16:creationId xmlns:a16="http://schemas.microsoft.com/office/drawing/2014/main" id="{5FCE3EE5-C362-8AA7-71E0-BE8D22BE0856}"/>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5" name="Slide Number Placeholder 1">
            <a:extLst>
              <a:ext uri="{FF2B5EF4-FFF2-40B4-BE49-F238E27FC236}">
                <a16:creationId xmlns:a16="http://schemas.microsoft.com/office/drawing/2014/main" id="{08DF6F77-D8A5-16B0-5C96-8EBA6A79F24A}"/>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15</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87D791A1-30C9-DDC3-CC88-F726DBF30A59}"/>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157693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6">
            <a:extLst>
              <a:ext uri="{FF2B5EF4-FFF2-40B4-BE49-F238E27FC236}">
                <a16:creationId xmlns:a16="http://schemas.microsoft.com/office/drawing/2014/main" id="{D1529A60-BBBA-AB79-BB39-AA9BB033CBEB}"/>
              </a:ext>
            </a:extLst>
          </p:cNvPr>
          <p:cNvSpPr txBox="1"/>
          <p:nvPr/>
        </p:nvSpPr>
        <p:spPr>
          <a:xfrm>
            <a:off x="3643312" y="396875"/>
            <a:ext cx="10795987" cy="64825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r>
              <a:rPr lang="en-US" sz="4000" b="1" dirty="0">
                <a:solidFill>
                  <a:schemeClr val="bg1"/>
                </a:solidFill>
                <a:latin typeface="Gill Sans MT" panose="020B0502020104020203" pitchFamily="34" charset="77"/>
                <a:cs typeface="Times New Roman"/>
              </a:rPr>
              <a:t>Spot Check</a:t>
            </a:r>
          </a:p>
        </p:txBody>
      </p:sp>
      <p:pic>
        <p:nvPicPr>
          <p:cNvPr id="105" name="Picture 104">
            <a:extLst>
              <a:ext uri="{FF2B5EF4-FFF2-40B4-BE49-F238E27FC236}">
                <a16:creationId xmlns:a16="http://schemas.microsoft.com/office/drawing/2014/main" id="{435B6F22-2A3F-D246-64DB-7D7D9C400F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2512" y="1444631"/>
            <a:ext cx="17398955" cy="8172443"/>
          </a:xfrm>
          <a:prstGeom prst="rect">
            <a:avLst/>
          </a:prstGeom>
        </p:spPr>
      </p:pic>
      <p:cxnSp>
        <p:nvCxnSpPr>
          <p:cNvPr id="3" name="Straight Connector 2">
            <a:extLst>
              <a:ext uri="{FF2B5EF4-FFF2-40B4-BE49-F238E27FC236}">
                <a16:creationId xmlns:a16="http://schemas.microsoft.com/office/drawing/2014/main" id="{0B821E58-3DA8-4325-475D-533334545B29}"/>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A0F56FD4-FC37-FDDC-DC76-3E369080EDB4}"/>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16</a:t>
            </a:fld>
            <a:r>
              <a:rPr lang="en-US" altLang="en-US" sz="2000" b="1" dirty="0">
                <a:solidFill>
                  <a:schemeClr val="bg1"/>
                </a:solidFill>
                <a:latin typeface="Gill Sans MT" panose="020B0502020104020203" pitchFamily="34" charset="0"/>
              </a:rPr>
              <a:t>     </a:t>
            </a:r>
          </a:p>
        </p:txBody>
      </p:sp>
      <p:sp>
        <p:nvSpPr>
          <p:cNvPr id="5" name="object 7">
            <a:extLst>
              <a:ext uri="{FF2B5EF4-FFF2-40B4-BE49-F238E27FC236}">
                <a16:creationId xmlns:a16="http://schemas.microsoft.com/office/drawing/2014/main" id="{E50D1855-27E7-645D-491C-35CD14907579}"/>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157545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12101512" y="409982"/>
            <a:ext cx="4750869" cy="3869774"/>
          </a:xfrm>
          <a:prstGeom prst="rect">
            <a:avLst/>
          </a:prstGeom>
        </p:spPr>
      </p:pic>
      <p:sp>
        <p:nvSpPr>
          <p:cNvPr id="6" name="object 6"/>
          <p:cNvSpPr txBox="1"/>
          <p:nvPr/>
        </p:nvSpPr>
        <p:spPr>
          <a:xfrm>
            <a:off x="848325" y="1282951"/>
            <a:ext cx="10795987" cy="64825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r>
              <a:rPr lang="en-US" sz="4000" b="1" dirty="0">
                <a:solidFill>
                  <a:schemeClr val="bg1"/>
                </a:solidFill>
                <a:latin typeface="Gill Sans MT" panose="020B0502020104020203" pitchFamily="34" charset="77"/>
                <a:cs typeface="Times New Roman"/>
              </a:rPr>
              <a:t>Data Protection Fundamentals</a:t>
            </a:r>
          </a:p>
        </p:txBody>
      </p:sp>
      <p:pic>
        <p:nvPicPr>
          <p:cNvPr id="9" name="object 9"/>
          <p:cNvPicPr/>
          <p:nvPr/>
        </p:nvPicPr>
        <p:blipFill>
          <a:blip r:embed="rId3" cstate="print"/>
          <a:stretch>
            <a:fillRect/>
          </a:stretch>
        </p:blipFill>
        <p:spPr>
          <a:xfrm>
            <a:off x="671512" y="2301876"/>
            <a:ext cx="7059323" cy="1142999"/>
          </a:xfrm>
          <a:prstGeom prst="rect">
            <a:avLst/>
          </a:prstGeom>
        </p:spPr>
      </p:pic>
      <p:sp>
        <p:nvSpPr>
          <p:cNvPr id="10" name="object 10"/>
          <p:cNvSpPr txBox="1"/>
          <p:nvPr/>
        </p:nvSpPr>
        <p:spPr>
          <a:xfrm>
            <a:off x="1128712" y="2143347"/>
            <a:ext cx="17678400" cy="8007128"/>
          </a:xfrm>
          <a:prstGeom prst="rect">
            <a:avLst/>
          </a:prstGeom>
        </p:spPr>
        <p:txBody>
          <a:bodyPr vert="horz" wrap="square" lIns="0" tIns="12700" rIns="0" bIns="0" rtlCol="0">
            <a:spAutoFit/>
          </a:bodyPr>
          <a:lstStyle/>
          <a:p>
            <a:pPr marL="0" lvl="2">
              <a:lnSpc>
                <a:spcPct val="150000"/>
              </a:lnSpc>
              <a:spcBef>
                <a:spcPts val="100"/>
              </a:spcBef>
              <a:tabLst>
                <a:tab pos="299085" algn="l"/>
              </a:tabLst>
            </a:pPr>
            <a:r>
              <a:rPr lang="en-US" sz="4800" spc="-15" dirty="0">
                <a:solidFill>
                  <a:srgbClr val="FFFFFF"/>
                </a:solidFill>
                <a:latin typeface="Gill Sans MT" panose="020B0502020104020203" pitchFamily="34" charset="77"/>
                <a:cs typeface="Times New Roman"/>
              </a:rPr>
              <a:t>L</a:t>
            </a:r>
            <a:r>
              <a:rPr sz="4800" spc="-15" dirty="0">
                <a:solidFill>
                  <a:srgbClr val="FFFFFF"/>
                </a:solidFill>
                <a:latin typeface="Gill Sans MT" panose="020B0502020104020203" pitchFamily="34" charset="77"/>
                <a:cs typeface="Times New Roman"/>
              </a:rPr>
              <a:t>earning</a:t>
            </a:r>
            <a:r>
              <a:rPr sz="4800" spc="-55" dirty="0">
                <a:solidFill>
                  <a:srgbClr val="FFFFFF"/>
                </a:solidFill>
                <a:latin typeface="Gill Sans MT" panose="020B0502020104020203" pitchFamily="34" charset="77"/>
                <a:cs typeface="Times New Roman"/>
              </a:rPr>
              <a:t> </a:t>
            </a:r>
            <a:r>
              <a:rPr sz="4800" spc="-5" dirty="0">
                <a:solidFill>
                  <a:srgbClr val="FFFFFF"/>
                </a:solidFill>
                <a:latin typeface="Gill Sans MT" panose="020B0502020104020203" pitchFamily="34" charset="77"/>
                <a:cs typeface="Times New Roman"/>
              </a:rPr>
              <a:t>Objectives</a:t>
            </a:r>
            <a:endParaRPr lang="en-US" sz="4800" dirty="0">
              <a:latin typeface="Gill Sans MT" panose="020B0502020104020203" pitchFamily="34" charset="77"/>
              <a:cs typeface="Times New Roman"/>
            </a:endParaRPr>
          </a:p>
          <a:p>
            <a:pPr lvl="2">
              <a:lnSpc>
                <a:spcPct val="150000"/>
              </a:lnSpc>
              <a:buClr>
                <a:srgbClr val="FFFFFF"/>
              </a:buClr>
            </a:pPr>
            <a:endParaRPr lang="en-US" sz="3200" dirty="0">
              <a:latin typeface="Gill Sans MT" panose="020B0502020104020203" pitchFamily="34" charset="77"/>
              <a:cs typeface="Times New Roman"/>
            </a:endParaRPr>
          </a:p>
          <a:p>
            <a:pPr marL="57150" lvl="2">
              <a:lnSpc>
                <a:spcPct val="150000"/>
              </a:lnSpc>
              <a:buClr>
                <a:srgbClr val="FFFFFF"/>
              </a:buClr>
            </a:pPr>
            <a:r>
              <a:rPr lang="en-US" sz="3200" dirty="0">
                <a:latin typeface="Gill Sans MT" panose="020B0502020104020203" pitchFamily="34" charset="77"/>
                <a:cs typeface="Times New Roman"/>
              </a:rPr>
              <a:t>Upon</a:t>
            </a:r>
            <a:r>
              <a:rPr lang="en-US" sz="3200" spc="-5"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completion</a:t>
            </a:r>
            <a:r>
              <a:rPr lang="en-US" sz="3200" dirty="0">
                <a:latin typeface="Gill Sans MT" panose="020B0502020104020203" pitchFamily="34" charset="77"/>
                <a:cs typeface="Times New Roman"/>
              </a:rPr>
              <a:t> </a:t>
            </a:r>
            <a:r>
              <a:rPr lang="en-US" sz="3200" spc="-5" dirty="0">
                <a:latin typeface="Gill Sans MT" panose="020B0502020104020203" pitchFamily="34" charset="77"/>
                <a:cs typeface="Times New Roman"/>
              </a:rPr>
              <a:t>of</a:t>
            </a:r>
            <a:r>
              <a:rPr lang="en-US" sz="3200" spc="-10" dirty="0">
                <a:latin typeface="Gill Sans MT" panose="020B0502020104020203" pitchFamily="34" charset="77"/>
                <a:cs typeface="Times New Roman"/>
              </a:rPr>
              <a:t> </a:t>
            </a:r>
            <a:r>
              <a:rPr lang="en-US" sz="3200" spc="-20" dirty="0">
                <a:latin typeface="Gill Sans MT" panose="020B0502020104020203" pitchFamily="34" charset="77"/>
                <a:cs typeface="Times New Roman"/>
              </a:rPr>
              <a:t>Topic</a:t>
            </a:r>
            <a:r>
              <a:rPr lang="en-US" sz="3200" spc="5" dirty="0">
                <a:latin typeface="Gill Sans MT" panose="020B0502020104020203" pitchFamily="34" charset="77"/>
                <a:cs typeface="Times New Roman"/>
              </a:rPr>
              <a:t> </a:t>
            </a:r>
            <a:r>
              <a:rPr lang="en-US" sz="3200" spc="-40" dirty="0">
                <a:latin typeface="Gill Sans MT" panose="020B0502020104020203" pitchFamily="34" charset="77"/>
                <a:cs typeface="Times New Roman"/>
              </a:rPr>
              <a:t>1</a:t>
            </a:r>
            <a:r>
              <a:rPr lang="en-US" sz="3200" dirty="0">
                <a:latin typeface="Gill Sans MT" panose="020B0502020104020203" pitchFamily="34" charset="77"/>
                <a:cs typeface="Times New Roman"/>
              </a:rPr>
              <a:t> </a:t>
            </a:r>
            <a:r>
              <a:rPr lang="en-US" sz="3200" spc="-25" dirty="0">
                <a:latin typeface="Gill Sans MT" panose="020B0502020104020203" pitchFamily="34" charset="77"/>
                <a:cs typeface="Times New Roman"/>
              </a:rPr>
              <a:t>“Overview</a:t>
            </a:r>
            <a:r>
              <a:rPr lang="en-US" sz="3200" dirty="0">
                <a:latin typeface="Gill Sans MT" panose="020B0502020104020203" pitchFamily="34" charset="77"/>
                <a:cs typeface="Times New Roman"/>
              </a:rPr>
              <a:t> </a:t>
            </a:r>
            <a:r>
              <a:rPr lang="en-US" sz="3200" spc="-5" dirty="0">
                <a:latin typeface="Gill Sans MT" panose="020B0502020104020203" pitchFamily="34" charset="77"/>
                <a:cs typeface="Times New Roman"/>
              </a:rPr>
              <a:t>of </a:t>
            </a:r>
            <a:r>
              <a:rPr lang="en-US" sz="3200" spc="-10" dirty="0">
                <a:latin typeface="Gill Sans MT" panose="020B0502020104020203" pitchFamily="34" charset="77"/>
                <a:cs typeface="Times New Roman"/>
              </a:rPr>
              <a:t>Data</a:t>
            </a:r>
            <a:r>
              <a:rPr lang="en-US" sz="3200" spc="5"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Protection</a:t>
            </a:r>
            <a:r>
              <a:rPr lang="en-US" sz="3200"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and</a:t>
            </a:r>
            <a:r>
              <a:rPr lang="en-US" sz="3200" spc="-5" dirty="0">
                <a:latin typeface="Gill Sans MT" panose="020B0502020104020203" pitchFamily="34" charset="77"/>
                <a:cs typeface="Times New Roman"/>
              </a:rPr>
              <a:t> </a:t>
            </a:r>
            <a:r>
              <a:rPr lang="en-US" sz="3200" spc="-25" dirty="0">
                <a:latin typeface="Gill Sans MT" panose="020B0502020104020203" pitchFamily="34" charset="77"/>
                <a:cs typeface="Times New Roman"/>
              </a:rPr>
              <a:t>its Principles</a:t>
            </a:r>
            <a:r>
              <a:rPr lang="en-US" sz="3200" spc="-30" dirty="0">
                <a:latin typeface="Gill Sans MT" panose="020B0502020104020203" pitchFamily="34" charset="77"/>
                <a:cs typeface="Times New Roman"/>
              </a:rPr>
              <a:t>.”,</a:t>
            </a:r>
            <a:r>
              <a:rPr lang="en-US" sz="3200" spc="-5" dirty="0">
                <a:latin typeface="Gill Sans MT" panose="020B0502020104020203" pitchFamily="34" charset="77"/>
                <a:cs typeface="Times New Roman"/>
              </a:rPr>
              <a:t> </a:t>
            </a:r>
            <a:r>
              <a:rPr lang="en-US" sz="3200" spc="-20" dirty="0">
                <a:latin typeface="Gill Sans MT" panose="020B0502020104020203" pitchFamily="34" charset="77"/>
                <a:cs typeface="Times New Roman"/>
              </a:rPr>
              <a:t>participants</a:t>
            </a:r>
            <a:r>
              <a:rPr lang="en-US" sz="3200" spc="5" dirty="0">
                <a:latin typeface="Gill Sans MT" panose="020B0502020104020203" pitchFamily="34" charset="77"/>
                <a:cs typeface="Times New Roman"/>
              </a:rPr>
              <a:t> </a:t>
            </a:r>
            <a:r>
              <a:rPr lang="en-US" sz="3200" spc="-40" dirty="0">
                <a:latin typeface="Gill Sans MT" panose="020B0502020104020203" pitchFamily="34" charset="77"/>
                <a:cs typeface="Times New Roman"/>
              </a:rPr>
              <a:t>shall</a:t>
            </a:r>
            <a:r>
              <a:rPr lang="en-US" sz="3200"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be</a:t>
            </a:r>
            <a:r>
              <a:rPr lang="en-US" sz="3200" dirty="0">
                <a:latin typeface="Gill Sans MT" panose="020B0502020104020203" pitchFamily="34" charset="77"/>
                <a:cs typeface="Times New Roman"/>
              </a:rPr>
              <a:t> </a:t>
            </a:r>
            <a:r>
              <a:rPr lang="en-US" sz="3200" spc="-20" dirty="0">
                <a:latin typeface="Gill Sans MT" panose="020B0502020104020203" pitchFamily="34" charset="77"/>
                <a:cs typeface="Times New Roman"/>
              </a:rPr>
              <a:t>equipped</a:t>
            </a:r>
            <a:r>
              <a:rPr lang="en-US" sz="3200" dirty="0">
                <a:latin typeface="Gill Sans MT" panose="020B0502020104020203" pitchFamily="34" charset="77"/>
                <a:cs typeface="Times New Roman"/>
              </a:rPr>
              <a:t> </a:t>
            </a:r>
            <a:r>
              <a:rPr lang="en-US" sz="3200" spc="-25" dirty="0">
                <a:latin typeface="Gill Sans MT" panose="020B0502020104020203" pitchFamily="34" charset="77"/>
                <a:cs typeface="Times New Roman"/>
              </a:rPr>
              <a:t>with</a:t>
            </a:r>
            <a:r>
              <a:rPr lang="en-US" sz="3200" dirty="0">
                <a:latin typeface="Gill Sans MT" panose="020B0502020104020203" pitchFamily="34" charset="77"/>
                <a:cs typeface="Times New Roman"/>
              </a:rPr>
              <a:t> </a:t>
            </a:r>
            <a:r>
              <a:rPr lang="en-US" sz="3200" spc="-5" dirty="0">
                <a:latin typeface="Gill Sans MT" panose="020B0502020104020203" pitchFamily="34" charset="77"/>
                <a:cs typeface="Times New Roman"/>
              </a:rPr>
              <a:t>the</a:t>
            </a:r>
            <a:r>
              <a:rPr lang="en-US" sz="3200" spc="-10" dirty="0">
                <a:latin typeface="Gill Sans MT" panose="020B0502020104020203" pitchFamily="34" charset="77"/>
                <a:cs typeface="Times New Roman"/>
              </a:rPr>
              <a:t> </a:t>
            </a:r>
            <a:r>
              <a:rPr lang="en-US" sz="3200" spc="-45" dirty="0">
                <a:latin typeface="Gill Sans MT" panose="020B0502020104020203" pitchFamily="34" charset="77"/>
                <a:cs typeface="Times New Roman"/>
              </a:rPr>
              <a:t>skills</a:t>
            </a:r>
            <a:r>
              <a:rPr lang="en-US" sz="3200" spc="5"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to:</a:t>
            </a:r>
            <a:endParaRPr lang="en-US" sz="3200" dirty="0">
              <a:latin typeface="Gill Sans MT" panose="020B0502020104020203" pitchFamily="34" charset="77"/>
              <a:cs typeface="Times New Roman"/>
            </a:endParaRPr>
          </a:p>
          <a:p>
            <a:pPr marL="626110" indent="-457200">
              <a:lnSpc>
                <a:spcPct val="150000"/>
              </a:lnSpc>
              <a:spcBef>
                <a:spcPts val="795"/>
              </a:spcBef>
              <a:buFont typeface="Wingdings" panose="05000000000000000000" pitchFamily="2" charset="2"/>
              <a:buChar char="§"/>
            </a:pPr>
            <a:r>
              <a:rPr lang="en-US" sz="3200" dirty="0">
                <a:latin typeface="Gill Sans MT" panose="020B0502020104020203" pitchFamily="34" charset="77"/>
                <a:cs typeface="Times New Roman"/>
              </a:rPr>
              <a:t>Recognise the importance of data protection to organizations,  including its direct application and relevance to senior  management in protecting reputation, assuring compliance,  managing risks, and making informed decisions in a data-driven business environment.</a:t>
            </a:r>
          </a:p>
          <a:p>
            <a:pPr marL="626110" indent="-457200">
              <a:lnSpc>
                <a:spcPct val="150000"/>
              </a:lnSpc>
              <a:spcBef>
                <a:spcPts val="795"/>
              </a:spcBef>
              <a:buFont typeface="Wingdings" panose="05000000000000000000" pitchFamily="2" charset="2"/>
              <a:buChar char="§"/>
            </a:pPr>
            <a:r>
              <a:rPr lang="en-US" sz="3200" dirty="0">
                <a:latin typeface="Gill Sans MT" panose="020B0502020104020203" pitchFamily="34" charset="77"/>
                <a:cs typeface="Times New Roman"/>
              </a:rPr>
              <a:t>Define key data protection terms and concepts to allow effective communication within the organization.</a:t>
            </a:r>
          </a:p>
          <a:p>
            <a:pPr marL="626110" indent="-457200">
              <a:lnSpc>
                <a:spcPct val="150000"/>
              </a:lnSpc>
              <a:spcBef>
                <a:spcPts val="795"/>
              </a:spcBef>
              <a:buFont typeface="Wingdings" panose="05000000000000000000" pitchFamily="2" charset="2"/>
              <a:buChar char="§"/>
            </a:pPr>
            <a:r>
              <a:rPr lang="en-US" sz="3200" dirty="0">
                <a:latin typeface="Gill Sans MT" panose="020B0502020104020203" pitchFamily="34" charset="77"/>
                <a:cs typeface="Times New Roman"/>
              </a:rPr>
              <a:t>Understand and apply the fundamental data protection principles</a:t>
            </a:r>
          </a:p>
        </p:txBody>
      </p:sp>
      <p:cxnSp>
        <p:nvCxnSpPr>
          <p:cNvPr id="2" name="Straight Connector 1">
            <a:extLst>
              <a:ext uri="{FF2B5EF4-FFF2-40B4-BE49-F238E27FC236}">
                <a16:creationId xmlns:a16="http://schemas.microsoft.com/office/drawing/2014/main" id="{245ED63C-C225-C53A-ADFF-1C595F8463E0}"/>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3" name="Slide Number Placeholder 1">
            <a:extLst>
              <a:ext uri="{FF2B5EF4-FFF2-40B4-BE49-F238E27FC236}">
                <a16:creationId xmlns:a16="http://schemas.microsoft.com/office/drawing/2014/main" id="{12561543-29AE-8F96-1266-4D23AC96CC34}"/>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17</a:t>
            </a:fld>
            <a:r>
              <a:rPr lang="en-US" altLang="en-US" sz="2000" b="1" dirty="0">
                <a:solidFill>
                  <a:schemeClr val="bg1"/>
                </a:solidFill>
                <a:latin typeface="Gill Sans MT" panose="020B0502020104020203" pitchFamily="34" charset="0"/>
              </a:rPr>
              <a:t>     </a:t>
            </a:r>
          </a:p>
        </p:txBody>
      </p:sp>
      <p:sp>
        <p:nvSpPr>
          <p:cNvPr id="4" name="object 7">
            <a:extLst>
              <a:ext uri="{FF2B5EF4-FFF2-40B4-BE49-F238E27FC236}">
                <a16:creationId xmlns:a16="http://schemas.microsoft.com/office/drawing/2014/main" id="{BAAF7ECC-1F0B-1F72-8704-42146D60453E}"/>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p:txBody>
          <a:bodyPr/>
          <a:lstStyle/>
          <a:p>
            <a:endParaRPr lang="en-US" dirty="0"/>
          </a:p>
        </p:txBody>
      </p:sp>
      <p:pic>
        <p:nvPicPr>
          <p:cNvPr id="3" name="object 3">
            <a:extLst>
              <a:ext uri="{FF2B5EF4-FFF2-40B4-BE49-F238E27FC236}">
                <a16:creationId xmlns:a16="http://schemas.microsoft.com/office/drawing/2014/main" id="{DBD55C3B-FF03-ACAB-D936-9AE70F06CAB4}"/>
              </a:ext>
            </a:extLst>
          </p:cNvPr>
          <p:cNvPicPr/>
          <p:nvPr/>
        </p:nvPicPr>
        <p:blipFill>
          <a:blip r:embed="rId2" cstate="print"/>
          <a:stretch>
            <a:fillRect/>
          </a:stretch>
        </p:blipFill>
        <p:spPr>
          <a:xfrm>
            <a:off x="2617590" y="1616075"/>
            <a:ext cx="12490846" cy="8006952"/>
          </a:xfrm>
          <a:prstGeom prst="rect">
            <a:avLst/>
          </a:prstGeom>
        </p:spPr>
      </p:pic>
      <p:sp>
        <p:nvSpPr>
          <p:cNvPr id="4" name="object 4">
            <a:extLst>
              <a:ext uri="{FF2B5EF4-FFF2-40B4-BE49-F238E27FC236}">
                <a16:creationId xmlns:a16="http://schemas.microsoft.com/office/drawing/2014/main" id="{BB6C3272-DB2E-ACDE-50AE-F1BA57F2B29B}"/>
              </a:ext>
            </a:extLst>
          </p:cNvPr>
          <p:cNvSpPr txBox="1">
            <a:spLocks/>
          </p:cNvSpPr>
          <p:nvPr/>
        </p:nvSpPr>
        <p:spPr>
          <a:xfrm>
            <a:off x="602298" y="1006475"/>
            <a:ext cx="16909414" cy="1243930"/>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12700" rIns="0" bIns="0" rtlCol="0">
            <a:spAutoFit/>
          </a:bodyPr>
          <a:lstStyle>
            <a:lvl1pPr>
              <a:defRPr sz="2400" b="1" i="0">
                <a:solidFill>
                  <a:srgbClr val="C00000"/>
                </a:solidFill>
                <a:latin typeface="Garamond" panose="02020404030301010803" pitchFamily="18" charset="0"/>
                <a:ea typeface="+mj-ea"/>
                <a:cs typeface="Times New Roman"/>
              </a:defRPr>
            </a:lvl1pPr>
          </a:lstStyle>
          <a:p>
            <a:pPr marL="12700" algn="ctr">
              <a:spcBef>
                <a:spcPts val="100"/>
              </a:spcBef>
            </a:pPr>
            <a:r>
              <a:rPr lang="en-US" sz="4000" kern="0" spc="-15" dirty="0">
                <a:solidFill>
                  <a:schemeClr val="bg1"/>
                </a:solidFill>
                <a:latin typeface="Gill Sans MT" panose="020B0502020104020203" pitchFamily="34" charset="77"/>
              </a:rPr>
              <a:t>Interactive Session On Participants’ Views On The Application And Relevance Of Data Protection.</a:t>
            </a:r>
          </a:p>
        </p:txBody>
      </p:sp>
      <p:cxnSp>
        <p:nvCxnSpPr>
          <p:cNvPr id="2" name="Straight Connector 1">
            <a:extLst>
              <a:ext uri="{FF2B5EF4-FFF2-40B4-BE49-F238E27FC236}">
                <a16:creationId xmlns:a16="http://schemas.microsoft.com/office/drawing/2014/main" id="{4CEA644C-5C1C-EA33-369C-CDA6DDDEE882}"/>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6" name="Slide Number Placeholder 1">
            <a:extLst>
              <a:ext uri="{FF2B5EF4-FFF2-40B4-BE49-F238E27FC236}">
                <a16:creationId xmlns:a16="http://schemas.microsoft.com/office/drawing/2014/main" id="{6708434F-08D8-C7B6-581B-F9B2AA46CEC5}"/>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18</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C5FDA519-71C6-C19B-5E3F-D115F8D52D6C}"/>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4032215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BC3563-11A7-73AD-068C-FA899614EDE1}"/>
              </a:ext>
            </a:extLst>
          </p:cNvPr>
          <p:cNvPicPr>
            <a:picLocks noChangeAspect="1"/>
          </p:cNvPicPr>
          <p:nvPr/>
        </p:nvPicPr>
        <p:blipFill>
          <a:blip r:embed="rId2"/>
          <a:stretch>
            <a:fillRect/>
          </a:stretch>
        </p:blipFill>
        <p:spPr>
          <a:xfrm>
            <a:off x="964510" y="1205877"/>
            <a:ext cx="17092405" cy="8411198"/>
          </a:xfrm>
          <a:prstGeom prst="rect">
            <a:avLst/>
          </a:prstGeom>
        </p:spPr>
      </p:pic>
      <p:sp>
        <p:nvSpPr>
          <p:cNvPr id="3" name="Title 7">
            <a:extLst>
              <a:ext uri="{FF2B5EF4-FFF2-40B4-BE49-F238E27FC236}">
                <a16:creationId xmlns:a16="http://schemas.microsoft.com/office/drawing/2014/main" id="{9F18AF3C-4167-762F-6D74-A31077B8EDEF}"/>
              </a:ext>
            </a:extLst>
          </p:cNvPr>
          <p:cNvSpPr txBox="1">
            <a:spLocks/>
          </p:cNvSpPr>
          <p:nvPr/>
        </p:nvSpPr>
        <p:spPr>
          <a:xfrm>
            <a:off x="1585912" y="0"/>
            <a:ext cx="15087600" cy="100119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b="0" i="0">
                <a:latin typeface="Gill Sans MT" panose="020B0502020104020203" pitchFamily="34" charset="77"/>
                <a:ea typeface="+mj-ea"/>
                <a:cs typeface="+mj-cs"/>
              </a:defRPr>
            </a:lvl1pPr>
          </a:lstStyle>
          <a:p>
            <a:pPr marL="118745" algn="ctr">
              <a:lnSpc>
                <a:spcPct val="150000"/>
              </a:lnSpc>
              <a:spcBef>
                <a:spcPts val="95"/>
              </a:spcBef>
            </a:pPr>
            <a:r>
              <a:rPr lang="en-US" sz="4000" b="1" kern="0" dirty="0">
                <a:solidFill>
                  <a:schemeClr val="bg1"/>
                </a:solidFill>
              </a:rPr>
              <a:t>Starting Thought</a:t>
            </a:r>
          </a:p>
        </p:txBody>
      </p:sp>
      <p:cxnSp>
        <p:nvCxnSpPr>
          <p:cNvPr id="4" name="Straight Connector 3">
            <a:extLst>
              <a:ext uri="{FF2B5EF4-FFF2-40B4-BE49-F238E27FC236}">
                <a16:creationId xmlns:a16="http://schemas.microsoft.com/office/drawing/2014/main" id="{6B8C5C45-CE2F-9CB7-7078-5014D45C249D}"/>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5" name="Slide Number Placeholder 1">
            <a:extLst>
              <a:ext uri="{FF2B5EF4-FFF2-40B4-BE49-F238E27FC236}">
                <a16:creationId xmlns:a16="http://schemas.microsoft.com/office/drawing/2014/main" id="{B86A75B4-5742-3AB6-E388-4F8E40599B13}"/>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19</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886B9EB5-AC31-FB84-CEF5-CBF4E0496DD0}"/>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458852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18"/>
          <p:cNvSpPr txBox="1">
            <a:spLocks noGrp="1"/>
          </p:cNvSpPr>
          <p:nvPr>
            <p:ph type="sldNum" sz="quarter" idx="4294967295"/>
          </p:nvPr>
        </p:nvSpPr>
        <p:spPr>
          <a:xfrm>
            <a:off x="17105857" y="10170667"/>
            <a:ext cx="583430" cy="189347"/>
          </a:xfrm>
          <a:prstGeom prst="rect">
            <a:avLst/>
          </a:prstGeom>
        </p:spPr>
        <p:txBody>
          <a:bodyPr vert="horz" wrap="square" lIns="0" tIns="0" rIns="0" bIns="0" rtlCol="0">
            <a:spAutoFit/>
          </a:bodyPr>
          <a:lstStyle/>
          <a:p>
            <a:pPr marL="38100">
              <a:lnSpc>
                <a:spcPts val="1410"/>
              </a:lnSpc>
            </a:pPr>
            <a:fld id="{81D60167-4931-47E6-BA6A-407CBD079E47}" type="slidenum">
              <a:rPr dirty="0">
                <a:latin typeface="Gill Sans MT" panose="020B0502020104020203" pitchFamily="34" charset="0"/>
              </a:rPr>
              <a:pPr marL="38100">
                <a:lnSpc>
                  <a:spcPts val="1410"/>
                </a:lnSpc>
              </a:pPr>
              <a:t>20</a:t>
            </a:fld>
            <a:endParaRPr dirty="0">
              <a:latin typeface="Gill Sans MT" panose="020B0502020104020203" pitchFamily="34" charset="0"/>
            </a:endParaRPr>
          </a:p>
        </p:txBody>
      </p:sp>
      <p:sp>
        <p:nvSpPr>
          <p:cNvPr id="3" name="Title 7">
            <a:extLst>
              <a:ext uri="{FF2B5EF4-FFF2-40B4-BE49-F238E27FC236}">
                <a16:creationId xmlns:a16="http://schemas.microsoft.com/office/drawing/2014/main" id="{9F18AF3C-4167-762F-6D74-A31077B8EDEF}"/>
              </a:ext>
            </a:extLst>
          </p:cNvPr>
          <p:cNvSpPr txBox="1">
            <a:spLocks/>
          </p:cNvSpPr>
          <p:nvPr/>
        </p:nvSpPr>
        <p:spPr>
          <a:xfrm>
            <a:off x="1585912" y="168275"/>
            <a:ext cx="15087600" cy="832924"/>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lvl1pPr>
              <a:defRPr b="0" i="0">
                <a:latin typeface="Gill Sans MT" panose="020B0502020104020203" pitchFamily="34" charset="77"/>
                <a:ea typeface="+mj-ea"/>
                <a:cs typeface="+mj-cs"/>
              </a:defRPr>
            </a:lvl1pPr>
          </a:lstStyle>
          <a:p>
            <a:pPr marL="118745" algn="ctr">
              <a:lnSpc>
                <a:spcPct val="150000"/>
              </a:lnSpc>
              <a:spcBef>
                <a:spcPts val="95"/>
              </a:spcBef>
            </a:pPr>
            <a:r>
              <a:rPr lang="en-US" sz="4000" b="1" kern="0" dirty="0">
                <a:solidFill>
                  <a:schemeClr val="bg1"/>
                </a:solidFill>
              </a:rPr>
              <a:t>Setting The Foundation</a:t>
            </a:r>
          </a:p>
        </p:txBody>
      </p:sp>
      <p:pic>
        <p:nvPicPr>
          <p:cNvPr id="4" name="Picture 3">
            <a:extLst>
              <a:ext uri="{FF2B5EF4-FFF2-40B4-BE49-F238E27FC236}">
                <a16:creationId xmlns:a16="http://schemas.microsoft.com/office/drawing/2014/main" id="{9E88BA32-C756-3DBA-1AE3-F00D6E4EDF60}"/>
              </a:ext>
            </a:extLst>
          </p:cNvPr>
          <p:cNvPicPr>
            <a:picLocks noChangeAspect="1"/>
          </p:cNvPicPr>
          <p:nvPr/>
        </p:nvPicPr>
        <p:blipFill>
          <a:blip r:embed="rId2"/>
          <a:stretch>
            <a:fillRect/>
          </a:stretch>
        </p:blipFill>
        <p:spPr>
          <a:xfrm>
            <a:off x="4405312" y="1349375"/>
            <a:ext cx="11395363" cy="8001000"/>
          </a:xfrm>
          <a:prstGeom prst="rect">
            <a:avLst/>
          </a:prstGeom>
        </p:spPr>
      </p:pic>
      <p:cxnSp>
        <p:nvCxnSpPr>
          <p:cNvPr id="2" name="Straight Connector 1">
            <a:extLst>
              <a:ext uri="{FF2B5EF4-FFF2-40B4-BE49-F238E27FC236}">
                <a16:creationId xmlns:a16="http://schemas.microsoft.com/office/drawing/2014/main" id="{4F2E301E-3BB7-3EE7-A6CB-E003D2D0AA29}"/>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5" name="Slide Number Placeholder 1">
            <a:extLst>
              <a:ext uri="{FF2B5EF4-FFF2-40B4-BE49-F238E27FC236}">
                <a16:creationId xmlns:a16="http://schemas.microsoft.com/office/drawing/2014/main" id="{AEB90C3A-08DB-3F52-6664-388A8390C50F}"/>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20</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E51344E6-3628-08E5-CB39-0EB0FE5FCDCF}"/>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10310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18"/>
          <p:cNvSpPr txBox="1">
            <a:spLocks noGrp="1"/>
          </p:cNvSpPr>
          <p:nvPr>
            <p:ph type="sldNum" sz="quarter" idx="4294967295"/>
          </p:nvPr>
        </p:nvSpPr>
        <p:spPr>
          <a:xfrm>
            <a:off x="17105857" y="10170667"/>
            <a:ext cx="583430" cy="189347"/>
          </a:xfrm>
          <a:prstGeom prst="rect">
            <a:avLst/>
          </a:prstGeom>
        </p:spPr>
        <p:txBody>
          <a:bodyPr vert="horz" wrap="square" lIns="0" tIns="0" rIns="0" bIns="0" rtlCol="0">
            <a:spAutoFit/>
          </a:bodyPr>
          <a:lstStyle/>
          <a:p>
            <a:pPr marL="38100">
              <a:lnSpc>
                <a:spcPts val="1410"/>
              </a:lnSpc>
            </a:pPr>
            <a:fld id="{81D60167-4931-47E6-BA6A-407CBD079E47}" type="slidenum">
              <a:rPr dirty="0">
                <a:latin typeface="Gill Sans MT" panose="020B0502020104020203" pitchFamily="34" charset="0"/>
              </a:rPr>
              <a:pPr marL="38100">
                <a:lnSpc>
                  <a:spcPts val="1410"/>
                </a:lnSpc>
              </a:pPr>
              <a:t>21</a:t>
            </a:fld>
            <a:endParaRPr dirty="0">
              <a:latin typeface="Gill Sans MT" panose="020B0502020104020203" pitchFamily="34" charset="0"/>
            </a:endParaRPr>
          </a:p>
        </p:txBody>
      </p:sp>
      <p:grpSp>
        <p:nvGrpSpPr>
          <p:cNvPr id="8" name="Group 7">
            <a:extLst>
              <a:ext uri="{FF2B5EF4-FFF2-40B4-BE49-F238E27FC236}">
                <a16:creationId xmlns:a16="http://schemas.microsoft.com/office/drawing/2014/main" id="{EA0CF43F-AC53-EC0D-E7ED-DD7E3F2F5CE4}"/>
              </a:ext>
            </a:extLst>
          </p:cNvPr>
          <p:cNvGrpSpPr/>
          <p:nvPr/>
        </p:nvGrpSpPr>
        <p:grpSpPr>
          <a:xfrm>
            <a:off x="1745097" y="1692275"/>
            <a:ext cx="14895839" cy="6781800"/>
            <a:chOff x="3130629" y="2149475"/>
            <a:chExt cx="13351122" cy="3304017"/>
          </a:xfrm>
        </p:grpSpPr>
        <p:sp>
          <p:nvSpPr>
            <p:cNvPr id="2" name="Text Placeholder 4">
              <a:extLst>
                <a:ext uri="{FF2B5EF4-FFF2-40B4-BE49-F238E27FC236}">
                  <a16:creationId xmlns:a16="http://schemas.microsoft.com/office/drawing/2014/main" id="{96FE8E32-1630-6BAF-8FC1-3D4B3A208682}"/>
                </a:ext>
              </a:extLst>
            </p:cNvPr>
            <p:cNvSpPr txBox="1">
              <a:spLocks/>
            </p:cNvSpPr>
            <p:nvPr/>
          </p:nvSpPr>
          <p:spPr>
            <a:xfrm>
              <a:off x="3130630" y="2165350"/>
              <a:ext cx="6613655" cy="894996"/>
            </a:xfrm>
            <a:prstGeom prst="rect">
              <a:avLst/>
            </a:prstGeom>
            <a:solidFill>
              <a:srgbClr val="054C2C"/>
            </a:solidFill>
          </p:spPr>
          <p:style>
            <a:lnRef idx="3">
              <a:schemeClr val="lt1"/>
            </a:lnRef>
            <a:fillRef idx="1">
              <a:schemeClr val="accent1"/>
            </a:fillRef>
            <a:effectRef idx="1">
              <a:schemeClr val="accent1"/>
            </a:effectRef>
            <a:fontRef idx="minor">
              <a:schemeClr val="lt1"/>
            </a:fontRef>
          </p:style>
          <p:txBody>
            <a:bodyPr anchor="ctr"/>
            <a:lstStyle>
              <a:lvl1pPr marL="0">
                <a:defRPr b="0" i="0">
                  <a:solidFill>
                    <a:schemeClr val="lt1"/>
                  </a:solidFill>
                  <a:latin typeface="+mn-lt"/>
                  <a:ea typeface="+mn-ea"/>
                  <a:cs typeface="+mn-cs"/>
                </a:defRPr>
              </a:lvl1pPr>
              <a:lvl2pPr marL="457200">
                <a:defRPr>
                  <a:solidFill>
                    <a:schemeClr val="lt1"/>
                  </a:solidFill>
                  <a:latin typeface="+mn-lt"/>
                  <a:ea typeface="+mn-ea"/>
                  <a:cs typeface="+mn-cs"/>
                </a:defRPr>
              </a:lvl2pPr>
              <a:lvl3pPr marL="914400">
                <a:defRPr>
                  <a:solidFill>
                    <a:schemeClr val="lt1"/>
                  </a:solidFill>
                  <a:latin typeface="+mn-lt"/>
                  <a:ea typeface="+mn-ea"/>
                  <a:cs typeface="+mn-cs"/>
                </a:defRPr>
              </a:lvl3pPr>
              <a:lvl4pPr marL="1371600">
                <a:defRPr>
                  <a:solidFill>
                    <a:schemeClr val="lt1"/>
                  </a:solidFill>
                  <a:latin typeface="+mn-lt"/>
                  <a:ea typeface="+mn-ea"/>
                  <a:cs typeface="+mn-cs"/>
                </a:defRPr>
              </a:lvl4pPr>
              <a:lvl5pPr marL="1828800">
                <a:defRPr>
                  <a:solidFill>
                    <a:schemeClr val="lt1"/>
                  </a:solidFill>
                  <a:latin typeface="+mn-lt"/>
                  <a:ea typeface="+mn-ea"/>
                  <a:cs typeface="+mn-cs"/>
                </a:defRPr>
              </a:lvl5pPr>
              <a:lvl6pPr marL="2286000">
                <a:defRPr>
                  <a:solidFill>
                    <a:schemeClr val="lt1"/>
                  </a:solidFill>
                  <a:latin typeface="+mn-lt"/>
                  <a:ea typeface="+mn-ea"/>
                  <a:cs typeface="+mn-cs"/>
                </a:defRPr>
              </a:lvl6pPr>
              <a:lvl7pPr marL="2743200">
                <a:defRPr>
                  <a:solidFill>
                    <a:schemeClr val="lt1"/>
                  </a:solidFill>
                  <a:latin typeface="+mn-lt"/>
                  <a:ea typeface="+mn-ea"/>
                  <a:cs typeface="+mn-cs"/>
                </a:defRPr>
              </a:lvl7pPr>
              <a:lvl8pPr marL="3200400">
                <a:defRPr>
                  <a:solidFill>
                    <a:schemeClr val="lt1"/>
                  </a:solidFill>
                  <a:latin typeface="+mn-lt"/>
                  <a:ea typeface="+mn-ea"/>
                  <a:cs typeface="+mn-cs"/>
                </a:defRPr>
              </a:lvl8pPr>
              <a:lvl9pPr marL="3657600">
                <a:defRPr>
                  <a:solidFill>
                    <a:schemeClr val="lt1"/>
                  </a:solidFill>
                  <a:latin typeface="+mn-lt"/>
                  <a:ea typeface="+mn-ea"/>
                  <a:cs typeface="+mn-cs"/>
                </a:defRPr>
              </a:lvl9pPr>
            </a:lstStyle>
            <a:p>
              <a:r>
                <a:rPr lang="en-US" sz="2800" b="1" kern="0" dirty="0">
                  <a:solidFill>
                    <a:schemeClr val="bg1"/>
                  </a:solidFill>
                  <a:latin typeface="Gill Sans MT" panose="020B0502020104020203" pitchFamily="34" charset="77"/>
                </a:rPr>
                <a:t>Data Protection</a:t>
              </a:r>
              <a:endParaRPr lang="x-none" sz="2800" b="1" kern="0" dirty="0">
                <a:solidFill>
                  <a:schemeClr val="bg1"/>
                </a:solidFill>
                <a:latin typeface="Gill Sans MT" panose="020B0502020104020203" pitchFamily="34" charset="0"/>
              </a:endParaRPr>
            </a:p>
          </p:txBody>
        </p:sp>
        <p:sp>
          <p:nvSpPr>
            <p:cNvPr id="5" name="Content Placeholder 5">
              <a:extLst>
                <a:ext uri="{FF2B5EF4-FFF2-40B4-BE49-F238E27FC236}">
                  <a16:creationId xmlns:a16="http://schemas.microsoft.com/office/drawing/2014/main" id="{1979D591-9F61-CF9F-C39C-D8C36D568ABE}"/>
                </a:ext>
              </a:extLst>
            </p:cNvPr>
            <p:cNvSpPr txBox="1">
              <a:spLocks/>
            </p:cNvSpPr>
            <p:nvPr/>
          </p:nvSpPr>
          <p:spPr>
            <a:xfrm>
              <a:off x="3130629" y="3059609"/>
              <a:ext cx="6645521" cy="2393883"/>
            </a:xfrm>
            <a:prstGeom prst="rect">
              <a:avLst/>
            </a:prstGeom>
            <a:solidFill>
              <a:schemeClr val="bg1"/>
            </a:solidFill>
          </p:spPr>
          <p:style>
            <a:lnRef idx="3">
              <a:schemeClr val="lt1"/>
            </a:lnRef>
            <a:fillRef idx="1">
              <a:schemeClr val="accent1"/>
            </a:fillRef>
            <a:effectRef idx="1">
              <a:schemeClr val="accent1"/>
            </a:effectRef>
            <a:fontRef idx="minor">
              <a:schemeClr val="lt1"/>
            </a:fontRef>
          </p:style>
          <p:txBody>
            <a:bodyPr>
              <a:normAutofit/>
            </a:bodyPr>
            <a:lstStyle>
              <a:lvl1pPr marL="0">
                <a:defRPr b="0" i="0">
                  <a:solidFill>
                    <a:schemeClr val="lt1"/>
                  </a:solidFill>
                  <a:latin typeface="+mn-lt"/>
                  <a:ea typeface="+mn-ea"/>
                  <a:cs typeface="+mn-cs"/>
                </a:defRPr>
              </a:lvl1pPr>
              <a:lvl2pPr marL="457200">
                <a:defRPr>
                  <a:solidFill>
                    <a:schemeClr val="lt1"/>
                  </a:solidFill>
                  <a:latin typeface="+mn-lt"/>
                  <a:ea typeface="+mn-ea"/>
                  <a:cs typeface="+mn-cs"/>
                </a:defRPr>
              </a:lvl2pPr>
              <a:lvl3pPr marL="914400">
                <a:defRPr>
                  <a:solidFill>
                    <a:schemeClr val="lt1"/>
                  </a:solidFill>
                  <a:latin typeface="+mn-lt"/>
                  <a:ea typeface="+mn-ea"/>
                  <a:cs typeface="+mn-cs"/>
                </a:defRPr>
              </a:lvl3pPr>
              <a:lvl4pPr marL="1371600">
                <a:defRPr>
                  <a:solidFill>
                    <a:schemeClr val="lt1"/>
                  </a:solidFill>
                  <a:latin typeface="+mn-lt"/>
                  <a:ea typeface="+mn-ea"/>
                  <a:cs typeface="+mn-cs"/>
                </a:defRPr>
              </a:lvl4pPr>
              <a:lvl5pPr marL="1828800">
                <a:defRPr>
                  <a:solidFill>
                    <a:schemeClr val="lt1"/>
                  </a:solidFill>
                  <a:latin typeface="+mn-lt"/>
                  <a:ea typeface="+mn-ea"/>
                  <a:cs typeface="+mn-cs"/>
                </a:defRPr>
              </a:lvl5pPr>
              <a:lvl6pPr marL="2286000">
                <a:defRPr>
                  <a:solidFill>
                    <a:schemeClr val="lt1"/>
                  </a:solidFill>
                  <a:latin typeface="+mn-lt"/>
                  <a:ea typeface="+mn-ea"/>
                  <a:cs typeface="+mn-cs"/>
                </a:defRPr>
              </a:lvl6pPr>
              <a:lvl7pPr marL="2743200">
                <a:defRPr>
                  <a:solidFill>
                    <a:schemeClr val="lt1"/>
                  </a:solidFill>
                  <a:latin typeface="+mn-lt"/>
                  <a:ea typeface="+mn-ea"/>
                  <a:cs typeface="+mn-cs"/>
                </a:defRPr>
              </a:lvl7pPr>
              <a:lvl8pPr marL="3200400">
                <a:defRPr>
                  <a:solidFill>
                    <a:schemeClr val="lt1"/>
                  </a:solidFill>
                  <a:latin typeface="+mn-lt"/>
                  <a:ea typeface="+mn-ea"/>
                  <a:cs typeface="+mn-cs"/>
                </a:defRPr>
              </a:lvl8pPr>
              <a:lvl9pPr marL="3657600">
                <a:defRPr>
                  <a:solidFill>
                    <a:schemeClr val="lt1"/>
                  </a:solidFill>
                  <a:latin typeface="+mn-lt"/>
                  <a:ea typeface="+mn-ea"/>
                  <a:cs typeface="+mn-cs"/>
                </a:defRPr>
              </a:lvl9pPr>
            </a:lstStyle>
            <a:p>
              <a:pPr marL="457200" indent="-457200">
                <a:lnSpc>
                  <a:spcPct val="150000"/>
                </a:lnSpc>
                <a:buFont typeface="Wingdings" pitchFamily="2" charset="2"/>
                <a:buChar char="ü"/>
              </a:pPr>
              <a:r>
                <a:rPr lang="en-US" sz="2800" kern="0" dirty="0">
                  <a:solidFill>
                    <a:srgbClr val="000000"/>
                  </a:solidFill>
                  <a:latin typeface="Gill Sans MT" panose="020B0502020104020203" pitchFamily="34" charset="77"/>
                </a:rPr>
                <a:t>Is about securing data against unauthorized access (internal or external).</a:t>
              </a:r>
            </a:p>
            <a:p>
              <a:pPr marL="457200" indent="-457200">
                <a:lnSpc>
                  <a:spcPct val="150000"/>
                </a:lnSpc>
                <a:buFont typeface="Wingdings" pitchFamily="2" charset="2"/>
                <a:buChar char="ü"/>
              </a:pPr>
              <a:r>
                <a:rPr lang="en-US" sz="2800" kern="0" dirty="0">
                  <a:solidFill>
                    <a:srgbClr val="000000"/>
                  </a:solidFill>
                  <a:latin typeface="Gill Sans MT" panose="020B0502020104020203" pitchFamily="34" charset="77"/>
                </a:rPr>
                <a:t>Is essentially a technical issue</a:t>
              </a:r>
            </a:p>
            <a:p>
              <a:pPr marL="457200" indent="-457200">
                <a:lnSpc>
                  <a:spcPct val="150000"/>
                </a:lnSpc>
                <a:buFont typeface="Wingdings" pitchFamily="2" charset="2"/>
                <a:buChar char="ü"/>
              </a:pPr>
              <a:r>
                <a:rPr lang="en-US" sz="2800" kern="0" dirty="0">
                  <a:solidFill>
                    <a:srgbClr val="000000"/>
                  </a:solidFill>
                  <a:latin typeface="Gill Sans MT" panose="020B0502020104020203" pitchFamily="34" charset="77"/>
                </a:rPr>
                <a:t>Can exist without data privacy</a:t>
              </a:r>
              <a:endParaRPr lang="x-none" sz="2800" kern="0" dirty="0">
                <a:latin typeface="Gill Sans MT" panose="020B0502020104020203" pitchFamily="34" charset="0"/>
              </a:endParaRPr>
            </a:p>
          </p:txBody>
        </p:sp>
        <p:sp>
          <p:nvSpPr>
            <p:cNvPr id="6" name="Text Placeholder 6">
              <a:extLst>
                <a:ext uri="{FF2B5EF4-FFF2-40B4-BE49-F238E27FC236}">
                  <a16:creationId xmlns:a16="http://schemas.microsoft.com/office/drawing/2014/main" id="{F8127AC2-709D-C0E4-33EB-28AAD3CB5591}"/>
                </a:ext>
              </a:extLst>
            </p:cNvPr>
            <p:cNvSpPr txBox="1">
              <a:spLocks/>
            </p:cNvSpPr>
            <p:nvPr/>
          </p:nvSpPr>
          <p:spPr>
            <a:xfrm>
              <a:off x="9768027" y="2149475"/>
              <a:ext cx="6705600" cy="894996"/>
            </a:xfrm>
            <a:prstGeom prst="rect">
              <a:avLst/>
            </a:prstGeom>
            <a:solidFill>
              <a:srgbClr val="054C2C"/>
            </a:solidFill>
          </p:spPr>
          <p:style>
            <a:lnRef idx="3">
              <a:schemeClr val="lt1"/>
            </a:lnRef>
            <a:fillRef idx="1">
              <a:schemeClr val="accent6"/>
            </a:fillRef>
            <a:effectRef idx="1">
              <a:schemeClr val="accent6"/>
            </a:effectRef>
            <a:fontRef idx="minor">
              <a:schemeClr val="lt1"/>
            </a:fontRef>
          </p:style>
          <p:txBody>
            <a:bodyPr anchor="ctr"/>
            <a:lstStyle>
              <a:lvl1pPr marL="0">
                <a:defRPr b="0" i="0">
                  <a:solidFill>
                    <a:schemeClr val="lt1"/>
                  </a:solidFill>
                  <a:latin typeface="+mn-lt"/>
                  <a:ea typeface="+mn-ea"/>
                  <a:cs typeface="+mn-cs"/>
                </a:defRPr>
              </a:lvl1pPr>
              <a:lvl2pPr marL="457200">
                <a:defRPr>
                  <a:solidFill>
                    <a:schemeClr val="lt1"/>
                  </a:solidFill>
                  <a:latin typeface="+mn-lt"/>
                  <a:ea typeface="+mn-ea"/>
                  <a:cs typeface="+mn-cs"/>
                </a:defRPr>
              </a:lvl2pPr>
              <a:lvl3pPr marL="914400">
                <a:defRPr>
                  <a:solidFill>
                    <a:schemeClr val="lt1"/>
                  </a:solidFill>
                  <a:latin typeface="+mn-lt"/>
                  <a:ea typeface="+mn-ea"/>
                  <a:cs typeface="+mn-cs"/>
                </a:defRPr>
              </a:lvl3pPr>
              <a:lvl4pPr marL="1371600">
                <a:defRPr>
                  <a:solidFill>
                    <a:schemeClr val="lt1"/>
                  </a:solidFill>
                  <a:latin typeface="+mn-lt"/>
                  <a:ea typeface="+mn-ea"/>
                  <a:cs typeface="+mn-cs"/>
                </a:defRPr>
              </a:lvl4pPr>
              <a:lvl5pPr marL="1828800">
                <a:defRPr>
                  <a:solidFill>
                    <a:schemeClr val="lt1"/>
                  </a:solidFill>
                  <a:latin typeface="+mn-lt"/>
                  <a:ea typeface="+mn-ea"/>
                  <a:cs typeface="+mn-cs"/>
                </a:defRPr>
              </a:lvl5pPr>
              <a:lvl6pPr marL="2286000">
                <a:defRPr>
                  <a:solidFill>
                    <a:schemeClr val="lt1"/>
                  </a:solidFill>
                  <a:latin typeface="+mn-lt"/>
                  <a:ea typeface="+mn-ea"/>
                  <a:cs typeface="+mn-cs"/>
                </a:defRPr>
              </a:lvl6pPr>
              <a:lvl7pPr marL="2743200">
                <a:defRPr>
                  <a:solidFill>
                    <a:schemeClr val="lt1"/>
                  </a:solidFill>
                  <a:latin typeface="+mn-lt"/>
                  <a:ea typeface="+mn-ea"/>
                  <a:cs typeface="+mn-cs"/>
                </a:defRPr>
              </a:lvl7pPr>
              <a:lvl8pPr marL="3200400">
                <a:defRPr>
                  <a:solidFill>
                    <a:schemeClr val="lt1"/>
                  </a:solidFill>
                  <a:latin typeface="+mn-lt"/>
                  <a:ea typeface="+mn-ea"/>
                  <a:cs typeface="+mn-cs"/>
                </a:defRPr>
              </a:lvl8pPr>
              <a:lvl9pPr marL="3657600">
                <a:defRPr>
                  <a:solidFill>
                    <a:schemeClr val="lt1"/>
                  </a:solidFill>
                  <a:latin typeface="+mn-lt"/>
                  <a:ea typeface="+mn-ea"/>
                  <a:cs typeface="+mn-cs"/>
                </a:defRPr>
              </a:lvl9pPr>
            </a:lstStyle>
            <a:p>
              <a:r>
                <a:rPr lang="en-US" sz="2800" b="1" kern="0" dirty="0">
                  <a:solidFill>
                    <a:schemeClr val="bg1"/>
                  </a:solidFill>
                  <a:latin typeface="Gill Sans MT" panose="020B0502020104020203" pitchFamily="34" charset="77"/>
                </a:rPr>
                <a:t>Data privacy</a:t>
              </a:r>
              <a:endParaRPr lang="x-none" sz="2800" b="1" kern="0" dirty="0">
                <a:solidFill>
                  <a:schemeClr val="bg1"/>
                </a:solidFill>
                <a:latin typeface="Gill Sans MT" panose="020B0502020104020203" pitchFamily="34" charset="0"/>
              </a:endParaRPr>
            </a:p>
          </p:txBody>
        </p:sp>
        <p:sp>
          <p:nvSpPr>
            <p:cNvPr id="7" name="Content Placeholder 7">
              <a:extLst>
                <a:ext uri="{FF2B5EF4-FFF2-40B4-BE49-F238E27FC236}">
                  <a16:creationId xmlns:a16="http://schemas.microsoft.com/office/drawing/2014/main" id="{B05DFFD3-B92D-D074-B50D-A89369E72C70}"/>
                </a:ext>
              </a:extLst>
            </p:cNvPr>
            <p:cNvSpPr txBox="1">
              <a:spLocks/>
            </p:cNvSpPr>
            <p:nvPr/>
          </p:nvSpPr>
          <p:spPr>
            <a:xfrm>
              <a:off x="10233617" y="3059609"/>
              <a:ext cx="6248134" cy="2393883"/>
            </a:xfrm>
            <a:prstGeom prst="rect">
              <a:avLst/>
            </a:prstGeom>
            <a:solidFill>
              <a:schemeClr val="bg1"/>
            </a:solidFill>
          </p:spPr>
          <p:style>
            <a:lnRef idx="3">
              <a:schemeClr val="lt1"/>
            </a:lnRef>
            <a:fillRef idx="1">
              <a:schemeClr val="accent6"/>
            </a:fillRef>
            <a:effectRef idx="1">
              <a:schemeClr val="accent6"/>
            </a:effectRef>
            <a:fontRef idx="minor">
              <a:schemeClr val="lt1"/>
            </a:fontRef>
          </p:style>
          <p:txBody>
            <a:bodyPr>
              <a:normAutofit/>
            </a:bodyPr>
            <a:lstStyle>
              <a:lvl1pPr marL="0">
                <a:defRPr b="0" i="0">
                  <a:solidFill>
                    <a:schemeClr val="lt1"/>
                  </a:solidFill>
                  <a:latin typeface="+mn-lt"/>
                  <a:ea typeface="+mn-ea"/>
                  <a:cs typeface="+mn-cs"/>
                </a:defRPr>
              </a:lvl1pPr>
              <a:lvl2pPr marL="457200">
                <a:defRPr>
                  <a:solidFill>
                    <a:schemeClr val="lt1"/>
                  </a:solidFill>
                  <a:latin typeface="+mn-lt"/>
                  <a:ea typeface="+mn-ea"/>
                  <a:cs typeface="+mn-cs"/>
                </a:defRPr>
              </a:lvl2pPr>
              <a:lvl3pPr marL="914400">
                <a:defRPr>
                  <a:solidFill>
                    <a:schemeClr val="lt1"/>
                  </a:solidFill>
                  <a:latin typeface="+mn-lt"/>
                  <a:ea typeface="+mn-ea"/>
                  <a:cs typeface="+mn-cs"/>
                </a:defRPr>
              </a:lvl3pPr>
              <a:lvl4pPr marL="1371600">
                <a:defRPr>
                  <a:solidFill>
                    <a:schemeClr val="lt1"/>
                  </a:solidFill>
                  <a:latin typeface="+mn-lt"/>
                  <a:ea typeface="+mn-ea"/>
                  <a:cs typeface="+mn-cs"/>
                </a:defRPr>
              </a:lvl4pPr>
              <a:lvl5pPr marL="1828800">
                <a:defRPr>
                  <a:solidFill>
                    <a:schemeClr val="lt1"/>
                  </a:solidFill>
                  <a:latin typeface="+mn-lt"/>
                  <a:ea typeface="+mn-ea"/>
                  <a:cs typeface="+mn-cs"/>
                </a:defRPr>
              </a:lvl5pPr>
              <a:lvl6pPr marL="2286000">
                <a:defRPr>
                  <a:solidFill>
                    <a:schemeClr val="lt1"/>
                  </a:solidFill>
                  <a:latin typeface="+mn-lt"/>
                  <a:ea typeface="+mn-ea"/>
                  <a:cs typeface="+mn-cs"/>
                </a:defRPr>
              </a:lvl6pPr>
              <a:lvl7pPr marL="2743200">
                <a:defRPr>
                  <a:solidFill>
                    <a:schemeClr val="lt1"/>
                  </a:solidFill>
                  <a:latin typeface="+mn-lt"/>
                  <a:ea typeface="+mn-ea"/>
                  <a:cs typeface="+mn-cs"/>
                </a:defRPr>
              </a:lvl7pPr>
              <a:lvl8pPr marL="3200400">
                <a:defRPr>
                  <a:solidFill>
                    <a:schemeClr val="lt1"/>
                  </a:solidFill>
                  <a:latin typeface="+mn-lt"/>
                  <a:ea typeface="+mn-ea"/>
                  <a:cs typeface="+mn-cs"/>
                </a:defRPr>
              </a:lvl8pPr>
              <a:lvl9pPr marL="3657600">
                <a:defRPr>
                  <a:solidFill>
                    <a:schemeClr val="lt1"/>
                  </a:solidFill>
                  <a:latin typeface="+mn-lt"/>
                  <a:ea typeface="+mn-ea"/>
                  <a:cs typeface="+mn-cs"/>
                </a:defRPr>
              </a:lvl9pPr>
            </a:lstStyle>
            <a:p>
              <a:pPr marL="342900" indent="-342900">
                <a:lnSpc>
                  <a:spcPct val="150000"/>
                </a:lnSpc>
                <a:buFont typeface="Wingdings" pitchFamily="2" charset="2"/>
                <a:buChar char="ü"/>
              </a:pPr>
              <a:r>
                <a:rPr lang="en-US" sz="2800" kern="0" dirty="0">
                  <a:solidFill>
                    <a:srgbClr val="000000"/>
                  </a:solidFill>
                  <a:latin typeface="Gill Sans MT" panose="020B0502020104020203" pitchFamily="34" charset="77"/>
                </a:rPr>
                <a:t>Is about authorized access —how data is collected, shared and used.</a:t>
              </a:r>
            </a:p>
            <a:p>
              <a:pPr marL="342900" indent="-342900">
                <a:lnSpc>
                  <a:spcPct val="150000"/>
                </a:lnSpc>
                <a:buFont typeface="Wingdings" pitchFamily="2" charset="2"/>
                <a:buChar char="ü"/>
              </a:pPr>
              <a:r>
                <a:rPr lang="en-US" sz="2800" kern="0" dirty="0">
                  <a:solidFill>
                    <a:srgbClr val="000000"/>
                  </a:solidFill>
                  <a:latin typeface="Gill Sans MT" panose="020B0502020104020203" pitchFamily="34" charset="77"/>
                </a:rPr>
                <a:t>Is a legal issue</a:t>
              </a:r>
            </a:p>
            <a:p>
              <a:pPr marL="342900" indent="-342900">
                <a:lnSpc>
                  <a:spcPct val="150000"/>
                </a:lnSpc>
                <a:buFont typeface="Wingdings" pitchFamily="2" charset="2"/>
                <a:buChar char="ü"/>
              </a:pPr>
              <a:r>
                <a:rPr lang="en-US" sz="2800" kern="0" dirty="0">
                  <a:solidFill>
                    <a:srgbClr val="000000"/>
                  </a:solidFill>
                  <a:latin typeface="Gill Sans MT" panose="020B0502020104020203" pitchFamily="34" charset="77"/>
                </a:rPr>
                <a:t>Cannot exist without data protection</a:t>
              </a:r>
              <a:endParaRPr lang="x-none" sz="2800" kern="0" dirty="0">
                <a:latin typeface="Gill Sans MT" panose="020B0502020104020203" pitchFamily="34" charset="0"/>
              </a:endParaRPr>
            </a:p>
            <a:p>
              <a:pPr>
                <a:lnSpc>
                  <a:spcPct val="150000"/>
                </a:lnSpc>
              </a:pPr>
              <a:endParaRPr lang="x-none" sz="2000" kern="0" dirty="0">
                <a:latin typeface="Gill Sans MT" panose="020B0502020104020203" pitchFamily="34" charset="0"/>
              </a:endParaRPr>
            </a:p>
          </p:txBody>
        </p:sp>
      </p:grpSp>
      <p:sp>
        <p:nvSpPr>
          <p:cNvPr id="4" name="Title 7">
            <a:extLst>
              <a:ext uri="{FF2B5EF4-FFF2-40B4-BE49-F238E27FC236}">
                <a16:creationId xmlns:a16="http://schemas.microsoft.com/office/drawing/2014/main" id="{6821397B-12B4-6FF1-2281-10E9FEC3836F}"/>
              </a:ext>
            </a:extLst>
          </p:cNvPr>
          <p:cNvSpPr txBox="1">
            <a:spLocks/>
          </p:cNvSpPr>
          <p:nvPr/>
        </p:nvSpPr>
        <p:spPr>
          <a:xfrm>
            <a:off x="1585912" y="168275"/>
            <a:ext cx="15087600" cy="832924"/>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lvl1pPr>
              <a:defRPr b="0" i="0">
                <a:latin typeface="Gill Sans MT" panose="020B0502020104020203" pitchFamily="34" charset="77"/>
                <a:ea typeface="+mj-ea"/>
                <a:cs typeface="+mj-cs"/>
              </a:defRPr>
            </a:lvl1pPr>
          </a:lstStyle>
          <a:p>
            <a:pPr marL="118745" algn="ctr">
              <a:lnSpc>
                <a:spcPct val="150000"/>
              </a:lnSpc>
              <a:spcBef>
                <a:spcPts val="95"/>
              </a:spcBef>
            </a:pPr>
            <a:r>
              <a:rPr lang="en-US" sz="4000" b="1" kern="0" dirty="0">
                <a:solidFill>
                  <a:schemeClr val="bg1"/>
                </a:solidFill>
              </a:rPr>
              <a:t>Setting The Foundation</a:t>
            </a:r>
          </a:p>
        </p:txBody>
      </p:sp>
      <p:cxnSp>
        <p:nvCxnSpPr>
          <p:cNvPr id="3" name="Straight Connector 2">
            <a:extLst>
              <a:ext uri="{FF2B5EF4-FFF2-40B4-BE49-F238E27FC236}">
                <a16:creationId xmlns:a16="http://schemas.microsoft.com/office/drawing/2014/main" id="{378482E9-C72D-6ADE-2293-C0EF5AC3D902}"/>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9" name="Slide Number Placeholder 1">
            <a:extLst>
              <a:ext uri="{FF2B5EF4-FFF2-40B4-BE49-F238E27FC236}">
                <a16:creationId xmlns:a16="http://schemas.microsoft.com/office/drawing/2014/main" id="{E9382C8B-49F3-7D93-629B-09AF8F40FFCB}"/>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21</a:t>
            </a:fld>
            <a:r>
              <a:rPr lang="en-US" altLang="en-US" sz="2000" b="1" dirty="0">
                <a:solidFill>
                  <a:schemeClr val="bg1"/>
                </a:solidFill>
                <a:latin typeface="Gill Sans MT" panose="020B0502020104020203" pitchFamily="34" charset="0"/>
              </a:rPr>
              <a:t>     </a:t>
            </a:r>
          </a:p>
        </p:txBody>
      </p:sp>
      <p:sp>
        <p:nvSpPr>
          <p:cNvPr id="10" name="object 7">
            <a:extLst>
              <a:ext uri="{FF2B5EF4-FFF2-40B4-BE49-F238E27FC236}">
                <a16:creationId xmlns:a16="http://schemas.microsoft.com/office/drawing/2014/main" id="{0DB15B5F-7B3A-3F1F-915C-EFCF253D52AB}"/>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469843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204912" y="1126141"/>
            <a:ext cx="17145000" cy="8275342"/>
          </a:xfrm>
          <a:prstGeom prst="rect">
            <a:avLst/>
          </a:prstGeom>
        </p:spPr>
        <p:txBody>
          <a:bodyPr vert="horz" wrap="square" lIns="0" tIns="12065" rIns="0" bIns="0" rtlCol="0">
            <a:spAutoFit/>
          </a:bodyPr>
          <a:lstStyle/>
          <a:p>
            <a:pPr marL="12700" marR="5080" algn="just">
              <a:lnSpc>
                <a:spcPct val="140700"/>
              </a:lnSpc>
            </a:pPr>
            <a:r>
              <a:rPr lang="en-US" sz="2800" spc="-10" dirty="0">
                <a:latin typeface="Gill Sans MT" panose="020B0502020104020203" pitchFamily="34" charset="77"/>
                <a:cs typeface="Times New Roman"/>
              </a:rPr>
              <a:t>The </a:t>
            </a:r>
            <a:r>
              <a:rPr lang="en-US" sz="2800" spc="-15" dirty="0">
                <a:latin typeface="Gill Sans MT" panose="020B0502020104020203" pitchFamily="34" charset="77"/>
                <a:cs typeface="Times New Roman"/>
              </a:rPr>
              <a:t>topic </a:t>
            </a:r>
            <a:r>
              <a:rPr lang="en-US" sz="2800" spc="-5" dirty="0">
                <a:latin typeface="Gill Sans MT" panose="020B0502020104020203" pitchFamily="34" charset="77"/>
                <a:cs typeface="Times New Roman"/>
              </a:rPr>
              <a:t>of Data </a:t>
            </a:r>
            <a:r>
              <a:rPr lang="en-US" sz="2800" spc="-10" dirty="0">
                <a:latin typeface="Gill Sans MT" panose="020B0502020104020203" pitchFamily="34" charset="77"/>
                <a:cs typeface="Times New Roman"/>
              </a:rPr>
              <a:t>Protection </a:t>
            </a:r>
            <a:r>
              <a:rPr lang="en-US" sz="2800" spc="-40" dirty="0">
                <a:latin typeface="Gill Sans MT" panose="020B0502020104020203" pitchFamily="34" charset="77"/>
                <a:cs typeface="Times New Roman"/>
              </a:rPr>
              <a:t>has </a:t>
            </a:r>
            <a:r>
              <a:rPr lang="en-US" sz="2800" spc="-35" dirty="0">
                <a:latin typeface="Gill Sans MT" panose="020B0502020104020203" pitchFamily="34" charset="77"/>
                <a:cs typeface="Times New Roman"/>
              </a:rPr>
              <a:t>gained </a:t>
            </a:r>
            <a:r>
              <a:rPr lang="en-US" sz="2800" spc="-30" dirty="0">
                <a:latin typeface="Gill Sans MT" panose="020B0502020104020203" pitchFamily="34" charset="77"/>
                <a:cs typeface="Times New Roman"/>
              </a:rPr>
              <a:t>widespread </a:t>
            </a:r>
            <a:r>
              <a:rPr lang="en-US" sz="2800" spc="-15" dirty="0">
                <a:latin typeface="Gill Sans MT" panose="020B0502020104020203" pitchFamily="34" charset="77"/>
                <a:cs typeface="Times New Roman"/>
              </a:rPr>
              <a:t>attention, </a:t>
            </a:r>
            <a:r>
              <a:rPr lang="en-US" sz="2800" spc="-35" dirty="0">
                <a:latin typeface="Gill Sans MT" panose="020B0502020104020203" pitchFamily="34" charset="77"/>
                <a:cs typeface="Times New Roman"/>
              </a:rPr>
              <a:t>particularly following </a:t>
            </a:r>
            <a:r>
              <a:rPr lang="en-US" sz="2800" spc="-5" dirty="0">
                <a:latin typeface="Gill Sans MT" panose="020B0502020104020203" pitchFamily="34" charset="77"/>
                <a:cs typeface="Times New Roman"/>
              </a:rPr>
              <a:t>the </a:t>
            </a:r>
            <a:r>
              <a:rPr lang="en-US" sz="2800" spc="-15" dirty="0">
                <a:latin typeface="Gill Sans MT" panose="020B0502020104020203" pitchFamily="34" charset="77"/>
                <a:cs typeface="Times New Roman"/>
              </a:rPr>
              <a:t>enactment </a:t>
            </a:r>
            <a:r>
              <a:rPr lang="en-US" sz="2800" spc="-5" dirty="0">
                <a:latin typeface="Gill Sans MT" panose="020B0502020104020203" pitchFamily="34" charset="77"/>
                <a:cs typeface="Times New Roman"/>
              </a:rPr>
              <a:t>of the </a:t>
            </a:r>
            <a:r>
              <a:rPr lang="en-US" sz="2800" spc="-30" dirty="0">
                <a:latin typeface="Gill Sans MT" panose="020B0502020104020203" pitchFamily="34" charset="77"/>
                <a:cs typeface="Times New Roman"/>
              </a:rPr>
              <a:t>Nigeria </a:t>
            </a:r>
            <a:r>
              <a:rPr lang="en-US" sz="2800" spc="-10" dirty="0">
                <a:latin typeface="Gill Sans MT" panose="020B0502020104020203" pitchFamily="34" charset="77"/>
                <a:cs typeface="Times New Roman"/>
              </a:rPr>
              <a:t>Data Protection </a:t>
            </a:r>
            <a:r>
              <a:rPr lang="en-US" sz="2800" spc="-30" dirty="0">
                <a:latin typeface="Gill Sans MT" panose="020B0502020104020203" pitchFamily="34" charset="77"/>
                <a:cs typeface="Times New Roman"/>
              </a:rPr>
              <a:t>Act, which has made </a:t>
            </a:r>
            <a:r>
              <a:rPr lang="en-US" sz="2800" spc="-25" dirty="0">
                <a:latin typeface="Gill Sans MT" panose="020B0502020104020203" pitchFamily="34" charset="77"/>
                <a:cs typeface="Times New Roman"/>
              </a:rPr>
              <a:t>compliance </a:t>
            </a:r>
            <a:r>
              <a:rPr lang="en-US" sz="2800" spc="-10" dirty="0">
                <a:latin typeface="Gill Sans MT" panose="020B0502020104020203" pitchFamily="34" charset="77"/>
                <a:cs typeface="Times New Roman"/>
              </a:rPr>
              <a:t>more </a:t>
            </a:r>
            <a:r>
              <a:rPr lang="en-US" sz="2800" spc="-25" dirty="0">
                <a:latin typeface="Gill Sans MT" panose="020B0502020104020203" pitchFamily="34" charset="77"/>
                <a:cs typeface="Times New Roman"/>
              </a:rPr>
              <a:t>rigorous </a:t>
            </a:r>
            <a:r>
              <a:rPr lang="en-US" sz="2800" spc="-15" dirty="0">
                <a:latin typeface="Gill Sans MT" panose="020B0502020104020203" pitchFamily="34" charset="77"/>
                <a:cs typeface="Times New Roman"/>
              </a:rPr>
              <a:t>and </a:t>
            </a:r>
            <a:r>
              <a:rPr lang="en-US" sz="2800" spc="-35" dirty="0">
                <a:latin typeface="Gill Sans MT" panose="020B0502020104020203" pitchFamily="34" charset="77"/>
                <a:cs typeface="Times New Roman"/>
              </a:rPr>
              <a:t>obligatory. </a:t>
            </a:r>
            <a:r>
              <a:rPr lang="en-US" sz="2800" spc="-3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Consequently, </a:t>
            </a:r>
            <a:r>
              <a:rPr lang="en-US" sz="2800" spc="-50" dirty="0">
                <a:latin typeface="Gill Sans MT" panose="020B0502020104020203" pitchFamily="34" charset="77"/>
                <a:cs typeface="Times New Roman"/>
              </a:rPr>
              <a:t>we </a:t>
            </a:r>
            <a:r>
              <a:rPr lang="en-US" sz="2800" spc="-30" dirty="0">
                <a:latin typeface="Gill Sans MT" panose="020B0502020104020203" pitchFamily="34" charset="77"/>
                <a:cs typeface="Times New Roman"/>
              </a:rPr>
              <a:t>recognize </a:t>
            </a:r>
            <a:r>
              <a:rPr lang="en-US" sz="2800" dirty="0">
                <a:latin typeface="Gill Sans MT" panose="020B0502020104020203" pitchFamily="34" charset="77"/>
                <a:cs typeface="Times New Roman"/>
              </a:rPr>
              <a:t>that </a:t>
            </a:r>
            <a:r>
              <a:rPr lang="en-US" sz="2800" spc="-20" dirty="0">
                <a:latin typeface="Gill Sans MT" panose="020B0502020104020203" pitchFamily="34" charset="77"/>
                <a:cs typeface="Times New Roman"/>
              </a:rPr>
              <a:t>some participants </a:t>
            </a:r>
            <a:r>
              <a:rPr lang="en-US" sz="2800" spc="-55" dirty="0">
                <a:latin typeface="Gill Sans MT" panose="020B0502020104020203" pitchFamily="34" charset="77"/>
                <a:cs typeface="Times New Roman"/>
              </a:rPr>
              <a:t>may </a:t>
            </a:r>
            <a:r>
              <a:rPr lang="en-US" sz="2800" spc="-45" dirty="0">
                <a:latin typeface="Gill Sans MT" panose="020B0502020104020203" pitchFamily="34" charset="77"/>
                <a:cs typeface="Times New Roman"/>
              </a:rPr>
              <a:t>already </a:t>
            </a:r>
            <a:r>
              <a:rPr lang="en-US" sz="2800" spc="-20" dirty="0">
                <a:latin typeface="Gill Sans MT" panose="020B0502020104020203" pitchFamily="34" charset="77"/>
                <a:cs typeface="Times New Roman"/>
              </a:rPr>
              <a:t>possess </a:t>
            </a:r>
            <a:r>
              <a:rPr lang="en-US" sz="2800" spc="-35" dirty="0">
                <a:latin typeface="Gill Sans MT" panose="020B0502020104020203" pitchFamily="34" charset="77"/>
                <a:cs typeface="Times New Roman"/>
              </a:rPr>
              <a:t>knowledge </a:t>
            </a:r>
            <a:r>
              <a:rPr lang="en-US" sz="2800" spc="-10" dirty="0">
                <a:latin typeface="Gill Sans MT" panose="020B0502020104020203" pitchFamily="34" charset="77"/>
                <a:cs typeface="Times New Roman"/>
              </a:rPr>
              <a:t>about Data </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Furthermore,</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several</a:t>
            </a:r>
            <a:r>
              <a:rPr lang="en-US" sz="2800" spc="-3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organizations</a:t>
            </a:r>
            <a:r>
              <a:rPr lang="en-US" sz="2800" spc="-2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have</a:t>
            </a:r>
            <a:r>
              <a:rPr lang="en-US" sz="2800" spc="-3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actively</a:t>
            </a:r>
            <a:r>
              <a:rPr lang="en-US" sz="2800" spc="-4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embraced</a:t>
            </a:r>
            <a:r>
              <a:rPr lang="en-US" sz="2800" spc="-1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compliance</a:t>
            </a:r>
            <a:r>
              <a:rPr lang="en-US" sz="2800" spc="-2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practices, </a:t>
            </a:r>
            <a:r>
              <a:rPr lang="en-US" sz="2800" spc="-2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including </a:t>
            </a:r>
            <a:r>
              <a:rPr lang="en-US" sz="2800" spc="-5" dirty="0">
                <a:latin typeface="Gill Sans MT" panose="020B0502020104020203" pitchFamily="34" charset="77"/>
                <a:cs typeface="Times New Roman"/>
              </a:rPr>
              <a:t>the </a:t>
            </a:r>
            <a:r>
              <a:rPr lang="en-US" sz="2800" spc="-20" dirty="0">
                <a:latin typeface="Gill Sans MT" panose="020B0502020104020203" pitchFamily="34" charset="77"/>
                <a:cs typeface="Times New Roman"/>
              </a:rPr>
              <a:t>submission </a:t>
            </a:r>
            <a:r>
              <a:rPr lang="en-US" sz="2800" spc="-5" dirty="0">
                <a:latin typeface="Gill Sans MT" panose="020B0502020104020203" pitchFamily="34" charset="77"/>
                <a:cs typeface="Times New Roman"/>
              </a:rPr>
              <a:t>of </a:t>
            </a:r>
            <a:r>
              <a:rPr lang="en-US" sz="2800" spc="-15" dirty="0">
                <a:latin typeface="Gill Sans MT" panose="020B0502020104020203" pitchFamily="34" charset="77"/>
                <a:cs typeface="Times New Roman"/>
              </a:rPr>
              <a:t>their </a:t>
            </a:r>
            <a:r>
              <a:rPr lang="en-US" sz="2800" spc="15" dirty="0">
                <a:latin typeface="Gill Sans MT" panose="020B0502020104020203" pitchFamily="34" charset="77"/>
                <a:cs typeface="Times New Roman"/>
              </a:rPr>
              <a:t>NDPA </a:t>
            </a:r>
            <a:r>
              <a:rPr lang="en-US" sz="2800" spc="-30" dirty="0">
                <a:latin typeface="Gill Sans MT" panose="020B0502020104020203" pitchFamily="34" charset="77"/>
                <a:cs typeface="Times New Roman"/>
              </a:rPr>
              <a:t>Compliance </a:t>
            </a:r>
            <a:r>
              <a:rPr lang="en-US" sz="2800" spc="-10" dirty="0">
                <a:latin typeface="Gill Sans MT" panose="020B0502020104020203" pitchFamily="34" charset="77"/>
                <a:cs typeface="Times New Roman"/>
              </a:rPr>
              <a:t>reports </a:t>
            </a:r>
            <a:r>
              <a:rPr lang="en-US" sz="2800" spc="10" dirty="0">
                <a:latin typeface="Gill Sans MT" panose="020B0502020104020203" pitchFamily="34" charset="77"/>
                <a:cs typeface="Times New Roman"/>
              </a:rPr>
              <a:t>to the Nigeria Data Protection Commission (NDPC).</a:t>
            </a:r>
            <a:endParaRPr lang="en-US" sz="2800" dirty="0">
              <a:latin typeface="Gill Sans MT" panose="020B0502020104020203" pitchFamily="34" charset="77"/>
              <a:cs typeface="Times New Roman"/>
            </a:endParaRPr>
          </a:p>
          <a:p>
            <a:pPr>
              <a:spcBef>
                <a:spcPts val="25"/>
              </a:spcBef>
            </a:pPr>
            <a:endParaRPr lang="en-US" sz="2800" dirty="0">
              <a:latin typeface="Gill Sans MT" panose="020B0502020104020203" pitchFamily="34" charset="77"/>
              <a:cs typeface="Times New Roman"/>
            </a:endParaRPr>
          </a:p>
          <a:p>
            <a:pPr marL="12700" marR="8255" algn="just">
              <a:lnSpc>
                <a:spcPct val="140800"/>
              </a:lnSpc>
            </a:pPr>
            <a:r>
              <a:rPr lang="en-US" sz="2800" spc="15" dirty="0">
                <a:latin typeface="Gill Sans MT" panose="020B0502020104020203" pitchFamily="34" charset="77"/>
                <a:cs typeface="Times New Roman"/>
              </a:rPr>
              <a:t>In </a:t>
            </a:r>
            <a:r>
              <a:rPr lang="en-US" sz="2800" spc="-10" dirty="0">
                <a:latin typeface="Gill Sans MT" panose="020B0502020104020203" pitchFamily="34" charset="77"/>
                <a:cs typeface="Times New Roman"/>
              </a:rPr>
              <a:t>order </a:t>
            </a:r>
            <a:r>
              <a:rPr lang="en-US" sz="2800" spc="10" dirty="0">
                <a:latin typeface="Gill Sans MT" panose="020B0502020104020203" pitchFamily="34" charset="77"/>
                <a:cs typeface="Times New Roman"/>
              </a:rPr>
              <a:t>to </a:t>
            </a:r>
            <a:r>
              <a:rPr lang="en-US" sz="2800" spc="-20" dirty="0">
                <a:latin typeface="Gill Sans MT" panose="020B0502020104020203" pitchFamily="34" charset="77"/>
                <a:cs typeface="Times New Roman"/>
              </a:rPr>
              <a:t>accommodate </a:t>
            </a:r>
            <a:r>
              <a:rPr lang="en-US" sz="2800" spc="-5" dirty="0">
                <a:latin typeface="Gill Sans MT" panose="020B0502020104020203" pitchFamily="34" charset="77"/>
                <a:cs typeface="Times New Roman"/>
              </a:rPr>
              <a:t>the </a:t>
            </a:r>
            <a:r>
              <a:rPr lang="en-US" sz="2800" spc="-30" dirty="0">
                <a:latin typeface="Gill Sans MT" panose="020B0502020104020203" pitchFamily="34" charset="77"/>
                <a:cs typeface="Times New Roman"/>
              </a:rPr>
              <a:t>diverse </a:t>
            </a:r>
            <a:r>
              <a:rPr lang="en-US" sz="2800" spc="-35" dirty="0">
                <a:latin typeface="Gill Sans MT" panose="020B0502020104020203" pitchFamily="34" charset="77"/>
                <a:cs typeface="Times New Roman"/>
              </a:rPr>
              <a:t>range </a:t>
            </a:r>
            <a:r>
              <a:rPr lang="en-US" sz="2800" spc="-5" dirty="0">
                <a:latin typeface="Gill Sans MT" panose="020B0502020104020203" pitchFamily="34" charset="77"/>
                <a:cs typeface="Times New Roman"/>
              </a:rPr>
              <a:t>of </a:t>
            </a:r>
            <a:r>
              <a:rPr lang="en-US" sz="2800" spc="-35" dirty="0">
                <a:latin typeface="Gill Sans MT" panose="020B0502020104020203" pitchFamily="34" charset="77"/>
                <a:cs typeface="Times New Roman"/>
              </a:rPr>
              <a:t>knowledge </a:t>
            </a:r>
            <a:r>
              <a:rPr lang="en-US" sz="2800" spc="-15" dirty="0">
                <a:latin typeface="Gill Sans MT" panose="020B0502020104020203" pitchFamily="34" charset="77"/>
                <a:cs typeface="Times New Roman"/>
              </a:rPr>
              <a:t>and </a:t>
            </a:r>
            <a:r>
              <a:rPr lang="en-US" sz="2800" spc="-30" dirty="0">
                <a:latin typeface="Gill Sans MT" panose="020B0502020104020203" pitchFamily="34" charset="77"/>
                <a:cs typeface="Times New Roman"/>
              </a:rPr>
              <a:t>expertise </a:t>
            </a:r>
            <a:r>
              <a:rPr lang="en-US" sz="2800" spc="-5" dirty="0">
                <a:latin typeface="Gill Sans MT" panose="020B0502020104020203" pitchFamily="34" charset="77"/>
                <a:cs typeface="Times New Roman"/>
              </a:rPr>
              <a:t>that </a:t>
            </a:r>
            <a:r>
              <a:rPr lang="en-US" sz="2800" spc="-20" dirty="0">
                <a:latin typeface="Gill Sans MT" panose="020B0502020104020203" pitchFamily="34" charset="77"/>
                <a:cs typeface="Times New Roman"/>
              </a:rPr>
              <a:t>participants </a:t>
            </a:r>
            <a:r>
              <a:rPr lang="en-US" sz="2800" spc="-55" dirty="0">
                <a:latin typeface="Gill Sans MT" panose="020B0502020104020203" pitchFamily="34" charset="77"/>
                <a:cs typeface="Times New Roman"/>
              </a:rPr>
              <a:t>may </a:t>
            </a:r>
            <a:r>
              <a:rPr lang="en-US" sz="2800" spc="-5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possess </a:t>
            </a:r>
            <a:r>
              <a:rPr lang="en-US" sz="2800" spc="-35" dirty="0">
                <a:latin typeface="Gill Sans MT" panose="020B0502020104020203" pitchFamily="34" charset="77"/>
                <a:cs typeface="Times New Roman"/>
              </a:rPr>
              <a:t>regarding </a:t>
            </a:r>
            <a:r>
              <a:rPr lang="en-US" sz="2800" spc="-5" dirty="0">
                <a:latin typeface="Gill Sans MT" panose="020B0502020104020203" pitchFamily="34" charset="77"/>
                <a:cs typeface="Times New Roman"/>
              </a:rPr>
              <a:t>Data </a:t>
            </a:r>
            <a:r>
              <a:rPr lang="en-US" sz="2800" spc="-15" dirty="0">
                <a:latin typeface="Gill Sans MT" panose="020B0502020104020203" pitchFamily="34" charset="77"/>
                <a:cs typeface="Times New Roman"/>
              </a:rPr>
              <a:t>Protection, </a:t>
            </a:r>
            <a:r>
              <a:rPr lang="en-US" sz="2800" spc="-50" dirty="0">
                <a:latin typeface="Gill Sans MT" panose="020B0502020104020203" pitchFamily="34" charset="77"/>
                <a:cs typeface="Times New Roman"/>
              </a:rPr>
              <a:t>we </a:t>
            </a:r>
            <a:r>
              <a:rPr lang="en-US" sz="2800" spc="-30" dirty="0">
                <a:latin typeface="Gill Sans MT" panose="020B0502020104020203" pitchFamily="34" charset="77"/>
                <a:cs typeface="Times New Roman"/>
              </a:rPr>
              <a:t>would </a:t>
            </a:r>
            <a:r>
              <a:rPr lang="en-US" sz="2800" spc="-50" dirty="0">
                <a:latin typeface="Gill Sans MT" panose="020B0502020104020203" pitchFamily="34" charset="77"/>
                <a:cs typeface="Times New Roman"/>
              </a:rPr>
              <a:t>like </a:t>
            </a:r>
            <a:r>
              <a:rPr lang="en-US" sz="2800" spc="10" dirty="0">
                <a:latin typeface="Gill Sans MT" panose="020B0502020104020203" pitchFamily="34" charset="77"/>
                <a:cs typeface="Times New Roman"/>
              </a:rPr>
              <a:t>to </a:t>
            </a:r>
            <a:r>
              <a:rPr lang="en-US" sz="2800" spc="-15" dirty="0">
                <a:latin typeface="Gill Sans MT" panose="020B0502020104020203" pitchFamily="34" charset="77"/>
                <a:cs typeface="Times New Roman"/>
              </a:rPr>
              <a:t>extend </a:t>
            </a:r>
            <a:r>
              <a:rPr lang="en-US" sz="2800" spc="-20" dirty="0">
                <a:latin typeface="Gill Sans MT" panose="020B0502020104020203" pitchFamily="34" charset="77"/>
                <a:cs typeface="Times New Roman"/>
              </a:rPr>
              <a:t>an </a:t>
            </a:r>
            <a:r>
              <a:rPr lang="en-US" sz="2800" spc="-10" dirty="0">
                <a:latin typeface="Gill Sans MT" panose="020B0502020104020203" pitchFamily="34" charset="77"/>
                <a:cs typeface="Times New Roman"/>
              </a:rPr>
              <a:t>opportunity </a:t>
            </a:r>
            <a:r>
              <a:rPr lang="en-US" sz="2800" dirty="0">
                <a:latin typeface="Gill Sans MT" panose="020B0502020104020203" pitchFamily="34" charset="77"/>
                <a:cs typeface="Times New Roman"/>
              </a:rPr>
              <a:t>for </a:t>
            </a:r>
            <a:r>
              <a:rPr lang="en-US" sz="2800" spc="-20" dirty="0">
                <a:latin typeface="Gill Sans MT" panose="020B0502020104020203" pitchFamily="34" charset="77"/>
                <a:cs typeface="Times New Roman"/>
              </a:rPr>
              <a:t>participants </a:t>
            </a:r>
            <a:r>
              <a:rPr lang="en-US" sz="2800" spc="10" dirty="0">
                <a:latin typeface="Gill Sans MT" panose="020B0502020104020203" pitchFamily="34" charset="77"/>
                <a:cs typeface="Times New Roman"/>
              </a:rPr>
              <a:t>to </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share</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their</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viewpoints</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 observations</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on</a:t>
            </a:r>
            <a:r>
              <a:rPr lang="en-US" sz="2800" spc="-5" dirty="0">
                <a:latin typeface="Gill Sans MT" panose="020B0502020104020203" pitchFamily="34" charset="77"/>
                <a:cs typeface="Times New Roman"/>
              </a:rPr>
              <a:t> the</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following</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topics:</a:t>
            </a:r>
            <a:endParaRPr lang="en-US" sz="2800" dirty="0">
              <a:latin typeface="Gill Sans MT" panose="020B0502020104020203" pitchFamily="34" charset="77"/>
              <a:cs typeface="Times New Roman"/>
            </a:endParaRPr>
          </a:p>
          <a:p>
            <a:pPr>
              <a:lnSpc>
                <a:spcPct val="100000"/>
              </a:lnSpc>
            </a:pPr>
            <a:endParaRPr lang="en-US" sz="4000" dirty="0">
              <a:latin typeface="Gill Sans MT" panose="020B0502020104020203" pitchFamily="34" charset="77"/>
              <a:cs typeface="Times New Roman"/>
            </a:endParaRPr>
          </a:p>
          <a:p>
            <a:pPr marL="469265" marR="7620" indent="-228600">
              <a:lnSpc>
                <a:spcPct val="140800"/>
              </a:lnSpc>
              <a:spcBef>
                <a:spcPts val="5"/>
              </a:spcBef>
              <a:buAutoNum type="arabicPeriod"/>
              <a:tabLst>
                <a:tab pos="469900" algn="l"/>
              </a:tabLst>
            </a:pPr>
            <a:r>
              <a:rPr lang="en-US" sz="2800" spc="-10" dirty="0">
                <a:latin typeface="Gill Sans MT" panose="020B0502020104020203" pitchFamily="34" charset="77"/>
                <a:cs typeface="Times New Roman"/>
              </a:rPr>
              <a:t>How </a:t>
            </a:r>
            <a:r>
              <a:rPr lang="en-US" sz="2800" spc="-25" dirty="0">
                <a:latin typeface="Gill Sans MT" panose="020B0502020104020203" pitchFamily="34" charset="77"/>
                <a:cs typeface="Times New Roman"/>
              </a:rPr>
              <a:t>can</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 </a:t>
            </a:r>
            <a:r>
              <a:rPr lang="en-US" sz="2800" spc="-25" dirty="0">
                <a:latin typeface="Gill Sans MT" panose="020B0502020104020203" pitchFamily="34" charset="77"/>
                <a:cs typeface="Times New Roman"/>
              </a:rPr>
              <a:t>compliance</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enhance</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our</a:t>
            </a:r>
            <a:r>
              <a:rPr lang="en-US" sz="2800" spc="-1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overall</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business</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strategy</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 </a:t>
            </a:r>
            <a:r>
              <a:rPr lang="en-US" sz="2800" spc="-40" dirty="0">
                <a:latin typeface="Gill Sans MT" panose="020B0502020104020203" pitchFamily="34" charset="77"/>
                <a:cs typeface="Times New Roman"/>
              </a:rPr>
              <a:t>goals,</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 </a:t>
            </a:r>
            <a:r>
              <a:rPr lang="en-US" sz="2800" spc="-55" dirty="0">
                <a:latin typeface="Gill Sans MT" panose="020B0502020104020203" pitchFamily="34" charset="77"/>
                <a:cs typeface="Times New Roman"/>
              </a:rPr>
              <a:t>why</a:t>
            </a:r>
            <a:r>
              <a:rPr lang="en-US" sz="2800" spc="-1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is</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this</a:t>
            </a:r>
            <a:r>
              <a:rPr lang="en-US" sz="2800" spc="-1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relevance</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important?</a:t>
            </a:r>
            <a:endParaRPr lang="en-US" sz="4000" dirty="0">
              <a:latin typeface="Gill Sans MT" panose="020B0502020104020203" pitchFamily="34" charset="77"/>
              <a:cs typeface="Times New Roman"/>
            </a:endParaRPr>
          </a:p>
          <a:p>
            <a:pPr marL="469265" marR="8255" indent="-228600">
              <a:lnSpc>
                <a:spcPct val="140100"/>
              </a:lnSpc>
              <a:spcBef>
                <a:spcPts val="5"/>
              </a:spcBef>
              <a:buAutoNum type="arabicPeriod"/>
              <a:tabLst>
                <a:tab pos="469900" algn="l"/>
              </a:tabLst>
            </a:pPr>
            <a:r>
              <a:rPr lang="en-US" sz="2800" spc="35" dirty="0">
                <a:latin typeface="Gill Sans MT" panose="020B0502020104020203" pitchFamily="34" charset="77"/>
                <a:cs typeface="Times New Roman"/>
              </a:rPr>
              <a:t>Do</a:t>
            </a:r>
            <a:r>
              <a:rPr lang="en-US" sz="2800" spc="2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you</a:t>
            </a:r>
            <a:r>
              <a:rPr lang="en-US" sz="2800" spc="3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believe</a:t>
            </a:r>
            <a:r>
              <a:rPr lang="en-US" sz="2800" spc="30" dirty="0">
                <a:latin typeface="Gill Sans MT" panose="020B0502020104020203" pitchFamily="34" charset="77"/>
                <a:cs typeface="Times New Roman"/>
              </a:rPr>
              <a:t> </a:t>
            </a:r>
            <a:r>
              <a:rPr lang="en-US" sz="2800" dirty="0">
                <a:latin typeface="Gill Sans MT" panose="020B0502020104020203" pitchFamily="34" charset="77"/>
                <a:cs typeface="Times New Roman"/>
              </a:rPr>
              <a:t>that</a:t>
            </a:r>
            <a:r>
              <a:rPr lang="en-US" sz="2800" spc="2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data</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25"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is</a:t>
            </a:r>
            <a:r>
              <a:rPr lang="en-US" sz="2800" spc="2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4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necessity</a:t>
            </a:r>
            <a:r>
              <a:rPr lang="en-US" sz="2800" spc="30" dirty="0">
                <a:latin typeface="Gill Sans MT" panose="020B0502020104020203" pitchFamily="34" charset="77"/>
                <a:cs typeface="Times New Roman"/>
              </a:rPr>
              <a:t> </a:t>
            </a:r>
            <a:r>
              <a:rPr lang="en-US" sz="2800" dirty="0">
                <a:latin typeface="Gill Sans MT" panose="020B0502020104020203" pitchFamily="34" charset="77"/>
                <a:cs typeface="Times New Roman"/>
              </a:rPr>
              <a:t>for</a:t>
            </a:r>
            <a:r>
              <a:rPr lang="en-US" sz="2800" spc="20" dirty="0">
                <a:latin typeface="Gill Sans MT" panose="020B0502020104020203" pitchFamily="34" charset="77"/>
                <a:cs typeface="Times New Roman"/>
              </a:rPr>
              <a:t> </a:t>
            </a:r>
            <a:r>
              <a:rPr lang="en-US" sz="2800" spc="-55" dirty="0">
                <a:latin typeface="Gill Sans MT" panose="020B0502020104020203" pitchFamily="34" charset="77"/>
                <a:cs typeface="Times New Roman"/>
              </a:rPr>
              <a:t>all</a:t>
            </a:r>
            <a:r>
              <a:rPr lang="en-US" sz="2800" spc="3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organizations,</a:t>
            </a:r>
            <a:r>
              <a:rPr lang="en-US" sz="2800" spc="2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regardless</a:t>
            </a:r>
            <a:r>
              <a:rPr lang="en-US" sz="2800" spc="2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2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their </a:t>
            </a:r>
            <a:r>
              <a:rPr lang="en-US" sz="2800" spc="-25" dirty="0">
                <a:latin typeface="Gill Sans MT" panose="020B0502020104020203" pitchFamily="34" charset="77"/>
                <a:cs typeface="Times New Roman"/>
              </a:rPr>
              <a:t>industry</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or</a:t>
            </a:r>
            <a:r>
              <a:rPr lang="en-US" sz="2800" spc="-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size?</a:t>
            </a:r>
            <a:r>
              <a:rPr lang="en-US" sz="2800" dirty="0">
                <a:latin typeface="Gill Sans MT" panose="020B0502020104020203" pitchFamily="34" charset="77"/>
                <a:cs typeface="Times New Roman"/>
              </a:rPr>
              <a:t> </a:t>
            </a:r>
            <a:r>
              <a:rPr lang="en-US" sz="2800" spc="-60" dirty="0">
                <a:latin typeface="Gill Sans MT" panose="020B0502020104020203" pitchFamily="34" charset="77"/>
                <a:cs typeface="Times New Roman"/>
              </a:rPr>
              <a:t>Why</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or</a:t>
            </a:r>
            <a:r>
              <a:rPr lang="en-US" sz="2800" spc="5" dirty="0">
                <a:latin typeface="Gill Sans MT" panose="020B0502020104020203" pitchFamily="34" charset="77"/>
                <a:cs typeface="Times New Roman"/>
              </a:rPr>
              <a:t> </a:t>
            </a:r>
            <a:r>
              <a:rPr lang="en-US" sz="2800" spc="-55" dirty="0">
                <a:latin typeface="Gill Sans MT" panose="020B0502020104020203" pitchFamily="34" charset="77"/>
                <a:cs typeface="Times New Roman"/>
              </a:rPr>
              <a:t>why</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not?</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5091112" y="244475"/>
            <a:ext cx="8077200" cy="814838"/>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4000" b="1" dirty="0">
                <a:solidFill>
                  <a:schemeClr val="bg1"/>
                </a:solidFill>
              </a:rPr>
              <a:t>Discussion Points </a:t>
            </a:r>
          </a:p>
        </p:txBody>
      </p:sp>
      <p:cxnSp>
        <p:nvCxnSpPr>
          <p:cNvPr id="3" name="Straight Connector 2">
            <a:extLst>
              <a:ext uri="{FF2B5EF4-FFF2-40B4-BE49-F238E27FC236}">
                <a16:creationId xmlns:a16="http://schemas.microsoft.com/office/drawing/2014/main" id="{5610F6AC-6B21-2745-575F-E77BCA86E5CE}"/>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E162381E-507C-F0D2-C544-5CF755AB053E}"/>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22</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D6B3A6DF-0582-DEF0-EF11-4F344456F4E8}"/>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076402" y="3415946"/>
            <a:ext cx="8945171" cy="2998770"/>
          </a:xfrm>
          <a:prstGeom prst="rect">
            <a:avLst/>
          </a:prstGeom>
        </p:spPr>
        <p:txBody>
          <a:bodyPr vert="horz" wrap="square" lIns="0" tIns="12065" rIns="0" bIns="0" rtlCol="0">
            <a:spAutoFit/>
          </a:bodyPr>
          <a:lstStyle/>
          <a:p>
            <a:pPr marL="91440" marR="160020">
              <a:lnSpc>
                <a:spcPct val="140800"/>
              </a:lnSpc>
              <a:spcBef>
                <a:spcPts val="730"/>
              </a:spcBef>
            </a:pPr>
            <a:r>
              <a:rPr lang="en-US" sz="2800" spc="15" dirty="0">
                <a:latin typeface="Gill Sans MT" panose="020B0502020104020203" pitchFamily="34" charset="77"/>
                <a:cs typeface="Times New Roman"/>
              </a:rPr>
              <a:t>In</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both</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digital</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physical</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realms,</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1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refers</a:t>
            </a:r>
            <a:r>
              <a:rPr lang="en-US" sz="2800" spc="10" dirty="0">
                <a:latin typeface="Gill Sans MT" panose="020B0502020104020203" pitchFamily="34" charset="77"/>
                <a:cs typeface="Times New Roman"/>
              </a:rPr>
              <a:t> to</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practice</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keeping</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private </a:t>
            </a:r>
            <a:r>
              <a:rPr lang="en-US" sz="2800" spc="-15" dirty="0">
                <a:latin typeface="Gill Sans MT" panose="020B0502020104020203" pitchFamily="34" charset="77"/>
                <a:cs typeface="Times New Roman"/>
              </a:rPr>
              <a:t>information</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about</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individuals</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safe</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from</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unauthorized</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access</a:t>
            </a:r>
            <a:r>
              <a:rPr lang="en-US" sz="2800" spc="10" dirty="0">
                <a:latin typeface="Gill Sans MT" panose="020B0502020104020203" pitchFamily="34" charset="77"/>
                <a:cs typeface="Times New Roman"/>
              </a:rPr>
              <a:t> </a:t>
            </a:r>
            <a:r>
              <a:rPr lang="en-US" sz="2800" dirty="0">
                <a:latin typeface="Gill Sans MT" panose="020B0502020104020203" pitchFamily="34" charset="77"/>
                <a:cs typeface="Times New Roman"/>
              </a:rPr>
              <a:t>or </a:t>
            </a:r>
            <a:r>
              <a:rPr lang="en-US" sz="2800" spc="-30" dirty="0">
                <a:latin typeface="Gill Sans MT" panose="020B0502020104020203" pitchFamily="34" charset="77"/>
                <a:cs typeface="Times New Roman"/>
              </a:rPr>
              <a:t>disclosure.</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It’s</a:t>
            </a:r>
            <a:r>
              <a:rPr lang="en-US" sz="2800" spc="1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bedrock</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for </a:t>
            </a:r>
            <a:r>
              <a:rPr lang="en-US" sz="2800" spc="-20" dirty="0">
                <a:latin typeface="Gill Sans MT" panose="020B0502020104020203" pitchFamily="34" charset="77"/>
                <a:cs typeface="Times New Roman"/>
              </a:rPr>
              <a:t>confidence,</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regulation,</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people's</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basic</a:t>
            </a:r>
            <a:r>
              <a:rPr lang="en-US" sz="280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privacy</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rights.</a:t>
            </a:r>
            <a:endParaRPr lang="en-US" sz="2800" dirty="0">
              <a:latin typeface="Gill Sans MT" panose="020B0502020104020203" pitchFamily="34" charset="77"/>
              <a:cs typeface="Times New Roman"/>
            </a:endParaRPr>
          </a:p>
        </p:txBody>
      </p:sp>
      <p:pic>
        <p:nvPicPr>
          <p:cNvPr id="13" name="object 13"/>
          <p:cNvPicPr/>
          <p:nvPr/>
        </p:nvPicPr>
        <p:blipFill>
          <a:blip r:embed="rId2"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ill Sans MT" panose="020B0502020104020203" pitchFamily="34" charset="77"/>
            </a:endParaRPr>
          </a:p>
        </p:txBody>
      </p:sp>
      <p:pic>
        <p:nvPicPr>
          <p:cNvPr id="15" name="object 15"/>
          <p:cNvPicPr/>
          <p:nvPr/>
        </p:nvPicPr>
        <p:blipFill>
          <a:blip r:embed="rId3" cstate="print"/>
          <a:stretch>
            <a:fillRect/>
          </a:stretch>
        </p:blipFill>
        <p:spPr>
          <a:xfrm>
            <a:off x="925646" y="2639684"/>
            <a:ext cx="10261466" cy="805188"/>
          </a:xfrm>
          <a:prstGeom prst="rect">
            <a:avLst/>
          </a:prstGeom>
        </p:spPr>
      </p:pic>
      <p:sp>
        <p:nvSpPr>
          <p:cNvPr id="16" name="object 16"/>
          <p:cNvSpPr txBox="1"/>
          <p:nvPr/>
        </p:nvSpPr>
        <p:spPr>
          <a:xfrm>
            <a:off x="1814512" y="1487421"/>
            <a:ext cx="17465190" cy="591187"/>
          </a:xfrm>
          <a:prstGeom prst="rect">
            <a:avLst/>
          </a:prstGeom>
        </p:spPr>
        <p:txBody>
          <a:bodyPr vert="horz" wrap="square" lIns="0" tIns="12700" rIns="0" bIns="0" rtlCol="0">
            <a:spAutoFit/>
          </a:bodyPr>
          <a:lstStyle/>
          <a:p>
            <a:pPr marL="12700" marR="5080">
              <a:lnSpc>
                <a:spcPct val="107500"/>
              </a:lnSpc>
              <a:spcBef>
                <a:spcPts val="100"/>
              </a:spcBef>
            </a:pPr>
            <a:r>
              <a:rPr sz="3600" b="1" spc="-5" dirty="0">
                <a:solidFill>
                  <a:srgbClr val="054C2C"/>
                </a:solidFill>
                <a:latin typeface="Gill Sans MT" panose="020B0502020104020203" pitchFamily="34" charset="77"/>
                <a:cs typeface="Times New Roman"/>
              </a:rPr>
              <a:t>Data</a:t>
            </a:r>
            <a:r>
              <a:rPr sz="3600" b="1" spc="10" dirty="0">
                <a:solidFill>
                  <a:srgbClr val="054C2C"/>
                </a:solidFill>
                <a:latin typeface="Gill Sans MT" panose="020B0502020104020203" pitchFamily="34" charset="77"/>
                <a:cs typeface="Times New Roman"/>
              </a:rPr>
              <a:t> </a:t>
            </a:r>
            <a:r>
              <a:rPr sz="3600" b="1" spc="-10" dirty="0">
                <a:solidFill>
                  <a:srgbClr val="054C2C"/>
                </a:solidFill>
                <a:latin typeface="Gill Sans MT" panose="020B0502020104020203" pitchFamily="34" charset="77"/>
                <a:cs typeface="Times New Roman"/>
              </a:rPr>
              <a:t>Protection</a:t>
            </a:r>
            <a:r>
              <a:rPr lang="en-US" sz="3600" b="1" spc="-10" dirty="0">
                <a:solidFill>
                  <a:srgbClr val="054C2C"/>
                </a:solidFill>
                <a:latin typeface="Gill Sans MT" panose="020B0502020104020203" pitchFamily="34" charset="77"/>
                <a:cs typeface="Times New Roman"/>
              </a:rPr>
              <a:t> </a:t>
            </a:r>
            <a:r>
              <a:rPr lang="en-US" sz="3600" b="1" spc="-20" dirty="0">
                <a:solidFill>
                  <a:srgbClr val="054C2C"/>
                </a:solidFill>
                <a:latin typeface="Gill Sans MT" panose="020B0502020104020203" pitchFamily="34" charset="77"/>
                <a:cs typeface="Times New Roman"/>
              </a:rPr>
              <a:t>Fundamentals</a:t>
            </a:r>
            <a:endParaRPr sz="3600" b="1" dirty="0">
              <a:solidFill>
                <a:srgbClr val="054C2C"/>
              </a:solidFill>
              <a:latin typeface="Gill Sans MT" panose="020B0502020104020203" pitchFamily="34" charset="77"/>
              <a:cs typeface="Times New Roman"/>
            </a:endParaRPr>
          </a:p>
        </p:txBody>
      </p:sp>
      <p:sp>
        <p:nvSpPr>
          <p:cNvPr id="17" name="object 17"/>
          <p:cNvSpPr txBox="1"/>
          <p:nvPr/>
        </p:nvSpPr>
        <p:spPr>
          <a:xfrm>
            <a:off x="1196380" y="2711204"/>
            <a:ext cx="9526946" cy="505267"/>
          </a:xfrm>
          <a:prstGeom prst="rect">
            <a:avLst/>
          </a:prstGeom>
        </p:spPr>
        <p:txBody>
          <a:bodyPr vert="horz" wrap="square" lIns="0" tIns="12700" rIns="0" bIns="0" rtlCol="0">
            <a:spAutoFit/>
          </a:bodyPr>
          <a:lstStyle/>
          <a:p>
            <a:pPr marL="12700">
              <a:spcBef>
                <a:spcPts val="100"/>
              </a:spcBef>
            </a:pPr>
            <a:r>
              <a:rPr sz="3200" spc="-15" dirty="0">
                <a:solidFill>
                  <a:srgbClr val="FFFFFF"/>
                </a:solidFill>
                <a:latin typeface="Gill Sans MT" panose="020B0502020104020203" pitchFamily="34" charset="77"/>
                <a:cs typeface="Times New Roman"/>
              </a:rPr>
              <a:t>Introduction</a:t>
            </a:r>
            <a:r>
              <a:rPr sz="3200" spc="-5" dirty="0">
                <a:solidFill>
                  <a:srgbClr val="FFFFFF"/>
                </a:solidFill>
                <a:latin typeface="Gill Sans MT" panose="020B0502020104020203" pitchFamily="34" charset="77"/>
                <a:cs typeface="Times New Roman"/>
              </a:rPr>
              <a:t> to</a:t>
            </a:r>
            <a:r>
              <a:rPr sz="3200" spc="5" dirty="0">
                <a:solidFill>
                  <a:srgbClr val="FFFFFF"/>
                </a:solidFill>
                <a:latin typeface="Gill Sans MT" panose="020B0502020104020203" pitchFamily="34" charset="77"/>
                <a:cs typeface="Times New Roman"/>
              </a:rPr>
              <a:t> </a:t>
            </a:r>
            <a:r>
              <a:rPr sz="3200" spc="-10" dirty="0">
                <a:solidFill>
                  <a:srgbClr val="FFFFFF"/>
                </a:solidFill>
                <a:latin typeface="Gill Sans MT" panose="020B0502020104020203" pitchFamily="34" charset="77"/>
                <a:cs typeface="Times New Roman"/>
              </a:rPr>
              <a:t>Data</a:t>
            </a:r>
            <a:r>
              <a:rPr sz="3200" spc="5" dirty="0">
                <a:solidFill>
                  <a:srgbClr val="FFFFFF"/>
                </a:solidFill>
                <a:latin typeface="Gill Sans MT" panose="020B0502020104020203" pitchFamily="34" charset="77"/>
                <a:cs typeface="Times New Roman"/>
              </a:rPr>
              <a:t> </a:t>
            </a:r>
            <a:r>
              <a:rPr sz="3200" spc="-10" dirty="0">
                <a:solidFill>
                  <a:srgbClr val="FFFFFF"/>
                </a:solidFill>
                <a:latin typeface="Gill Sans MT" panose="020B0502020104020203" pitchFamily="34" charset="77"/>
                <a:cs typeface="Times New Roman"/>
              </a:rPr>
              <a:t>Protection</a:t>
            </a:r>
            <a:endParaRPr sz="3200" dirty="0">
              <a:latin typeface="Gill Sans MT" panose="020B0502020104020203" pitchFamily="34" charset="77"/>
              <a:cs typeface="Times New Roman"/>
            </a:endParaRPr>
          </a:p>
        </p:txBody>
      </p:sp>
      <p:grpSp>
        <p:nvGrpSpPr>
          <p:cNvPr id="4" name="Group 3">
            <a:extLst>
              <a:ext uri="{FF2B5EF4-FFF2-40B4-BE49-F238E27FC236}">
                <a16:creationId xmlns:a16="http://schemas.microsoft.com/office/drawing/2014/main" id="{736EF823-3748-D1BD-C462-359D1BEFEDD4}"/>
              </a:ext>
            </a:extLst>
          </p:cNvPr>
          <p:cNvGrpSpPr/>
          <p:nvPr/>
        </p:nvGrpSpPr>
        <p:grpSpPr>
          <a:xfrm>
            <a:off x="10940095" y="2820328"/>
            <a:ext cx="7904669" cy="7295983"/>
            <a:chOff x="8035226" y="2677667"/>
            <a:chExt cx="2948178" cy="2721158"/>
          </a:xfrm>
        </p:grpSpPr>
        <p:sp>
          <p:nvSpPr>
            <p:cNvPr id="11" name="object 7">
              <a:extLst>
                <a:ext uri="{FF2B5EF4-FFF2-40B4-BE49-F238E27FC236}">
                  <a16:creationId xmlns:a16="http://schemas.microsoft.com/office/drawing/2014/main" id="{8FC7D2C2-C8EF-ACCF-C6A7-07D9E44BE0FC}"/>
                </a:ext>
              </a:extLst>
            </p:cNvPr>
            <p:cNvSpPr txBox="1"/>
            <p:nvPr/>
          </p:nvSpPr>
          <p:spPr>
            <a:xfrm>
              <a:off x="8349804" y="4980558"/>
              <a:ext cx="2200910" cy="418267"/>
            </a:xfrm>
            <a:prstGeom prst="rect">
              <a:avLst/>
            </a:prstGeom>
          </p:spPr>
          <p:txBody>
            <a:bodyPr vert="horz" wrap="square" lIns="0" tIns="13335" rIns="0" bIns="0" rtlCol="0">
              <a:spAutoFit/>
            </a:bodyPr>
            <a:lstStyle/>
            <a:p>
              <a:pPr algn="ctr">
                <a:spcBef>
                  <a:spcPts val="105"/>
                </a:spcBef>
              </a:pPr>
              <a:r>
                <a:rPr sz="3600" b="1" spc="-40" dirty="0">
                  <a:solidFill>
                    <a:srgbClr val="054C2C"/>
                  </a:solidFill>
                  <a:latin typeface="Gill Sans MT" panose="020B0502020104020203" pitchFamily="34" charset="77"/>
                  <a:cs typeface="Times New Roman"/>
                </a:rPr>
                <a:t>Key</a:t>
              </a:r>
              <a:r>
                <a:rPr sz="3600" b="1" spc="-10" dirty="0">
                  <a:solidFill>
                    <a:srgbClr val="054C2C"/>
                  </a:solidFill>
                  <a:latin typeface="Gill Sans MT" panose="020B0502020104020203" pitchFamily="34" charset="77"/>
                  <a:cs typeface="Times New Roman"/>
                </a:rPr>
                <a:t> fundamentals</a:t>
              </a:r>
              <a:r>
                <a:rPr sz="3600" b="1" spc="-5" dirty="0">
                  <a:solidFill>
                    <a:srgbClr val="054C2C"/>
                  </a:solidFill>
                  <a:latin typeface="Gill Sans MT" panose="020B0502020104020203" pitchFamily="34" charset="77"/>
                  <a:cs typeface="Times New Roman"/>
                </a:rPr>
                <a:t> </a:t>
              </a:r>
              <a:r>
                <a:rPr sz="3600" b="1" spc="-15" dirty="0">
                  <a:solidFill>
                    <a:srgbClr val="054C2C"/>
                  </a:solidFill>
                  <a:latin typeface="Gill Sans MT" panose="020B0502020104020203" pitchFamily="34" charset="77"/>
                  <a:cs typeface="Times New Roman"/>
                </a:rPr>
                <a:t>of</a:t>
              </a:r>
              <a:r>
                <a:rPr sz="3600" b="1" dirty="0">
                  <a:solidFill>
                    <a:srgbClr val="054C2C"/>
                  </a:solidFill>
                  <a:latin typeface="Gill Sans MT" panose="020B0502020104020203" pitchFamily="34" charset="77"/>
                  <a:cs typeface="Times New Roman"/>
                </a:rPr>
                <a:t> </a:t>
              </a:r>
              <a:r>
                <a:rPr sz="3600" b="1" spc="-5" dirty="0">
                  <a:solidFill>
                    <a:srgbClr val="054C2C"/>
                  </a:solidFill>
                  <a:latin typeface="Gill Sans MT" panose="020B0502020104020203" pitchFamily="34" charset="77"/>
                  <a:cs typeface="Times New Roman"/>
                </a:rPr>
                <a:t>Data</a:t>
              </a:r>
              <a:r>
                <a:rPr sz="3600" b="1" spc="-10" dirty="0">
                  <a:solidFill>
                    <a:srgbClr val="054C2C"/>
                  </a:solidFill>
                  <a:latin typeface="Gill Sans MT" panose="020B0502020104020203" pitchFamily="34" charset="77"/>
                  <a:cs typeface="Times New Roman"/>
                </a:rPr>
                <a:t> Protection</a:t>
              </a:r>
              <a:endParaRPr sz="3600" b="1" dirty="0">
                <a:solidFill>
                  <a:srgbClr val="054C2C"/>
                </a:solidFill>
                <a:latin typeface="Gill Sans MT" panose="020B0502020104020203" pitchFamily="34" charset="77"/>
                <a:cs typeface="Times New Roman"/>
              </a:endParaRPr>
            </a:p>
          </p:txBody>
        </p:sp>
        <p:pic>
          <p:nvPicPr>
            <p:cNvPr id="12" name="object 8">
              <a:extLst>
                <a:ext uri="{FF2B5EF4-FFF2-40B4-BE49-F238E27FC236}">
                  <a16:creationId xmlns:a16="http://schemas.microsoft.com/office/drawing/2014/main" id="{484C446D-F022-13F9-8FE5-A9DAA221E20A}"/>
                </a:ext>
              </a:extLst>
            </p:cNvPr>
            <p:cNvPicPr/>
            <p:nvPr/>
          </p:nvPicPr>
          <p:blipFill>
            <a:blip r:embed="rId4" cstate="print"/>
            <a:stretch>
              <a:fillRect/>
            </a:stretch>
          </p:blipFill>
          <p:spPr>
            <a:xfrm>
              <a:off x="8035226" y="2677667"/>
              <a:ext cx="2948178" cy="2317242"/>
            </a:xfrm>
            <a:prstGeom prst="rect">
              <a:avLst/>
            </a:prstGeom>
          </p:spPr>
        </p:pic>
        <p:sp>
          <p:nvSpPr>
            <p:cNvPr id="20" name="object 9">
              <a:extLst>
                <a:ext uri="{FF2B5EF4-FFF2-40B4-BE49-F238E27FC236}">
                  <a16:creationId xmlns:a16="http://schemas.microsoft.com/office/drawing/2014/main" id="{FBFFDDAB-1AD5-301A-471F-7556884FD43F}"/>
                </a:ext>
              </a:extLst>
            </p:cNvPr>
            <p:cNvSpPr txBox="1"/>
            <p:nvPr/>
          </p:nvSpPr>
          <p:spPr>
            <a:xfrm>
              <a:off x="9113964" y="2866136"/>
              <a:ext cx="660400" cy="119573"/>
            </a:xfrm>
            <a:prstGeom prst="rect">
              <a:avLst/>
            </a:prstGeom>
          </p:spPr>
          <p:txBody>
            <a:bodyPr vert="horz" wrap="square" lIns="0" tIns="12700" rIns="0" bIns="0" rtlCol="0">
              <a:spAutoFit/>
            </a:bodyPr>
            <a:lstStyle/>
            <a:p>
              <a:pPr algn="ctr">
                <a:spcBef>
                  <a:spcPts val="100"/>
                </a:spcBef>
              </a:pPr>
              <a:r>
                <a:rPr sz="2000" spc="-5" dirty="0">
                  <a:solidFill>
                    <a:srgbClr val="FFFFFF"/>
                  </a:solidFill>
                  <a:latin typeface="Gill Sans MT" panose="020B0502020104020203" pitchFamily="34" charset="77"/>
                  <a:cs typeface="Calibri"/>
                </a:rPr>
                <a:t>D</a:t>
              </a:r>
              <a:r>
                <a:rPr sz="2000" dirty="0">
                  <a:solidFill>
                    <a:srgbClr val="FFFFFF"/>
                  </a:solidFill>
                  <a:latin typeface="Gill Sans MT" panose="020B0502020104020203" pitchFamily="34" charset="77"/>
                  <a:cs typeface="Calibri"/>
                </a:rPr>
                <a:t>a</a:t>
              </a:r>
              <a:r>
                <a:rPr sz="2000" spc="-10" dirty="0">
                  <a:solidFill>
                    <a:srgbClr val="FFFFFF"/>
                  </a:solidFill>
                  <a:latin typeface="Gill Sans MT" panose="020B0502020104020203" pitchFamily="34" charset="77"/>
                  <a:cs typeface="Calibri"/>
                </a:rPr>
                <a:t>t</a:t>
              </a:r>
              <a:r>
                <a:rPr sz="2000" dirty="0">
                  <a:solidFill>
                    <a:srgbClr val="FFFFFF"/>
                  </a:solidFill>
                  <a:latin typeface="Gill Sans MT" panose="020B0502020104020203" pitchFamily="34" charset="77"/>
                  <a:cs typeface="Calibri"/>
                </a:rPr>
                <a:t>a</a:t>
              </a:r>
              <a:r>
                <a:rPr sz="2000" spc="-5" dirty="0">
                  <a:solidFill>
                    <a:srgbClr val="FFFFFF"/>
                  </a:solidFill>
                  <a:latin typeface="Gill Sans MT" panose="020B0502020104020203" pitchFamily="34" charset="77"/>
                  <a:cs typeface="Calibri"/>
                </a:rPr>
                <a:t> </a:t>
              </a:r>
              <a:r>
                <a:rPr sz="2000" dirty="0">
                  <a:solidFill>
                    <a:srgbClr val="FFFFFF"/>
                  </a:solidFill>
                  <a:latin typeface="Gill Sans MT" panose="020B0502020104020203" pitchFamily="34" charset="77"/>
                  <a:cs typeface="Calibri"/>
                </a:rPr>
                <a:t>P</a:t>
              </a:r>
              <a:r>
                <a:rPr sz="2000" spc="-5" dirty="0">
                  <a:solidFill>
                    <a:srgbClr val="FFFFFF"/>
                  </a:solidFill>
                  <a:latin typeface="Gill Sans MT" panose="020B0502020104020203" pitchFamily="34" charset="77"/>
                  <a:cs typeface="Calibri"/>
                </a:rPr>
                <a:t>ro</a:t>
              </a:r>
              <a:r>
                <a:rPr sz="2000" spc="-10" dirty="0">
                  <a:solidFill>
                    <a:srgbClr val="FFFFFF"/>
                  </a:solidFill>
                  <a:latin typeface="Gill Sans MT" panose="020B0502020104020203" pitchFamily="34" charset="77"/>
                  <a:cs typeface="Calibri"/>
                </a:rPr>
                <a:t>t</a:t>
              </a:r>
              <a:r>
                <a:rPr sz="2000" spc="-5" dirty="0">
                  <a:solidFill>
                    <a:srgbClr val="FFFFFF"/>
                  </a:solidFill>
                  <a:latin typeface="Gill Sans MT" panose="020B0502020104020203" pitchFamily="34" charset="77"/>
                  <a:cs typeface="Calibri"/>
                </a:rPr>
                <a:t>ec</a:t>
              </a:r>
              <a:r>
                <a:rPr sz="2000" spc="-10" dirty="0">
                  <a:solidFill>
                    <a:srgbClr val="FFFFFF"/>
                  </a:solidFill>
                  <a:latin typeface="Gill Sans MT" panose="020B0502020104020203" pitchFamily="34" charset="77"/>
                  <a:cs typeface="Calibri"/>
                </a:rPr>
                <a:t>t</a:t>
              </a:r>
              <a:r>
                <a:rPr sz="2000" spc="-5" dirty="0">
                  <a:solidFill>
                    <a:srgbClr val="FFFFFF"/>
                  </a:solidFill>
                  <a:latin typeface="Gill Sans MT" panose="020B0502020104020203" pitchFamily="34" charset="77"/>
                  <a:cs typeface="Calibri"/>
                </a:rPr>
                <a:t>io</a:t>
              </a:r>
              <a:r>
                <a:rPr sz="2000" dirty="0">
                  <a:solidFill>
                    <a:srgbClr val="FFFFFF"/>
                  </a:solidFill>
                  <a:latin typeface="Gill Sans MT" panose="020B0502020104020203" pitchFamily="34" charset="77"/>
                  <a:cs typeface="Calibri"/>
                </a:rPr>
                <a:t>n</a:t>
              </a:r>
              <a:endParaRPr sz="2000" dirty="0">
                <a:latin typeface="Gill Sans MT" panose="020B0502020104020203" pitchFamily="34" charset="77"/>
                <a:cs typeface="Calibri"/>
              </a:endParaRPr>
            </a:p>
          </p:txBody>
        </p:sp>
        <p:sp>
          <p:nvSpPr>
            <p:cNvPr id="21" name="object 10">
              <a:extLst>
                <a:ext uri="{FF2B5EF4-FFF2-40B4-BE49-F238E27FC236}">
                  <a16:creationId xmlns:a16="http://schemas.microsoft.com/office/drawing/2014/main" id="{DFEE9CBF-1D5B-F6C1-2673-2315D205CA24}"/>
                </a:ext>
              </a:extLst>
            </p:cNvPr>
            <p:cNvSpPr txBox="1"/>
            <p:nvPr/>
          </p:nvSpPr>
          <p:spPr>
            <a:xfrm>
              <a:off x="10086530" y="3477514"/>
              <a:ext cx="700405" cy="238668"/>
            </a:xfrm>
            <a:prstGeom prst="rect">
              <a:avLst/>
            </a:prstGeom>
          </p:spPr>
          <p:txBody>
            <a:bodyPr vert="horz" wrap="square" lIns="0" tIns="24130" rIns="0" bIns="0" rtlCol="0">
              <a:spAutoFit/>
            </a:bodyPr>
            <a:lstStyle/>
            <a:p>
              <a:pPr marL="46990" marR="5080" indent="-47625" algn="ctr">
                <a:spcBef>
                  <a:spcPts val="190"/>
                </a:spcBef>
              </a:pPr>
              <a:r>
                <a:rPr sz="2000" dirty="0">
                  <a:solidFill>
                    <a:srgbClr val="FFFFFF"/>
                  </a:solidFill>
                  <a:latin typeface="Gill Sans MT" panose="020B0502020104020203" pitchFamily="34" charset="77"/>
                  <a:cs typeface="Calibri"/>
                </a:rPr>
                <a:t>The</a:t>
              </a:r>
              <a:r>
                <a:rPr sz="2000" spc="-40" dirty="0">
                  <a:solidFill>
                    <a:srgbClr val="FFFFFF"/>
                  </a:solidFill>
                  <a:latin typeface="Gill Sans MT" panose="020B0502020104020203" pitchFamily="34" charset="77"/>
                  <a:cs typeface="Calibri"/>
                </a:rPr>
                <a:t> </a:t>
              </a:r>
              <a:r>
                <a:rPr sz="2000" spc="-5" dirty="0">
                  <a:solidFill>
                    <a:srgbClr val="FFFFFF"/>
                  </a:solidFill>
                  <a:latin typeface="Gill Sans MT" panose="020B0502020104020203" pitchFamily="34" charset="77"/>
                  <a:cs typeface="Calibri"/>
                </a:rPr>
                <a:t>Nigeria</a:t>
              </a:r>
              <a:r>
                <a:rPr sz="2000" spc="-30" dirty="0">
                  <a:solidFill>
                    <a:srgbClr val="FFFFFF"/>
                  </a:solidFill>
                  <a:latin typeface="Gill Sans MT" panose="020B0502020104020203" pitchFamily="34" charset="77"/>
                  <a:cs typeface="Calibri"/>
                </a:rPr>
                <a:t> </a:t>
              </a:r>
              <a:r>
                <a:rPr sz="2000" spc="-5" dirty="0">
                  <a:solidFill>
                    <a:srgbClr val="FFFFFF"/>
                  </a:solidFill>
                  <a:latin typeface="Gill Sans MT" panose="020B0502020104020203" pitchFamily="34" charset="77"/>
                  <a:cs typeface="Calibri"/>
                </a:rPr>
                <a:t>Data </a:t>
              </a:r>
              <a:r>
                <a:rPr sz="2000" spc="-165" dirty="0">
                  <a:solidFill>
                    <a:srgbClr val="FFFFFF"/>
                  </a:solidFill>
                  <a:latin typeface="Gill Sans MT" panose="020B0502020104020203" pitchFamily="34" charset="77"/>
                  <a:cs typeface="Calibri"/>
                </a:rPr>
                <a:t> </a:t>
              </a:r>
              <a:r>
                <a:rPr sz="2000" spc="-5" dirty="0">
                  <a:solidFill>
                    <a:srgbClr val="FFFFFF"/>
                  </a:solidFill>
                  <a:latin typeface="Gill Sans MT" panose="020B0502020104020203" pitchFamily="34" charset="77"/>
                  <a:cs typeface="Calibri"/>
                </a:rPr>
                <a:t>Protection</a:t>
              </a:r>
              <a:r>
                <a:rPr sz="2000" spc="-25" dirty="0">
                  <a:solidFill>
                    <a:srgbClr val="FFFFFF"/>
                  </a:solidFill>
                  <a:latin typeface="Gill Sans MT" panose="020B0502020104020203" pitchFamily="34" charset="77"/>
                  <a:cs typeface="Calibri"/>
                </a:rPr>
                <a:t> </a:t>
              </a:r>
              <a:r>
                <a:rPr sz="2000" dirty="0">
                  <a:solidFill>
                    <a:srgbClr val="FFFFFF"/>
                  </a:solidFill>
                  <a:latin typeface="Gill Sans MT" panose="020B0502020104020203" pitchFamily="34" charset="77"/>
                  <a:cs typeface="Calibri"/>
                </a:rPr>
                <a:t>Act</a:t>
              </a:r>
              <a:endParaRPr sz="2000" dirty="0">
                <a:latin typeface="Gill Sans MT" panose="020B0502020104020203" pitchFamily="34" charset="77"/>
                <a:cs typeface="Calibri"/>
              </a:endParaRPr>
            </a:p>
          </p:txBody>
        </p:sp>
        <p:sp>
          <p:nvSpPr>
            <p:cNvPr id="22" name="object 11">
              <a:extLst>
                <a:ext uri="{FF2B5EF4-FFF2-40B4-BE49-F238E27FC236}">
                  <a16:creationId xmlns:a16="http://schemas.microsoft.com/office/drawing/2014/main" id="{90AF66C9-B0E1-24C3-2EFB-03708C462403}"/>
                </a:ext>
              </a:extLst>
            </p:cNvPr>
            <p:cNvSpPr txBox="1"/>
            <p:nvPr/>
          </p:nvSpPr>
          <p:spPr>
            <a:xfrm>
              <a:off x="9740582" y="4380357"/>
              <a:ext cx="823594" cy="238668"/>
            </a:xfrm>
            <a:prstGeom prst="rect">
              <a:avLst/>
            </a:prstGeom>
          </p:spPr>
          <p:txBody>
            <a:bodyPr vert="horz" wrap="square" lIns="0" tIns="24130" rIns="0" bIns="0" rtlCol="0">
              <a:spAutoFit/>
            </a:bodyPr>
            <a:lstStyle/>
            <a:p>
              <a:pPr marL="190500" marR="5080" indent="-190500" algn="ctr">
                <a:spcBef>
                  <a:spcPts val="190"/>
                </a:spcBef>
              </a:pPr>
              <a:r>
                <a:rPr sz="2000" spc="-5" dirty="0">
                  <a:solidFill>
                    <a:srgbClr val="FFFFFF"/>
                  </a:solidFill>
                  <a:latin typeface="Gill Sans MT" panose="020B0502020104020203" pitchFamily="34" charset="77"/>
                  <a:cs typeface="Calibri"/>
                </a:rPr>
                <a:t>Significance</a:t>
              </a:r>
              <a:r>
                <a:rPr sz="2000" spc="-15" dirty="0">
                  <a:solidFill>
                    <a:srgbClr val="FFFFFF"/>
                  </a:solidFill>
                  <a:latin typeface="Gill Sans MT" panose="020B0502020104020203" pitchFamily="34" charset="77"/>
                  <a:cs typeface="Calibri"/>
                </a:rPr>
                <a:t> </a:t>
              </a:r>
              <a:r>
                <a:rPr sz="2000" spc="-5" dirty="0">
                  <a:solidFill>
                    <a:srgbClr val="FFFFFF"/>
                  </a:solidFill>
                  <a:latin typeface="Gill Sans MT" panose="020B0502020104020203" pitchFamily="34" charset="77"/>
                  <a:cs typeface="Calibri"/>
                </a:rPr>
                <a:t>of</a:t>
              </a:r>
              <a:r>
                <a:rPr sz="2000" spc="-25" dirty="0">
                  <a:solidFill>
                    <a:srgbClr val="FFFFFF"/>
                  </a:solidFill>
                  <a:latin typeface="Gill Sans MT" panose="020B0502020104020203" pitchFamily="34" charset="77"/>
                  <a:cs typeface="Calibri"/>
                </a:rPr>
                <a:t> </a:t>
              </a:r>
              <a:r>
                <a:rPr sz="2000" spc="-5" dirty="0">
                  <a:solidFill>
                    <a:srgbClr val="FFFFFF"/>
                  </a:solidFill>
                  <a:latin typeface="Gill Sans MT" panose="020B0502020104020203" pitchFamily="34" charset="77"/>
                  <a:cs typeface="Calibri"/>
                </a:rPr>
                <a:t>Data </a:t>
              </a:r>
              <a:r>
                <a:rPr sz="2000" spc="-165" dirty="0">
                  <a:solidFill>
                    <a:srgbClr val="FFFFFF"/>
                  </a:solidFill>
                  <a:latin typeface="Gill Sans MT" panose="020B0502020104020203" pitchFamily="34" charset="77"/>
                  <a:cs typeface="Calibri"/>
                </a:rPr>
                <a:t> </a:t>
              </a:r>
              <a:r>
                <a:rPr sz="2000" spc="-5" dirty="0">
                  <a:solidFill>
                    <a:srgbClr val="FFFFFF"/>
                  </a:solidFill>
                  <a:latin typeface="Gill Sans MT" panose="020B0502020104020203" pitchFamily="34" charset="77"/>
                  <a:cs typeface="Calibri"/>
                </a:rPr>
                <a:t>Protection</a:t>
              </a:r>
              <a:endParaRPr sz="2000" dirty="0">
                <a:latin typeface="Gill Sans MT" panose="020B0502020104020203" pitchFamily="34" charset="77"/>
                <a:cs typeface="Calibri"/>
              </a:endParaRPr>
            </a:p>
          </p:txBody>
        </p:sp>
        <p:sp>
          <p:nvSpPr>
            <p:cNvPr id="24" name="object 12">
              <a:extLst>
                <a:ext uri="{FF2B5EF4-FFF2-40B4-BE49-F238E27FC236}">
                  <a16:creationId xmlns:a16="http://schemas.microsoft.com/office/drawing/2014/main" id="{2ACE5DB2-7F4F-AB1D-D82E-29D7C0CDAAF5}"/>
                </a:ext>
              </a:extLst>
            </p:cNvPr>
            <p:cNvSpPr txBox="1"/>
            <p:nvPr/>
          </p:nvSpPr>
          <p:spPr>
            <a:xfrm>
              <a:off x="8161463" y="4308474"/>
              <a:ext cx="911860" cy="352980"/>
            </a:xfrm>
            <a:prstGeom prst="rect">
              <a:avLst/>
            </a:prstGeom>
          </p:spPr>
          <p:txBody>
            <a:bodyPr vert="horz" wrap="square" lIns="0" tIns="22860" rIns="0" bIns="0" rtlCol="0">
              <a:spAutoFit/>
            </a:bodyPr>
            <a:lstStyle/>
            <a:p>
              <a:pPr marR="5080" algn="ctr">
                <a:spcBef>
                  <a:spcPts val="180"/>
                </a:spcBef>
              </a:pPr>
              <a:r>
                <a:rPr sz="2000" spc="-5" dirty="0">
                  <a:solidFill>
                    <a:srgbClr val="FFFFFF"/>
                  </a:solidFill>
                  <a:latin typeface="Gill Sans MT" panose="020B0502020104020203" pitchFamily="34" charset="77"/>
                  <a:cs typeface="Calibri"/>
                </a:rPr>
                <a:t>Relationship</a:t>
              </a:r>
              <a:r>
                <a:rPr sz="2000" spc="-40" dirty="0">
                  <a:solidFill>
                    <a:srgbClr val="FFFFFF"/>
                  </a:solidFill>
                  <a:latin typeface="Gill Sans MT" panose="020B0502020104020203" pitchFamily="34" charset="77"/>
                  <a:cs typeface="Calibri"/>
                </a:rPr>
                <a:t> </a:t>
              </a:r>
              <a:r>
                <a:rPr sz="2000" spc="-5" dirty="0">
                  <a:solidFill>
                    <a:srgbClr val="FFFFFF"/>
                  </a:solidFill>
                  <a:latin typeface="Gill Sans MT" panose="020B0502020104020203" pitchFamily="34" charset="77"/>
                  <a:cs typeface="Calibri"/>
                </a:rPr>
                <a:t>between </a:t>
              </a:r>
              <a:r>
                <a:rPr sz="2000" spc="-170" dirty="0">
                  <a:solidFill>
                    <a:srgbClr val="FFFFFF"/>
                  </a:solidFill>
                  <a:latin typeface="Gill Sans MT" panose="020B0502020104020203" pitchFamily="34" charset="77"/>
                  <a:cs typeface="Calibri"/>
                </a:rPr>
                <a:t> </a:t>
              </a:r>
              <a:r>
                <a:rPr sz="2000" spc="-5" dirty="0">
                  <a:solidFill>
                    <a:srgbClr val="FFFFFF"/>
                  </a:solidFill>
                  <a:latin typeface="Gill Sans MT" panose="020B0502020104020203" pitchFamily="34" charset="77"/>
                  <a:cs typeface="Calibri"/>
                </a:rPr>
                <a:t>Data</a:t>
              </a:r>
              <a:r>
                <a:rPr sz="2000" spc="170" dirty="0">
                  <a:solidFill>
                    <a:srgbClr val="FFFFFF"/>
                  </a:solidFill>
                  <a:latin typeface="Gill Sans MT" panose="020B0502020104020203" pitchFamily="34" charset="77"/>
                  <a:cs typeface="Calibri"/>
                </a:rPr>
                <a:t> </a:t>
              </a:r>
              <a:r>
                <a:rPr sz="2000" spc="-5" dirty="0">
                  <a:solidFill>
                    <a:srgbClr val="FFFFFF"/>
                  </a:solidFill>
                  <a:latin typeface="Gill Sans MT" panose="020B0502020104020203" pitchFamily="34" charset="77"/>
                  <a:cs typeface="Calibri"/>
                </a:rPr>
                <a:t>Privacy</a:t>
              </a:r>
              <a:r>
                <a:rPr sz="2000" spc="170" dirty="0">
                  <a:solidFill>
                    <a:srgbClr val="FFFFFF"/>
                  </a:solidFill>
                  <a:latin typeface="Gill Sans MT" panose="020B0502020104020203" pitchFamily="34" charset="77"/>
                  <a:cs typeface="Calibri"/>
                </a:rPr>
                <a:t> </a:t>
              </a:r>
              <a:r>
                <a:rPr sz="2000" dirty="0">
                  <a:solidFill>
                    <a:srgbClr val="FFFFFF"/>
                  </a:solidFill>
                  <a:latin typeface="Gill Sans MT" panose="020B0502020104020203" pitchFamily="34" charset="77"/>
                  <a:cs typeface="Calibri"/>
                </a:rPr>
                <a:t>and </a:t>
              </a:r>
              <a:r>
                <a:rPr sz="2000" spc="5" dirty="0">
                  <a:solidFill>
                    <a:srgbClr val="FFFFFF"/>
                  </a:solidFill>
                  <a:latin typeface="Gill Sans MT" panose="020B0502020104020203" pitchFamily="34" charset="77"/>
                  <a:cs typeface="Calibri"/>
                </a:rPr>
                <a:t> </a:t>
              </a:r>
              <a:r>
                <a:rPr sz="2000" spc="-5" dirty="0">
                  <a:solidFill>
                    <a:srgbClr val="FFFFFF"/>
                  </a:solidFill>
                  <a:latin typeface="Gill Sans MT" panose="020B0502020104020203" pitchFamily="34" charset="77"/>
                  <a:cs typeface="Calibri"/>
                </a:rPr>
                <a:t>Data</a:t>
              </a:r>
              <a:r>
                <a:rPr sz="2000" spc="-15" dirty="0">
                  <a:solidFill>
                    <a:srgbClr val="FFFFFF"/>
                  </a:solidFill>
                  <a:latin typeface="Gill Sans MT" panose="020B0502020104020203" pitchFamily="34" charset="77"/>
                  <a:cs typeface="Calibri"/>
                </a:rPr>
                <a:t> </a:t>
              </a:r>
              <a:r>
                <a:rPr sz="2000" spc="-5" dirty="0">
                  <a:solidFill>
                    <a:srgbClr val="FFFFFF"/>
                  </a:solidFill>
                  <a:latin typeface="Gill Sans MT" panose="020B0502020104020203" pitchFamily="34" charset="77"/>
                  <a:cs typeface="Calibri"/>
                </a:rPr>
                <a:t>Protection</a:t>
              </a:r>
              <a:endParaRPr sz="2000" dirty="0">
                <a:latin typeface="Gill Sans MT" panose="020B0502020104020203" pitchFamily="34" charset="77"/>
                <a:cs typeface="Calibri"/>
              </a:endParaRPr>
            </a:p>
          </p:txBody>
        </p:sp>
        <p:sp>
          <p:nvSpPr>
            <p:cNvPr id="25" name="object 13">
              <a:extLst>
                <a:ext uri="{FF2B5EF4-FFF2-40B4-BE49-F238E27FC236}">
                  <a16:creationId xmlns:a16="http://schemas.microsoft.com/office/drawing/2014/main" id="{889FA9DC-B7BD-1B40-577B-04710EA15DF1}"/>
                </a:ext>
              </a:extLst>
            </p:cNvPr>
            <p:cNvSpPr txBox="1"/>
            <p:nvPr/>
          </p:nvSpPr>
          <p:spPr>
            <a:xfrm>
              <a:off x="8164131" y="3477514"/>
              <a:ext cx="869950" cy="238668"/>
            </a:xfrm>
            <a:prstGeom prst="rect">
              <a:avLst/>
            </a:prstGeom>
          </p:spPr>
          <p:txBody>
            <a:bodyPr vert="horz" wrap="square" lIns="0" tIns="24130" rIns="0" bIns="0" rtlCol="0">
              <a:spAutoFit/>
            </a:bodyPr>
            <a:lstStyle/>
            <a:p>
              <a:pPr marL="311785" marR="5080" indent="-312420" algn="ctr">
                <a:spcBef>
                  <a:spcPts val="190"/>
                </a:spcBef>
              </a:pPr>
              <a:r>
                <a:rPr sz="2000" spc="-5" dirty="0">
                  <a:solidFill>
                    <a:srgbClr val="FFFFFF"/>
                  </a:solidFill>
                  <a:latin typeface="Gill Sans MT" panose="020B0502020104020203" pitchFamily="34" charset="77"/>
                  <a:cs typeface="Calibri"/>
                </a:rPr>
                <a:t>Safeguaridng Privacy </a:t>
              </a:r>
              <a:r>
                <a:rPr sz="2000" spc="-175" dirty="0">
                  <a:solidFill>
                    <a:srgbClr val="FFFFFF"/>
                  </a:solidFill>
                  <a:latin typeface="Gill Sans MT" panose="020B0502020104020203" pitchFamily="34" charset="77"/>
                  <a:cs typeface="Calibri"/>
                </a:rPr>
                <a:t> </a:t>
              </a:r>
              <a:r>
                <a:rPr sz="2000" spc="-5" dirty="0">
                  <a:solidFill>
                    <a:srgbClr val="FFFFFF"/>
                  </a:solidFill>
                  <a:latin typeface="Gill Sans MT" panose="020B0502020104020203" pitchFamily="34" charset="77"/>
                  <a:cs typeface="Calibri"/>
                </a:rPr>
                <a:t>rights</a:t>
              </a:r>
              <a:endParaRPr sz="2000" dirty="0">
                <a:latin typeface="Gill Sans MT" panose="020B0502020104020203" pitchFamily="34" charset="77"/>
                <a:cs typeface="Calibri"/>
              </a:endParaRPr>
            </a:p>
          </p:txBody>
        </p:sp>
      </p:grpSp>
      <p:cxnSp>
        <p:nvCxnSpPr>
          <p:cNvPr id="2" name="Straight Connector 1">
            <a:extLst>
              <a:ext uri="{FF2B5EF4-FFF2-40B4-BE49-F238E27FC236}">
                <a16:creationId xmlns:a16="http://schemas.microsoft.com/office/drawing/2014/main" id="{AC1B12B0-34DB-550E-F192-E8BFF1C3B779}"/>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5" name="Slide Number Placeholder 1">
            <a:extLst>
              <a:ext uri="{FF2B5EF4-FFF2-40B4-BE49-F238E27FC236}">
                <a16:creationId xmlns:a16="http://schemas.microsoft.com/office/drawing/2014/main" id="{2A66C390-231A-0C5F-954A-063B231E1605}"/>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23</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98F9B280-B36E-C130-BEED-D8905A75CEE3}"/>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85912" y="1463675"/>
            <a:ext cx="17373600" cy="8322150"/>
          </a:xfrm>
          <a:prstGeom prst="rect">
            <a:avLst/>
          </a:prstGeom>
        </p:spPr>
        <p:txBody>
          <a:bodyPr vert="horz" wrap="square" lIns="0" tIns="12065" rIns="0" bIns="0" rtlCol="0">
            <a:spAutoFit/>
          </a:bodyPr>
          <a:lstStyle/>
          <a:p>
            <a:pPr algn="l">
              <a:lnSpc>
                <a:spcPct val="150000"/>
              </a:lnSpc>
            </a:pPr>
            <a:r>
              <a:rPr lang="en-GB" sz="2800" b="1" i="0" dirty="0">
                <a:solidFill>
                  <a:srgbClr val="054C2C"/>
                </a:solidFill>
                <a:effectLst/>
                <a:latin typeface="Gill Sans MT" panose="020B0502020104020203" pitchFamily="34" charset="77"/>
              </a:rPr>
              <a:t>Significance of the Nigeria Data Protection Act:</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The Nigeria Data Protection Act holds substantial importance in shaping data protection practices across the country.</a:t>
            </a:r>
          </a:p>
          <a:p>
            <a:pPr algn="l">
              <a:lnSpc>
                <a:spcPct val="150000"/>
              </a:lnSpc>
            </a:pPr>
            <a:r>
              <a:rPr lang="en-GB" sz="2800" b="1" i="0" dirty="0">
                <a:solidFill>
                  <a:srgbClr val="054C2C"/>
                </a:solidFill>
                <a:effectLst/>
                <a:latin typeface="Gill Sans MT" panose="020B0502020104020203" pitchFamily="34" charset="77"/>
              </a:rPr>
              <a:t>Understanding the NDPA:</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It's crucial to comprehend </a:t>
            </a:r>
            <a:r>
              <a:rPr lang="en-GB" sz="2800" dirty="0">
                <a:solidFill>
                  <a:srgbClr val="374151"/>
                </a:solidFill>
                <a:latin typeface="Gill Sans MT" panose="020B0502020104020203" pitchFamily="34" charset="77"/>
              </a:rPr>
              <a:t>all </a:t>
            </a:r>
            <a:r>
              <a:rPr lang="en-GB" sz="2800" b="0" i="0" dirty="0">
                <a:solidFill>
                  <a:srgbClr val="374151"/>
                </a:solidFill>
                <a:effectLst/>
                <a:latin typeface="Gill Sans MT" panose="020B0502020104020203" pitchFamily="34" charset="77"/>
              </a:rPr>
              <a:t>parts of the Act, as they outline the lawful basis for processing and provide guidelines for Data Controllers and Processors to protect privacy and responsibly handle personal data.</a:t>
            </a:r>
          </a:p>
          <a:p>
            <a:pPr algn="l">
              <a:lnSpc>
                <a:spcPct val="150000"/>
              </a:lnSpc>
            </a:pPr>
            <a:r>
              <a:rPr lang="en-GB" sz="2800" b="1" i="0" dirty="0">
                <a:solidFill>
                  <a:srgbClr val="054C2C"/>
                </a:solidFill>
                <a:effectLst/>
                <a:latin typeface="Gill Sans MT" panose="020B0502020104020203" pitchFamily="34" charset="77"/>
              </a:rPr>
              <a:t>Preserving Data Subjects' Rights:</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To safeguard Data Subjects' rights and avoid penalties, organizations must diligently adhere to the laws outlined in the Act.</a:t>
            </a:r>
          </a:p>
          <a:p>
            <a:pPr algn="l">
              <a:lnSpc>
                <a:spcPct val="150000"/>
              </a:lnSpc>
            </a:pPr>
            <a:r>
              <a:rPr lang="en-GB" sz="2800" b="1" i="0" dirty="0">
                <a:solidFill>
                  <a:srgbClr val="054C2C"/>
                </a:solidFill>
                <a:effectLst/>
                <a:latin typeface="Gill Sans MT" panose="020B0502020104020203" pitchFamily="34" charset="77"/>
              </a:rPr>
              <a:t>Crucial Emphasis on Data Protection:</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The Act underscores the critical role of data protection in the digital age, emphasizing its significance in the contemporary landscape.</a:t>
            </a:r>
          </a:p>
          <a:p>
            <a:pPr>
              <a:lnSpc>
                <a:spcPct val="100000"/>
              </a:lnSpc>
            </a:pPr>
            <a:endParaRPr lang="en-US" sz="36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1585912" y="336095"/>
            <a:ext cx="15925800" cy="832924"/>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dirty="0">
                <a:solidFill>
                  <a:schemeClr val="bg1"/>
                </a:solidFill>
              </a:rPr>
              <a:t>The Relevance of the Nigeria Data Protection Act in Data Protection</a:t>
            </a:r>
          </a:p>
        </p:txBody>
      </p:sp>
      <p:cxnSp>
        <p:nvCxnSpPr>
          <p:cNvPr id="3" name="Straight Connector 2">
            <a:extLst>
              <a:ext uri="{FF2B5EF4-FFF2-40B4-BE49-F238E27FC236}">
                <a16:creationId xmlns:a16="http://schemas.microsoft.com/office/drawing/2014/main" id="{15E07C8A-2C1E-94D3-208F-5C6994612245}"/>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DEBFF844-BC32-1A06-F2C6-85CF9AFCF7BE}"/>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24</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7DA80835-1AF5-3943-0BEC-FF8AAEC2DE36}"/>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373759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2" y="1334691"/>
            <a:ext cx="17373600" cy="7692234"/>
          </a:xfrm>
          <a:prstGeom prst="rect">
            <a:avLst/>
          </a:prstGeom>
        </p:spPr>
        <p:txBody>
          <a:bodyPr vert="horz" wrap="square" lIns="0" tIns="12065" rIns="0" bIns="0" rtlCol="0">
            <a:spAutoFit/>
          </a:bodyPr>
          <a:lstStyle/>
          <a:p>
            <a:pPr marL="12700" marR="6350" algn="just">
              <a:lnSpc>
                <a:spcPct val="150000"/>
              </a:lnSpc>
            </a:pPr>
            <a:r>
              <a:rPr lang="en-US" sz="2800" b="1" spc="-25" dirty="0">
                <a:solidFill>
                  <a:srgbClr val="C00000"/>
                </a:solidFill>
                <a:latin typeface="Gill Sans MT" panose="020B0502020104020203" pitchFamily="34" charset="77"/>
                <a:cs typeface="Times New Roman"/>
              </a:rPr>
              <a:t>1</a:t>
            </a:r>
            <a:r>
              <a:rPr lang="en-US" sz="2800" b="1" spc="-25" dirty="0">
                <a:solidFill>
                  <a:srgbClr val="054C2C"/>
                </a:solidFill>
                <a:latin typeface="Gill Sans MT" panose="020B0502020104020203" pitchFamily="34" charset="77"/>
                <a:cs typeface="Times New Roman"/>
              </a:rPr>
              <a:t>. Data Controller Definition:</a:t>
            </a:r>
          </a:p>
          <a:p>
            <a:pPr marL="12700" marR="6350" algn="just">
              <a:lnSpc>
                <a:spcPct val="150000"/>
              </a:lnSpc>
            </a:pPr>
            <a:r>
              <a:rPr lang="en-US" sz="2800" spc="-25" dirty="0">
                <a:latin typeface="Gill Sans MT" panose="020B0502020104020203" pitchFamily="34" charset="77"/>
                <a:cs typeface="Times New Roman"/>
              </a:rPr>
              <a:t>   - An organization acts as a data controller when it decides the reasons and methods for processing data.</a:t>
            </a:r>
          </a:p>
          <a:p>
            <a:pPr marL="12700" marR="6350" algn="just">
              <a:lnSpc>
                <a:spcPct val="150000"/>
              </a:lnSpc>
            </a:pPr>
            <a:endParaRPr lang="en-US" sz="2800" spc="-25" dirty="0">
              <a:latin typeface="Gill Sans MT" panose="020B0502020104020203" pitchFamily="34" charset="77"/>
              <a:cs typeface="Times New Roman"/>
            </a:endParaRPr>
          </a:p>
          <a:p>
            <a:pPr marL="12700" marR="6350" algn="just">
              <a:lnSpc>
                <a:spcPct val="150000"/>
              </a:lnSpc>
            </a:pPr>
            <a:r>
              <a:rPr lang="en-US" sz="2800" b="1" spc="-25" dirty="0">
                <a:solidFill>
                  <a:srgbClr val="054C2C"/>
                </a:solidFill>
                <a:latin typeface="Gill Sans MT" panose="020B0502020104020203" pitchFamily="34" charset="77"/>
                <a:cs typeface="Times New Roman"/>
              </a:rPr>
              <a:t>2. Data Processor Role:</a:t>
            </a:r>
          </a:p>
          <a:p>
            <a:pPr marL="12700" marR="6350" algn="just">
              <a:lnSpc>
                <a:spcPct val="150000"/>
              </a:lnSpc>
            </a:pPr>
            <a:r>
              <a:rPr lang="en-US" sz="2800" spc="-25" dirty="0">
                <a:latin typeface="Gill Sans MT" panose="020B0502020104020203" pitchFamily="34" charset="77"/>
                <a:cs typeface="Times New Roman"/>
              </a:rPr>
              <a:t>   - Conversely, the organization functions as a data processor when handling data on behalf of a Data Controller.</a:t>
            </a:r>
          </a:p>
          <a:p>
            <a:pPr marL="12700" marR="6350" algn="just">
              <a:lnSpc>
                <a:spcPct val="150000"/>
              </a:lnSpc>
            </a:pPr>
            <a:endParaRPr lang="en-US" sz="2800" spc="-25" dirty="0">
              <a:solidFill>
                <a:srgbClr val="054C2C"/>
              </a:solidFill>
              <a:latin typeface="Gill Sans MT" panose="020B0502020104020203" pitchFamily="34" charset="77"/>
              <a:cs typeface="Times New Roman"/>
            </a:endParaRPr>
          </a:p>
          <a:p>
            <a:pPr marL="12700" marR="6350" algn="just">
              <a:lnSpc>
                <a:spcPct val="150000"/>
              </a:lnSpc>
            </a:pPr>
            <a:r>
              <a:rPr lang="en-US" sz="2800" b="1" spc="-25" dirty="0">
                <a:solidFill>
                  <a:srgbClr val="054C2C"/>
                </a:solidFill>
                <a:latin typeface="Gill Sans MT" panose="020B0502020104020203" pitchFamily="34" charset="77"/>
                <a:cs typeface="Times New Roman"/>
              </a:rPr>
              <a:t>3. Duality Possibility:</a:t>
            </a:r>
          </a:p>
          <a:p>
            <a:pPr marL="12700" marR="6350" algn="just">
              <a:lnSpc>
                <a:spcPct val="150000"/>
              </a:lnSpc>
            </a:pPr>
            <a:r>
              <a:rPr lang="en-US" sz="2800" spc="-25" dirty="0">
                <a:latin typeface="Gill Sans MT" panose="020B0502020104020203" pitchFamily="34" charset="77"/>
                <a:cs typeface="Times New Roman"/>
              </a:rPr>
              <a:t>   - An organization can potentially be both a data controller and a data processor.</a:t>
            </a:r>
          </a:p>
          <a:p>
            <a:pPr marL="12700" marR="6350" algn="just">
              <a:lnSpc>
                <a:spcPct val="150000"/>
              </a:lnSpc>
            </a:pPr>
            <a:endParaRPr lang="en-US" sz="2800" spc="-25" dirty="0">
              <a:latin typeface="Gill Sans MT" panose="020B0502020104020203" pitchFamily="34" charset="77"/>
              <a:cs typeface="Times New Roman"/>
            </a:endParaRPr>
          </a:p>
          <a:p>
            <a:pPr marL="12700" marR="6350" algn="just">
              <a:lnSpc>
                <a:spcPct val="150000"/>
              </a:lnSpc>
            </a:pPr>
            <a:r>
              <a:rPr lang="en-US" sz="2800" b="1" spc="-25" dirty="0">
                <a:solidFill>
                  <a:srgbClr val="054C2C"/>
                </a:solidFill>
                <a:latin typeface="Gill Sans MT" panose="020B0502020104020203" pitchFamily="34" charset="77"/>
                <a:cs typeface="Times New Roman"/>
              </a:rPr>
              <a:t>4. Critical Scrutiny:</a:t>
            </a:r>
          </a:p>
          <a:p>
            <a:pPr marL="12700" marR="6350" algn="just">
              <a:lnSpc>
                <a:spcPct val="150000"/>
              </a:lnSpc>
            </a:pPr>
            <a:r>
              <a:rPr lang="en-US" sz="2800" spc="-25" dirty="0">
                <a:latin typeface="Gill Sans MT" panose="020B0502020104020203" pitchFamily="34" charset="77"/>
                <a:cs typeface="Times New Roman"/>
              </a:rPr>
              <a:t>   - Determining this duality requires a careful examination of the distinct processes and functions carried out by the organization.</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1585912" y="336095"/>
            <a:ext cx="15087600" cy="832924"/>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dirty="0">
                <a:solidFill>
                  <a:schemeClr val="bg1"/>
                </a:solidFill>
              </a:rPr>
              <a:t>Determining if you are a Data Controller or Data Processor</a:t>
            </a:r>
          </a:p>
        </p:txBody>
      </p:sp>
      <p:cxnSp>
        <p:nvCxnSpPr>
          <p:cNvPr id="3" name="Straight Connector 2">
            <a:extLst>
              <a:ext uri="{FF2B5EF4-FFF2-40B4-BE49-F238E27FC236}">
                <a16:creationId xmlns:a16="http://schemas.microsoft.com/office/drawing/2014/main" id="{BE30A0D7-405F-71A8-2D45-DA118E5166C9}"/>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CA0A960A-57BE-137E-F676-6AED8EBB2938}"/>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25</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13BAF579-FEF4-2A65-A777-15B4DE44DED0}"/>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646148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7">
            <a:extLst>
              <a:ext uri="{FF2B5EF4-FFF2-40B4-BE49-F238E27FC236}">
                <a16:creationId xmlns:a16="http://schemas.microsoft.com/office/drawing/2014/main" id="{2C6A8A49-E0DA-8A73-7D64-B2688208C2B1}"/>
              </a:ext>
            </a:extLst>
          </p:cNvPr>
          <p:cNvSpPr txBox="1">
            <a:spLocks/>
          </p:cNvSpPr>
          <p:nvPr/>
        </p:nvSpPr>
        <p:spPr>
          <a:xfrm>
            <a:off x="1585912" y="168275"/>
            <a:ext cx="15087600" cy="832924"/>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lvl1pPr>
              <a:defRPr b="0" i="0">
                <a:latin typeface="Gill Sans MT" panose="020B0502020104020203" pitchFamily="34" charset="77"/>
                <a:ea typeface="+mj-ea"/>
                <a:cs typeface="+mj-cs"/>
              </a:defRPr>
            </a:lvl1pPr>
          </a:lstStyle>
          <a:p>
            <a:pPr marL="118745" algn="ctr">
              <a:lnSpc>
                <a:spcPct val="150000"/>
              </a:lnSpc>
              <a:spcBef>
                <a:spcPts val="95"/>
              </a:spcBef>
            </a:pPr>
            <a:r>
              <a:rPr lang="en-US" sz="4000" b="1" kern="0" dirty="0">
                <a:solidFill>
                  <a:schemeClr val="bg1"/>
                </a:solidFill>
              </a:rPr>
              <a:t>Understanding Personally Identifiable Information (PII)</a:t>
            </a:r>
          </a:p>
        </p:txBody>
      </p:sp>
      <p:sp>
        <p:nvSpPr>
          <p:cNvPr id="5" name="Rectangle 1">
            <a:extLst>
              <a:ext uri="{FF2B5EF4-FFF2-40B4-BE49-F238E27FC236}">
                <a16:creationId xmlns:a16="http://schemas.microsoft.com/office/drawing/2014/main" id="{58727CC8-188C-A4F1-4F57-F761BAAB89C4}"/>
              </a:ext>
            </a:extLst>
          </p:cNvPr>
          <p:cNvSpPr>
            <a:spLocks noChangeArrowheads="1"/>
          </p:cNvSpPr>
          <p:nvPr/>
        </p:nvSpPr>
        <p:spPr bwMode="auto">
          <a:xfrm>
            <a:off x="-221246877" y="1189365"/>
            <a:ext cx="47168665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sz="2800" dirty="0">
              <a:latin typeface="Gill Sans MT" panose="020B0502020104020203" pitchFamily="34" charset="0"/>
            </a:endParaRPr>
          </a:p>
        </p:txBody>
      </p:sp>
      <p:graphicFrame>
        <p:nvGraphicFramePr>
          <p:cNvPr id="6" name="Table 5">
            <a:extLst>
              <a:ext uri="{FF2B5EF4-FFF2-40B4-BE49-F238E27FC236}">
                <a16:creationId xmlns:a16="http://schemas.microsoft.com/office/drawing/2014/main" id="{DDC79DEB-2442-9EFD-7E70-BC863F335864}"/>
              </a:ext>
            </a:extLst>
          </p:cNvPr>
          <p:cNvGraphicFramePr>
            <a:graphicFrameLocks noGrp="1"/>
          </p:cNvGraphicFramePr>
          <p:nvPr>
            <p:extLst>
              <p:ext uri="{D42A27DB-BD31-4B8C-83A1-F6EECF244321}">
                <p14:modId xmlns:p14="http://schemas.microsoft.com/office/powerpoint/2010/main" val="3495680004"/>
              </p:ext>
            </p:extLst>
          </p:nvPr>
        </p:nvGraphicFramePr>
        <p:xfrm>
          <a:off x="748871" y="1311275"/>
          <a:ext cx="17523681" cy="8381998"/>
        </p:xfrm>
        <a:graphic>
          <a:graphicData uri="http://schemas.openxmlformats.org/drawingml/2006/table">
            <a:tbl>
              <a:tblPr>
                <a:tableStyleId>{284E427A-3D55-4303-BF80-6455036E1DE7}</a:tableStyleId>
              </a:tblPr>
              <a:tblGrid>
                <a:gridCol w="6764601">
                  <a:extLst>
                    <a:ext uri="{9D8B030D-6E8A-4147-A177-3AD203B41FA5}">
                      <a16:colId xmlns:a16="http://schemas.microsoft.com/office/drawing/2014/main" val="226368608"/>
                    </a:ext>
                  </a:extLst>
                </a:gridCol>
                <a:gridCol w="6764601">
                  <a:extLst>
                    <a:ext uri="{9D8B030D-6E8A-4147-A177-3AD203B41FA5}">
                      <a16:colId xmlns:a16="http://schemas.microsoft.com/office/drawing/2014/main" val="3437553787"/>
                    </a:ext>
                  </a:extLst>
                </a:gridCol>
                <a:gridCol w="3994479">
                  <a:extLst>
                    <a:ext uri="{9D8B030D-6E8A-4147-A177-3AD203B41FA5}">
                      <a16:colId xmlns:a16="http://schemas.microsoft.com/office/drawing/2014/main" val="3261094377"/>
                    </a:ext>
                  </a:extLst>
                </a:gridCol>
              </a:tblGrid>
              <a:tr h="1214189">
                <a:tc>
                  <a:txBody>
                    <a:bodyPr/>
                    <a:lstStyle/>
                    <a:p>
                      <a:pPr marL="233363" marR="442595" indent="0" algn="l">
                        <a:lnSpc>
                          <a:spcPct val="150000"/>
                        </a:lnSpc>
                        <a:spcBef>
                          <a:spcPts val="0"/>
                        </a:spcBef>
                        <a:spcAft>
                          <a:spcPts val="0"/>
                        </a:spcAft>
                      </a:pPr>
                      <a:r>
                        <a:rPr lang="en-US" sz="2800" b="1" spc="90" baseline="0" dirty="0">
                          <a:solidFill>
                            <a:schemeClr val="bg1"/>
                          </a:solidFill>
                          <a:effectLst/>
                          <a:latin typeface="Gill Sans MT" panose="020B0502020104020203" pitchFamily="34" charset="0"/>
                        </a:rPr>
                        <a:t>DIRECTLY LINKED TO A PERSON</a:t>
                      </a:r>
                      <a:endParaRPr lang="en-US" sz="2800" b="1" baseline="0" dirty="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cell3D prstMaterial="dkEdge">
                      <a:bevel/>
                      <a:lightRig rig="flood" dir="t"/>
                    </a:cell3D>
                    <a:solidFill>
                      <a:srgbClr val="054C2C"/>
                    </a:solidFill>
                  </a:tcPr>
                </a:tc>
                <a:tc>
                  <a:txBody>
                    <a:bodyPr/>
                    <a:lstStyle/>
                    <a:p>
                      <a:pPr marL="138430" marR="0" algn="l">
                        <a:lnSpc>
                          <a:spcPct val="150000"/>
                        </a:lnSpc>
                        <a:spcBef>
                          <a:spcPts val="0"/>
                        </a:spcBef>
                        <a:spcAft>
                          <a:spcPts val="0"/>
                        </a:spcAft>
                      </a:pPr>
                      <a:r>
                        <a:rPr lang="en-US" sz="2800" b="1" spc="80" baseline="0" dirty="0">
                          <a:solidFill>
                            <a:schemeClr val="bg1"/>
                          </a:solidFill>
                          <a:effectLst/>
                          <a:latin typeface="Gill Sans MT" panose="020B0502020104020203" pitchFamily="34" charset="0"/>
                        </a:rPr>
                        <a:t>CAN BE COMBINED TO IDENTIFY A PERSON</a:t>
                      </a:r>
                      <a:endParaRPr lang="en-US" sz="2800" b="1" baseline="0" dirty="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cell3D prstMaterial="dkEdge">
                      <a:bevel/>
                      <a:lightRig rig="flood" dir="t"/>
                    </a:cell3D>
                    <a:solidFill>
                      <a:srgbClr val="054C2C"/>
                    </a:solidFill>
                  </a:tcPr>
                </a:tc>
                <a:tc>
                  <a:txBody>
                    <a:bodyPr/>
                    <a:lstStyle/>
                    <a:p>
                      <a:pPr marL="0" marR="0" algn="l">
                        <a:lnSpc>
                          <a:spcPct val="150000"/>
                        </a:lnSpc>
                        <a:spcBef>
                          <a:spcPts val="0"/>
                        </a:spcBef>
                        <a:spcAft>
                          <a:spcPts val="0"/>
                        </a:spcAft>
                      </a:pPr>
                      <a:r>
                        <a:rPr lang="en-US" sz="2800" b="1" baseline="0" dirty="0">
                          <a:solidFill>
                            <a:schemeClr val="bg1"/>
                          </a:solidFill>
                          <a:effectLst/>
                          <a:latin typeface="Gill Sans MT" panose="020B0502020104020203" pitchFamily="34" charset="0"/>
                        </a:rPr>
                        <a:t> SENSITIVE</a:t>
                      </a:r>
                      <a:endParaRPr lang="en-US" sz="2800" b="1" baseline="0" dirty="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cell3D prstMaterial="dkEdge">
                      <a:bevel/>
                      <a:lightRig rig="flood" dir="t"/>
                    </a:cell3D>
                    <a:solidFill>
                      <a:srgbClr val="054C2C"/>
                    </a:solidFill>
                  </a:tcPr>
                </a:tc>
                <a:extLst>
                  <a:ext uri="{0D108BD9-81ED-4DB2-BD59-A6C34878D82A}">
                    <a16:rowId xmlns:a16="http://schemas.microsoft.com/office/drawing/2014/main" val="1886445842"/>
                  </a:ext>
                </a:extLst>
              </a:tr>
              <a:tr h="679167">
                <a:tc>
                  <a:txBody>
                    <a:bodyPr/>
                    <a:lstStyle/>
                    <a:p>
                      <a:pPr marL="117475" indent="0">
                        <a:lnSpc>
                          <a:spcPct val="150000"/>
                        </a:lnSpc>
                      </a:pPr>
                      <a:r>
                        <a:rPr lang="en-US" sz="2800" baseline="0" dirty="0">
                          <a:latin typeface="Gill Sans MT" panose="020B0502020104020203" pitchFamily="34" charset="0"/>
                        </a:rPr>
                        <a:t>Full name</a:t>
                      </a:r>
                      <a:endParaRPr lang="en-GB" sz="2800" baseline="0" dirty="0">
                        <a:latin typeface="Gill Sans MT" panose="020B0502020104020203" pitchFamily="34" charset="0"/>
                      </a:endParaRPr>
                    </a:p>
                  </a:txBody>
                  <a:tcPr>
                    <a:cell3D prstMaterial="dkEdge">
                      <a:bevel/>
                      <a:lightRig rig="flood" dir="t"/>
                    </a:cell3D>
                  </a:tcPr>
                </a:tc>
                <a:tc>
                  <a:txBody>
                    <a:bodyPr/>
                    <a:lstStyle/>
                    <a:p>
                      <a:pPr marL="138430" marR="0">
                        <a:lnSpc>
                          <a:spcPct val="150000"/>
                        </a:lnSpc>
                        <a:spcBef>
                          <a:spcPts val="0"/>
                        </a:spcBef>
                        <a:spcAft>
                          <a:spcPts val="0"/>
                        </a:spcAft>
                      </a:pPr>
                      <a:r>
                        <a:rPr lang="en-US" sz="2800" spc="50" baseline="0" dirty="0">
                          <a:effectLst/>
                          <a:latin typeface="Gill Sans MT" panose="020B0502020104020203" pitchFamily="34" charset="0"/>
                        </a:rPr>
                        <a:t>First name only</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tc>
                  <a:txBody>
                    <a:bodyPr/>
                    <a:lstStyle/>
                    <a:p>
                      <a:pPr marL="137795" marR="0">
                        <a:lnSpc>
                          <a:spcPct val="150000"/>
                        </a:lnSpc>
                        <a:spcBef>
                          <a:spcPts val="0"/>
                        </a:spcBef>
                        <a:spcAft>
                          <a:spcPts val="0"/>
                        </a:spcAft>
                      </a:pPr>
                      <a:r>
                        <a:rPr lang="en-US" sz="2800" spc="50" baseline="0" dirty="0">
                          <a:effectLst/>
                          <a:latin typeface="Gill Sans MT" panose="020B0502020104020203" pitchFamily="34" charset="0"/>
                        </a:rPr>
                        <a:t>Biometric data</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extLst>
                  <a:ext uri="{0D108BD9-81ED-4DB2-BD59-A6C34878D82A}">
                    <a16:rowId xmlns:a16="http://schemas.microsoft.com/office/drawing/2014/main" val="3885174511"/>
                  </a:ext>
                </a:extLst>
              </a:tr>
              <a:tr h="569215">
                <a:tc>
                  <a:txBody>
                    <a:bodyPr/>
                    <a:lstStyle/>
                    <a:p>
                      <a:pPr marL="233680" marR="0">
                        <a:lnSpc>
                          <a:spcPct val="150000"/>
                        </a:lnSpc>
                        <a:spcBef>
                          <a:spcPts val="0"/>
                        </a:spcBef>
                        <a:spcAft>
                          <a:spcPts val="0"/>
                        </a:spcAft>
                      </a:pPr>
                      <a:r>
                        <a:rPr lang="en-US" sz="2800" spc="50" baseline="0" dirty="0">
                          <a:effectLst/>
                          <a:latin typeface="Gill Sans MT" panose="020B0502020104020203" pitchFamily="34" charset="0"/>
                        </a:rPr>
                        <a:t>Date of Birth</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tc>
                  <a:txBody>
                    <a:bodyPr/>
                    <a:lstStyle/>
                    <a:p>
                      <a:pPr marL="138430" marR="0">
                        <a:lnSpc>
                          <a:spcPct val="150000"/>
                        </a:lnSpc>
                        <a:spcBef>
                          <a:spcPts val="0"/>
                        </a:spcBef>
                        <a:spcAft>
                          <a:spcPts val="0"/>
                        </a:spcAft>
                      </a:pPr>
                      <a:r>
                        <a:rPr lang="en-US" sz="2800" spc="50" baseline="0" dirty="0">
                          <a:effectLst/>
                          <a:latin typeface="Gill Sans MT" panose="020B0502020104020203" pitchFamily="34" charset="0"/>
                        </a:rPr>
                        <a:t>Last name only</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tc>
                  <a:txBody>
                    <a:bodyPr/>
                    <a:lstStyle/>
                    <a:p>
                      <a:pPr marL="137795" marR="0">
                        <a:lnSpc>
                          <a:spcPct val="150000"/>
                        </a:lnSpc>
                        <a:spcBef>
                          <a:spcPts val="0"/>
                        </a:spcBef>
                        <a:spcAft>
                          <a:spcPts val="0"/>
                        </a:spcAft>
                      </a:pPr>
                      <a:r>
                        <a:rPr lang="en-US" sz="2800" spc="50" baseline="0" dirty="0">
                          <a:effectLst/>
                          <a:latin typeface="Gill Sans MT" panose="020B0502020104020203" pitchFamily="34" charset="0"/>
                        </a:rPr>
                        <a:t>Racial data</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extLst>
                  <a:ext uri="{0D108BD9-81ED-4DB2-BD59-A6C34878D82A}">
                    <a16:rowId xmlns:a16="http://schemas.microsoft.com/office/drawing/2014/main" val="3250692229"/>
                  </a:ext>
                </a:extLst>
              </a:tr>
              <a:tr h="1214189">
                <a:tc>
                  <a:txBody>
                    <a:bodyPr/>
                    <a:lstStyle/>
                    <a:p>
                      <a:pPr marL="233680" marR="0">
                        <a:lnSpc>
                          <a:spcPct val="150000"/>
                        </a:lnSpc>
                        <a:spcBef>
                          <a:spcPts val="0"/>
                        </a:spcBef>
                        <a:spcAft>
                          <a:spcPts val="0"/>
                        </a:spcAft>
                      </a:pPr>
                      <a:r>
                        <a:rPr lang="en-US" sz="2800" spc="100" baseline="0" dirty="0">
                          <a:effectLst/>
                          <a:latin typeface="Gill Sans MT" panose="020B0502020104020203" pitchFamily="34" charset="0"/>
                        </a:rPr>
                        <a:t>Residential Address</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tc>
                  <a:txBody>
                    <a:bodyPr/>
                    <a:lstStyle/>
                    <a:p>
                      <a:pPr marL="138430" marR="0">
                        <a:lnSpc>
                          <a:spcPct val="150000"/>
                        </a:lnSpc>
                        <a:spcBef>
                          <a:spcPts val="0"/>
                        </a:spcBef>
                        <a:spcAft>
                          <a:spcPts val="0"/>
                        </a:spcAft>
                      </a:pPr>
                      <a:r>
                        <a:rPr lang="en-US" sz="2800" spc="110" baseline="0" dirty="0">
                          <a:effectLst/>
                          <a:latin typeface="Gill Sans MT" panose="020B0502020104020203" pitchFamily="34" charset="0"/>
                        </a:rPr>
                        <a:t>A portion of the address (country, street, postcode etc.)</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tc>
                  <a:txBody>
                    <a:bodyPr/>
                    <a:lstStyle/>
                    <a:p>
                      <a:pPr marL="137795" marR="0">
                        <a:lnSpc>
                          <a:spcPct val="150000"/>
                        </a:lnSpc>
                        <a:spcBef>
                          <a:spcPts val="0"/>
                        </a:spcBef>
                        <a:spcAft>
                          <a:spcPts val="0"/>
                        </a:spcAft>
                      </a:pPr>
                      <a:r>
                        <a:rPr lang="en-US" sz="2800" spc="120" baseline="0" dirty="0">
                          <a:effectLst/>
                          <a:latin typeface="Gill Sans MT" panose="020B0502020104020203" pitchFamily="34" charset="0"/>
                        </a:rPr>
                        <a:t>Physical or Mental Health data</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extLst>
                  <a:ext uri="{0D108BD9-81ED-4DB2-BD59-A6C34878D82A}">
                    <a16:rowId xmlns:a16="http://schemas.microsoft.com/office/drawing/2014/main" val="4010760233"/>
                  </a:ext>
                </a:extLst>
              </a:tr>
              <a:tr h="1214189">
                <a:tc>
                  <a:txBody>
                    <a:bodyPr/>
                    <a:lstStyle/>
                    <a:p>
                      <a:pPr marL="233680" marR="0">
                        <a:lnSpc>
                          <a:spcPct val="150000"/>
                        </a:lnSpc>
                        <a:spcBef>
                          <a:spcPts val="0"/>
                        </a:spcBef>
                        <a:spcAft>
                          <a:spcPts val="0"/>
                        </a:spcAft>
                      </a:pPr>
                      <a:r>
                        <a:rPr lang="en-US" sz="2800" spc="90" baseline="0" dirty="0">
                          <a:effectLst/>
                          <a:latin typeface="Gill Sans MT" panose="020B0502020104020203" pitchFamily="34" charset="0"/>
                        </a:rPr>
                        <a:t>Telephone number</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tc>
                  <a:txBody>
                    <a:bodyPr/>
                    <a:lstStyle/>
                    <a:p>
                      <a:pPr marL="138430" marR="0">
                        <a:lnSpc>
                          <a:spcPct val="150000"/>
                        </a:lnSpc>
                        <a:spcBef>
                          <a:spcPts val="0"/>
                        </a:spcBef>
                        <a:spcAft>
                          <a:spcPts val="0"/>
                        </a:spcAft>
                      </a:pPr>
                      <a:r>
                        <a:rPr lang="en-US" sz="2800" spc="100" baseline="0" dirty="0">
                          <a:effectLst/>
                          <a:latin typeface="Gill Sans MT" panose="020B0502020104020203" pitchFamily="34" charset="0"/>
                        </a:rPr>
                        <a:t>Age Category not specific (20-30 years or 40-60 years etc.)</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tc>
                  <a:txBody>
                    <a:bodyPr/>
                    <a:lstStyle/>
                    <a:p>
                      <a:pPr marL="137795" marR="0">
                        <a:lnSpc>
                          <a:spcPct val="150000"/>
                        </a:lnSpc>
                        <a:spcBef>
                          <a:spcPts val="0"/>
                        </a:spcBef>
                        <a:spcAft>
                          <a:spcPts val="0"/>
                        </a:spcAft>
                      </a:pPr>
                      <a:r>
                        <a:rPr lang="en-US" sz="2800" spc="50" baseline="0" dirty="0">
                          <a:effectLst/>
                          <a:latin typeface="Gill Sans MT" panose="020B0502020104020203" pitchFamily="34" charset="0"/>
                        </a:rPr>
                        <a:t>Ethnic origin</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extLst>
                  <a:ext uri="{0D108BD9-81ED-4DB2-BD59-A6C34878D82A}">
                    <a16:rowId xmlns:a16="http://schemas.microsoft.com/office/drawing/2014/main" val="754701337"/>
                  </a:ext>
                </a:extLst>
              </a:tr>
              <a:tr h="569215">
                <a:tc>
                  <a:txBody>
                    <a:bodyPr/>
                    <a:lstStyle/>
                    <a:p>
                      <a:pPr marL="233680" marR="0">
                        <a:lnSpc>
                          <a:spcPct val="150000"/>
                        </a:lnSpc>
                        <a:spcBef>
                          <a:spcPts val="0"/>
                        </a:spcBef>
                        <a:spcAft>
                          <a:spcPts val="0"/>
                        </a:spcAft>
                      </a:pPr>
                      <a:r>
                        <a:rPr lang="en-US" sz="2800" spc="50" baseline="0" dirty="0">
                          <a:effectLst/>
                          <a:latin typeface="Gill Sans MT" panose="020B0502020104020203" pitchFamily="34" charset="0"/>
                        </a:rPr>
                        <a:t>Email Address</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tc>
                  <a:txBody>
                    <a:bodyPr/>
                    <a:lstStyle/>
                    <a:p>
                      <a:pPr marL="138430" marR="0">
                        <a:lnSpc>
                          <a:spcPct val="150000"/>
                        </a:lnSpc>
                        <a:spcBef>
                          <a:spcPts val="0"/>
                        </a:spcBef>
                        <a:spcAft>
                          <a:spcPts val="0"/>
                        </a:spcAft>
                      </a:pPr>
                      <a:r>
                        <a:rPr lang="en-US" sz="2800" spc="50" baseline="0" dirty="0">
                          <a:effectLst/>
                          <a:latin typeface="Gill Sans MT" panose="020B0502020104020203" pitchFamily="34" charset="0"/>
                        </a:rPr>
                        <a:t>Place of work</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tc>
                  <a:txBody>
                    <a:bodyPr/>
                    <a:lstStyle/>
                    <a:p>
                      <a:pPr marL="137795" marR="0">
                        <a:lnSpc>
                          <a:spcPct val="150000"/>
                        </a:lnSpc>
                        <a:spcBef>
                          <a:spcPts val="0"/>
                        </a:spcBef>
                        <a:spcAft>
                          <a:spcPts val="0"/>
                        </a:spcAft>
                      </a:pPr>
                      <a:r>
                        <a:rPr lang="en-US" sz="2800" spc="100" baseline="0" dirty="0">
                          <a:effectLst/>
                          <a:latin typeface="Gill Sans MT" panose="020B0502020104020203" pitchFamily="34" charset="0"/>
                        </a:rPr>
                        <a:t>Political opinions</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extLst>
                  <a:ext uri="{0D108BD9-81ED-4DB2-BD59-A6C34878D82A}">
                    <a16:rowId xmlns:a16="http://schemas.microsoft.com/office/drawing/2014/main" val="932184389"/>
                  </a:ext>
                </a:extLst>
              </a:tr>
              <a:tr h="1214189">
                <a:tc>
                  <a:txBody>
                    <a:bodyPr/>
                    <a:lstStyle/>
                    <a:p>
                      <a:pPr marL="233680" marR="0">
                        <a:lnSpc>
                          <a:spcPct val="150000"/>
                        </a:lnSpc>
                        <a:spcBef>
                          <a:spcPts val="0"/>
                        </a:spcBef>
                        <a:spcAft>
                          <a:spcPts val="0"/>
                        </a:spcAft>
                      </a:pPr>
                      <a:r>
                        <a:rPr lang="en-US" sz="2800" spc="50" baseline="0" dirty="0">
                          <a:effectLst/>
                          <a:latin typeface="Gill Sans MT" panose="020B0502020104020203" pitchFamily="34" charset="0"/>
                        </a:rPr>
                        <a:t>Passport number</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tc>
                  <a:txBody>
                    <a:bodyPr/>
                    <a:lstStyle/>
                    <a:p>
                      <a:pPr marL="138430" marR="0">
                        <a:lnSpc>
                          <a:spcPct val="150000"/>
                        </a:lnSpc>
                        <a:spcBef>
                          <a:spcPts val="0"/>
                        </a:spcBef>
                        <a:spcAft>
                          <a:spcPts val="0"/>
                        </a:spcAft>
                      </a:pPr>
                      <a:r>
                        <a:rPr lang="en-US" sz="2800" spc="50" baseline="0" dirty="0">
                          <a:effectLst/>
                          <a:latin typeface="Gill Sans MT" panose="020B0502020104020203" pitchFamily="34" charset="0"/>
                        </a:rPr>
                        <a:t>Position at work</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tc>
                  <a:txBody>
                    <a:bodyPr/>
                    <a:lstStyle/>
                    <a:p>
                      <a:pPr marL="137795" marR="0">
                        <a:lnSpc>
                          <a:spcPct val="150000"/>
                        </a:lnSpc>
                        <a:spcBef>
                          <a:spcPts val="0"/>
                        </a:spcBef>
                        <a:spcAft>
                          <a:spcPts val="0"/>
                        </a:spcAft>
                      </a:pPr>
                      <a:r>
                        <a:rPr lang="en-US" sz="2800" spc="110" baseline="0" dirty="0">
                          <a:effectLst/>
                          <a:latin typeface="Gill Sans MT" panose="020B0502020104020203" pitchFamily="34" charset="0"/>
                        </a:rPr>
                        <a:t>Religious or philosophical belief</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extLst>
                  <a:ext uri="{0D108BD9-81ED-4DB2-BD59-A6C34878D82A}">
                    <a16:rowId xmlns:a16="http://schemas.microsoft.com/office/drawing/2014/main" val="1256675855"/>
                  </a:ext>
                </a:extLst>
              </a:tr>
              <a:tr h="569215">
                <a:tc>
                  <a:txBody>
                    <a:bodyPr/>
                    <a:lstStyle/>
                    <a:p>
                      <a:pPr marL="233680" marR="0">
                        <a:lnSpc>
                          <a:spcPct val="150000"/>
                        </a:lnSpc>
                        <a:spcBef>
                          <a:spcPts val="0"/>
                        </a:spcBef>
                        <a:spcAft>
                          <a:spcPts val="0"/>
                        </a:spcAft>
                      </a:pPr>
                      <a:r>
                        <a:rPr lang="en-US" sz="2800" spc="140" baseline="0" dirty="0">
                          <a:effectLst/>
                          <a:latin typeface="Gill Sans MT" panose="020B0502020104020203" pitchFamily="34" charset="0"/>
                        </a:rPr>
                        <a:t>Banking/Card number</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tc>
                  <a:txBody>
                    <a:bodyPr/>
                    <a:lstStyle/>
                    <a:p>
                      <a:pPr marL="138430" marR="0">
                        <a:lnSpc>
                          <a:spcPct val="150000"/>
                        </a:lnSpc>
                        <a:spcBef>
                          <a:spcPts val="0"/>
                        </a:spcBef>
                        <a:spcAft>
                          <a:spcPts val="0"/>
                        </a:spcAft>
                      </a:pPr>
                      <a:r>
                        <a:rPr lang="en-US" sz="2800" spc="50" baseline="0" dirty="0">
                          <a:effectLst/>
                          <a:latin typeface="Gill Sans MT" panose="020B0502020104020203" pitchFamily="34" charset="0"/>
                        </a:rPr>
                        <a:t>IP address</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tc>
                  <a:txBody>
                    <a:bodyPr/>
                    <a:lstStyle/>
                    <a:p>
                      <a:pPr marL="137795" marR="0">
                        <a:lnSpc>
                          <a:spcPct val="150000"/>
                        </a:lnSpc>
                        <a:spcBef>
                          <a:spcPts val="0"/>
                        </a:spcBef>
                        <a:spcAft>
                          <a:spcPts val="0"/>
                        </a:spcAft>
                      </a:pPr>
                      <a:r>
                        <a:rPr lang="en-US" sz="2800" spc="110" baseline="0" dirty="0">
                          <a:effectLst/>
                          <a:latin typeface="Gill Sans MT" panose="020B0502020104020203" pitchFamily="34" charset="0"/>
                        </a:rPr>
                        <a:t>Trade union details</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extLst>
                  <a:ext uri="{0D108BD9-81ED-4DB2-BD59-A6C34878D82A}">
                    <a16:rowId xmlns:a16="http://schemas.microsoft.com/office/drawing/2014/main" val="1183594957"/>
                  </a:ext>
                </a:extLst>
              </a:tr>
              <a:tr h="569215">
                <a:tc>
                  <a:txBody>
                    <a:bodyPr/>
                    <a:lstStyle/>
                    <a:p>
                      <a:pPr marL="233680" marR="0">
                        <a:lnSpc>
                          <a:spcPct val="150000"/>
                        </a:lnSpc>
                        <a:spcBef>
                          <a:spcPts val="0"/>
                        </a:spcBef>
                        <a:spcAft>
                          <a:spcPts val="0"/>
                        </a:spcAft>
                      </a:pPr>
                      <a:r>
                        <a:rPr lang="en-US" sz="2800" spc="100" baseline="0" dirty="0">
                          <a:effectLst/>
                          <a:latin typeface="Gill Sans MT" panose="020B0502020104020203" pitchFamily="34" charset="0"/>
                        </a:rPr>
                        <a:t>Drivers </a:t>
                      </a:r>
                      <a:r>
                        <a:rPr lang="en-US" sz="2800" spc="100" baseline="0" dirty="0" err="1">
                          <a:effectLst/>
                          <a:latin typeface="Gill Sans MT" panose="020B0502020104020203" pitchFamily="34" charset="0"/>
                        </a:rPr>
                        <a:t>Licence</a:t>
                      </a:r>
                      <a:r>
                        <a:rPr lang="en-US" sz="2800" spc="100" baseline="0" dirty="0">
                          <a:effectLst/>
                          <a:latin typeface="Gill Sans MT" panose="020B0502020104020203" pitchFamily="34" charset="0"/>
                        </a:rPr>
                        <a:t> number</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tc>
                  <a:txBody>
                    <a:bodyPr/>
                    <a:lstStyle/>
                    <a:p>
                      <a:pPr marL="138430" marR="0">
                        <a:lnSpc>
                          <a:spcPct val="150000"/>
                        </a:lnSpc>
                        <a:spcBef>
                          <a:spcPts val="0"/>
                        </a:spcBef>
                        <a:spcAft>
                          <a:spcPts val="0"/>
                        </a:spcAft>
                      </a:pPr>
                      <a:r>
                        <a:rPr lang="en-US" sz="2800" spc="50" baseline="0" dirty="0">
                          <a:effectLst/>
                          <a:latin typeface="Gill Sans MT" panose="020B0502020104020203" pitchFamily="34" charset="0"/>
                        </a:rPr>
                        <a:t>Device ID</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tc>
                  <a:txBody>
                    <a:bodyPr/>
                    <a:lstStyle/>
                    <a:p>
                      <a:pPr marL="137795" marR="0">
                        <a:lnSpc>
                          <a:spcPct val="150000"/>
                        </a:lnSpc>
                        <a:spcBef>
                          <a:spcPts val="0"/>
                        </a:spcBef>
                        <a:spcAft>
                          <a:spcPts val="0"/>
                        </a:spcAft>
                      </a:pPr>
                      <a:r>
                        <a:rPr lang="en-US" sz="2800" spc="50" baseline="0" dirty="0">
                          <a:effectLst/>
                          <a:latin typeface="Gill Sans MT" panose="020B0502020104020203" pitchFamily="34" charset="0"/>
                        </a:rPr>
                        <a:t>Genetic data</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extLst>
                  <a:ext uri="{0D108BD9-81ED-4DB2-BD59-A6C34878D82A}">
                    <a16:rowId xmlns:a16="http://schemas.microsoft.com/office/drawing/2014/main" val="3617486370"/>
                  </a:ext>
                </a:extLst>
              </a:tr>
              <a:tr h="569215">
                <a:tc>
                  <a:txBody>
                    <a:bodyPr/>
                    <a:lstStyle/>
                    <a:p>
                      <a:pPr marL="233680" marR="0">
                        <a:lnSpc>
                          <a:spcPct val="150000"/>
                        </a:lnSpc>
                        <a:spcBef>
                          <a:spcPts val="0"/>
                        </a:spcBef>
                        <a:spcAft>
                          <a:spcPts val="0"/>
                        </a:spcAft>
                      </a:pPr>
                      <a:r>
                        <a:rPr lang="en-US" sz="2800" spc="100" baseline="0" dirty="0">
                          <a:effectLst/>
                          <a:latin typeface="Gill Sans MT" panose="020B0502020104020203" pitchFamily="34" charset="0"/>
                        </a:rPr>
                        <a:t>Social security number</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tc>
                  <a:txBody>
                    <a:bodyPr/>
                    <a:lstStyle/>
                    <a:p>
                      <a:pPr marL="138430" marR="0">
                        <a:lnSpc>
                          <a:spcPct val="150000"/>
                        </a:lnSpc>
                        <a:spcBef>
                          <a:spcPts val="0"/>
                        </a:spcBef>
                        <a:spcAft>
                          <a:spcPts val="0"/>
                        </a:spcAft>
                      </a:pPr>
                      <a:r>
                        <a:rPr lang="en-US" sz="2800" spc="-20" baseline="0" dirty="0">
                          <a:effectLst/>
                          <a:latin typeface="Gill Sans MT" panose="020B0502020104020203" pitchFamily="34" charset="0"/>
                        </a:rPr>
                        <a:t>Gender</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tc>
                  <a:txBody>
                    <a:bodyPr/>
                    <a:lstStyle/>
                    <a:p>
                      <a:pPr marL="137795" marR="0">
                        <a:lnSpc>
                          <a:spcPct val="150000"/>
                        </a:lnSpc>
                        <a:spcBef>
                          <a:spcPts val="0"/>
                        </a:spcBef>
                        <a:spcAft>
                          <a:spcPts val="0"/>
                        </a:spcAft>
                      </a:pPr>
                      <a:r>
                        <a:rPr lang="en-US" sz="2800" spc="130" baseline="0" dirty="0">
                          <a:effectLst/>
                          <a:latin typeface="Gill Sans MT" panose="020B0502020104020203" pitchFamily="34" charset="0"/>
                        </a:rPr>
                        <a:t>Sexual preference</a:t>
                      </a:r>
                      <a:endParaRPr lang="en-US" sz="2800" baseline="0" dirty="0">
                        <a:effectLst/>
                        <a:latin typeface="Gill Sans MT" panose="020B0502020104020203" pitchFamily="34" charset="0"/>
                        <a:ea typeface="Calibri" panose="020F0502020204030204" pitchFamily="34" charset="0"/>
                        <a:cs typeface="Times New Roman" panose="02020603050405020304" pitchFamily="18" charset="0"/>
                      </a:endParaRPr>
                    </a:p>
                  </a:txBody>
                  <a:tcPr marL="0" marR="0" marT="0" marB="0" anchor="ctr">
                    <a:cell3D prstMaterial="dkEdge">
                      <a:bevel/>
                      <a:lightRig rig="flood" dir="t"/>
                    </a:cell3D>
                  </a:tcPr>
                </a:tc>
                <a:extLst>
                  <a:ext uri="{0D108BD9-81ED-4DB2-BD59-A6C34878D82A}">
                    <a16:rowId xmlns:a16="http://schemas.microsoft.com/office/drawing/2014/main" val="572031122"/>
                  </a:ext>
                </a:extLst>
              </a:tr>
            </a:tbl>
          </a:graphicData>
        </a:graphic>
      </p:graphicFrame>
      <p:cxnSp>
        <p:nvCxnSpPr>
          <p:cNvPr id="2" name="Straight Connector 1">
            <a:extLst>
              <a:ext uri="{FF2B5EF4-FFF2-40B4-BE49-F238E27FC236}">
                <a16:creationId xmlns:a16="http://schemas.microsoft.com/office/drawing/2014/main" id="{7D369AE6-F9EB-AACF-2DBE-3D875EB5B562}"/>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3" name="Slide Number Placeholder 1">
            <a:extLst>
              <a:ext uri="{FF2B5EF4-FFF2-40B4-BE49-F238E27FC236}">
                <a16:creationId xmlns:a16="http://schemas.microsoft.com/office/drawing/2014/main" id="{F266B567-4C5D-CA5E-EA2B-C45D6FDE7815}"/>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26</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1246C0B7-EFD7-9323-8A3A-72AE8D2883FF}"/>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2475067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2" y="1311275"/>
            <a:ext cx="17754600" cy="7045903"/>
          </a:xfrm>
          <a:prstGeom prst="rect">
            <a:avLst/>
          </a:prstGeom>
        </p:spPr>
        <p:txBody>
          <a:bodyPr vert="horz" wrap="square" lIns="0" tIns="12065" rIns="0" bIns="0" rtlCol="0">
            <a:spAutoFit/>
          </a:bodyPr>
          <a:lstStyle/>
          <a:p>
            <a:pPr algn="l">
              <a:lnSpc>
                <a:spcPct val="150000"/>
              </a:lnSpc>
              <a:buFont typeface="+mj-lt"/>
              <a:buAutoNum type="arabicPeriod"/>
            </a:pPr>
            <a:r>
              <a:rPr lang="en-GB" sz="2800" b="1" i="0" dirty="0">
                <a:solidFill>
                  <a:srgbClr val="054C2C"/>
                </a:solidFill>
                <a:effectLst/>
                <a:latin typeface="Gill Sans MT" panose="020B0502020104020203" pitchFamily="34" charset="77"/>
              </a:rPr>
              <a:t>Define Clear Data Collection Goals:</a:t>
            </a:r>
            <a:endParaRPr lang="en-GB" sz="2800" dirty="0">
              <a:solidFill>
                <a:srgbClr val="054C2C"/>
              </a:solidFill>
              <a:latin typeface="Gill Sans MT" panose="020B0502020104020203" pitchFamily="34" charset="77"/>
            </a:endParaRPr>
          </a:p>
          <a:p>
            <a:pPr algn="l">
              <a:lnSpc>
                <a:spcPct val="150000"/>
              </a:lnSpc>
            </a:pPr>
            <a:r>
              <a:rPr lang="en-GB" sz="2800" b="0" i="0" dirty="0">
                <a:solidFill>
                  <a:srgbClr val="374151"/>
                </a:solidFill>
                <a:effectLst/>
                <a:latin typeface="Gill Sans MT" panose="020B0502020104020203" pitchFamily="34" charset="77"/>
              </a:rPr>
              <a:t>   Leadership should establish the organization's purposes for collecting and processing personal data, aligning them with lawful bases for processing.</a:t>
            </a:r>
          </a:p>
          <a:p>
            <a:pPr algn="l">
              <a:lnSpc>
                <a:spcPct val="150000"/>
              </a:lnSpc>
            </a:pPr>
            <a:endParaRPr lang="en-GB" sz="2800" dirty="0">
              <a:solidFill>
                <a:srgbClr val="374151"/>
              </a:solidFill>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2. Communicate Goals Through Policies:</a:t>
            </a:r>
            <a:r>
              <a:rPr lang="en-GB" sz="2800" dirty="0">
                <a:solidFill>
                  <a:srgbClr val="054C2C"/>
                </a:solidFill>
                <a:latin typeface="Gill Sans MT" panose="020B0502020104020203" pitchFamily="34" charset="77"/>
              </a:rPr>
              <a:t> </a:t>
            </a:r>
          </a:p>
          <a:p>
            <a:pPr algn="l">
              <a:lnSpc>
                <a:spcPct val="150000"/>
              </a:lnSpc>
            </a:pPr>
            <a:r>
              <a:rPr lang="en-GB" sz="2800" b="0" i="0" dirty="0">
                <a:solidFill>
                  <a:srgbClr val="374151"/>
                </a:solidFill>
                <a:effectLst/>
                <a:latin typeface="Gill Sans MT" panose="020B0502020104020203" pitchFamily="34" charset="77"/>
              </a:rPr>
              <a:t>    Privacy policies and notices must effectively communicate these data processing goals to employees, Data Subjects, and third-party processors.</a:t>
            </a:r>
          </a:p>
          <a:p>
            <a:pPr algn="l">
              <a:lnSpc>
                <a:spcPct val="150000"/>
              </a:lnSpc>
            </a:pPr>
            <a:r>
              <a:rPr lang="en-GB" sz="2800" dirty="0">
                <a:solidFill>
                  <a:srgbClr val="374151"/>
                </a:solidFill>
                <a:latin typeface="Gill Sans MT" panose="020B0502020104020203" pitchFamily="34" charset="77"/>
              </a:rPr>
              <a:t> </a:t>
            </a:r>
          </a:p>
          <a:p>
            <a:pPr algn="l">
              <a:lnSpc>
                <a:spcPct val="150000"/>
              </a:lnSpc>
            </a:pPr>
            <a:r>
              <a:rPr lang="en-GB" sz="2800" b="1" i="0" dirty="0">
                <a:solidFill>
                  <a:srgbClr val="054C2C"/>
                </a:solidFill>
                <a:effectLst/>
                <a:latin typeface="Gill Sans MT" panose="020B0502020104020203" pitchFamily="34" charset="77"/>
              </a:rPr>
              <a:t>3. Regularly Audit Data Processing:</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Conduct regular audits and analyses of data processing operations to ensure they consistently align with the defined purposes.</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595312" y="292738"/>
            <a:ext cx="18211800" cy="796691"/>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12700" algn="ctr">
              <a:spcBef>
                <a:spcPts val="100"/>
              </a:spcBef>
            </a:pPr>
            <a:r>
              <a:rPr lang="en-US" sz="4000" b="1" spc="-15" dirty="0">
                <a:solidFill>
                  <a:srgbClr val="FFFFFF"/>
                </a:solidFill>
              </a:rPr>
              <a:t>What organizations need to know about the Principle of Purpose limitation!</a:t>
            </a:r>
          </a:p>
        </p:txBody>
      </p:sp>
      <p:cxnSp>
        <p:nvCxnSpPr>
          <p:cNvPr id="3" name="Straight Connector 2">
            <a:extLst>
              <a:ext uri="{FF2B5EF4-FFF2-40B4-BE49-F238E27FC236}">
                <a16:creationId xmlns:a16="http://schemas.microsoft.com/office/drawing/2014/main" id="{7CE8B306-E705-1F3C-ADC3-B6B5C5E96B39}"/>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DC790D38-8330-0008-F4C0-88A5D9424AE2}"/>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27</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F7CCF087-DC63-3C8B-A486-8AB7E70F7CAF}"/>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996153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2" y="1311275"/>
            <a:ext cx="18211800" cy="6399572"/>
          </a:xfrm>
          <a:prstGeom prst="rect">
            <a:avLst/>
          </a:prstGeom>
        </p:spPr>
        <p:txBody>
          <a:bodyPr vert="horz" wrap="square" lIns="0" tIns="12065" rIns="0" bIns="0" rtlCol="0">
            <a:spAutoFit/>
          </a:bodyPr>
          <a:lstStyle/>
          <a:p>
            <a:pPr algn="l">
              <a:lnSpc>
                <a:spcPct val="150000"/>
              </a:lnSpc>
            </a:pPr>
            <a:r>
              <a:rPr lang="en-GB" sz="2800" b="1" i="0" dirty="0">
                <a:solidFill>
                  <a:srgbClr val="054C2C"/>
                </a:solidFill>
                <a:effectLst/>
                <a:latin typeface="Gill Sans MT" panose="020B0502020104020203" pitchFamily="34" charset="77"/>
              </a:rPr>
              <a:t>4. Document Purpose Changes:</a:t>
            </a:r>
            <a:endParaRPr lang="en-GB" sz="2800" dirty="0">
              <a:solidFill>
                <a:srgbClr val="054C2C"/>
              </a:solidFill>
              <a:latin typeface="Gill Sans MT" panose="020B0502020104020203" pitchFamily="34" charset="77"/>
            </a:endParaRPr>
          </a:p>
          <a:p>
            <a:pPr algn="l">
              <a:lnSpc>
                <a:spcPct val="150000"/>
              </a:lnSpc>
            </a:pPr>
            <a:r>
              <a:rPr lang="en-GB" sz="2800" b="0" i="0" dirty="0">
                <a:solidFill>
                  <a:srgbClr val="374151"/>
                </a:solidFill>
                <a:effectLst/>
                <a:latin typeface="Gill Sans MT" panose="020B0502020104020203" pitchFamily="34" charset="77"/>
              </a:rPr>
              <a:t>    Document any changes in data processing purposes and ensure transparent communication with Data Subjects regarding these changes.</a:t>
            </a:r>
          </a:p>
          <a:p>
            <a:pPr algn="l">
              <a:lnSpc>
                <a:spcPct val="150000"/>
              </a:lnSpc>
            </a:pPr>
            <a:endParaRPr lang="en-GB" sz="2800" dirty="0">
              <a:solidFill>
                <a:srgbClr val="374151"/>
              </a:solidFill>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5. Maintain Detailed Records:</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Keep comprehensive records of data processing activities, including purposes, types of data, and legal bases. Ensure records of obtained Data Subject consent and its purpose are easily accessible</a:t>
            </a:r>
          </a:p>
          <a:p>
            <a:pPr lvl="1" algn="l">
              <a:lnSpc>
                <a:spcPct val="150000"/>
              </a:lnSpc>
            </a:pPr>
            <a:endParaRPr lang="en-GB" sz="2800" b="0" i="0" dirty="0">
              <a:solidFill>
                <a:srgbClr val="374151"/>
              </a:solidFill>
              <a:effectLst/>
              <a:latin typeface="Gill Sans MT" panose="020B0502020104020203" pitchFamily="34" charset="77"/>
            </a:endParaRPr>
          </a:p>
          <a:p>
            <a:pPr marL="92075" lvl="1" algn="l">
              <a:lnSpc>
                <a:spcPct val="150000"/>
              </a:lnSpc>
            </a:pPr>
            <a:r>
              <a:rPr lang="en-GB" sz="2800" b="1" i="0" dirty="0">
                <a:solidFill>
                  <a:srgbClr val="054C2C"/>
                </a:solidFill>
                <a:effectLst/>
                <a:latin typeface="Gill Sans MT" panose="020B0502020104020203" pitchFamily="34" charset="77"/>
              </a:rPr>
              <a:t>6. Establish a Dedicated Team:</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Designate a specialized team to manage and enforce data protection rules within the organization.</a:t>
            </a: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595312" y="292738"/>
            <a:ext cx="18211800" cy="796691"/>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12700" algn="ctr">
              <a:spcBef>
                <a:spcPts val="100"/>
              </a:spcBef>
            </a:pPr>
            <a:r>
              <a:rPr lang="en-US" sz="4000" b="1" spc="-15" dirty="0">
                <a:solidFill>
                  <a:srgbClr val="FFFFFF"/>
                </a:solidFill>
              </a:rPr>
              <a:t>What organizations need to know about the Principle of Purpose limitation!</a:t>
            </a:r>
          </a:p>
        </p:txBody>
      </p:sp>
      <p:cxnSp>
        <p:nvCxnSpPr>
          <p:cNvPr id="3" name="Straight Connector 2">
            <a:extLst>
              <a:ext uri="{FF2B5EF4-FFF2-40B4-BE49-F238E27FC236}">
                <a16:creationId xmlns:a16="http://schemas.microsoft.com/office/drawing/2014/main" id="{DD11A6C6-EFD8-DCA9-E457-53FCEBADD5C7}"/>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3D4F65FF-0195-092F-0FC7-02272F997AC1}"/>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28</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9780EB7B-C145-ACD6-D63F-2BADD59F27B2}"/>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1511362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61604" y="1503758"/>
            <a:ext cx="17098216" cy="7045903"/>
          </a:xfrm>
          <a:prstGeom prst="rect">
            <a:avLst/>
          </a:prstGeom>
        </p:spPr>
        <p:txBody>
          <a:bodyPr vert="horz" wrap="square" lIns="0" tIns="12065" rIns="0" bIns="0" rtlCol="0">
            <a:spAutoFit/>
          </a:bodyPr>
          <a:lstStyle/>
          <a:p>
            <a:pPr algn="just">
              <a:lnSpc>
                <a:spcPct val="150000"/>
              </a:lnSpc>
              <a:buFont typeface="+mj-lt"/>
              <a:buAutoNum type="arabicPeriod"/>
            </a:pPr>
            <a:r>
              <a:rPr lang="en-GB" sz="2800" b="1" i="0" dirty="0">
                <a:solidFill>
                  <a:srgbClr val="054C2C"/>
                </a:solidFill>
                <a:effectLst/>
                <a:latin typeface="Gill Sans MT" panose="020B0502020104020203" pitchFamily="34" charset="77"/>
              </a:rPr>
              <a:t>Compile Comprehensive Data Inventory:</a:t>
            </a:r>
            <a:endParaRPr lang="en-GB" sz="2800" b="0" i="0" dirty="0">
              <a:solidFill>
                <a:srgbClr val="054C2C"/>
              </a:solidFill>
              <a:effectLst/>
              <a:latin typeface="Gill Sans MT" panose="020B0502020104020203" pitchFamily="34" charset="77"/>
            </a:endParaRPr>
          </a:p>
          <a:p>
            <a:pPr lvl="1" algn="just">
              <a:lnSpc>
                <a:spcPct val="150000"/>
              </a:lnSpc>
            </a:pPr>
            <a:r>
              <a:rPr lang="en-GB" sz="2800" b="0" i="0" dirty="0">
                <a:solidFill>
                  <a:srgbClr val="374151"/>
                </a:solidFill>
                <a:effectLst/>
                <a:latin typeface="Gill Sans MT" panose="020B0502020104020203" pitchFamily="34" charset="77"/>
              </a:rPr>
              <a:t>Management should create an inventory listing all personal data within the organization, detailing sources and purposes. This aids in identifying data eligible for deletion when no longer necessary.</a:t>
            </a:r>
          </a:p>
          <a:p>
            <a:pPr lvl="1" algn="just">
              <a:lnSpc>
                <a:spcPct val="150000"/>
              </a:lnSpc>
            </a:pPr>
            <a:endParaRPr lang="en-GB" sz="2800" b="0" i="0" dirty="0">
              <a:solidFill>
                <a:srgbClr val="374151"/>
              </a:solidFill>
              <a:effectLst/>
              <a:latin typeface="Gill Sans MT" panose="020B0502020104020203" pitchFamily="34" charset="77"/>
            </a:endParaRPr>
          </a:p>
          <a:p>
            <a:pPr algn="just">
              <a:lnSpc>
                <a:spcPct val="150000"/>
              </a:lnSpc>
              <a:buFont typeface="+mj-lt"/>
              <a:buAutoNum type="arabicPeriod"/>
            </a:pPr>
            <a:r>
              <a:rPr lang="en-GB" sz="2800" b="1" i="0" dirty="0">
                <a:solidFill>
                  <a:srgbClr val="054C2C"/>
                </a:solidFill>
                <a:effectLst/>
                <a:latin typeface="Gill Sans MT" panose="020B0502020104020203" pitchFamily="34" charset="77"/>
              </a:rPr>
              <a:t>Establish Clear Data Retention Policies:</a:t>
            </a:r>
            <a:endParaRPr lang="en-GB" sz="2800" b="0" i="0" dirty="0">
              <a:solidFill>
                <a:srgbClr val="054C2C"/>
              </a:solidFill>
              <a:effectLst/>
              <a:latin typeface="Gill Sans MT" panose="020B0502020104020203" pitchFamily="34" charset="77"/>
            </a:endParaRPr>
          </a:p>
          <a:p>
            <a:pPr lvl="1" algn="just">
              <a:lnSpc>
                <a:spcPct val="150000"/>
              </a:lnSpc>
            </a:pPr>
            <a:r>
              <a:rPr lang="en-GB" sz="2800" b="0" i="0" dirty="0">
                <a:solidFill>
                  <a:srgbClr val="374151"/>
                </a:solidFill>
                <a:effectLst/>
                <a:latin typeface="Gill Sans MT" panose="020B0502020104020203" pitchFamily="34" charset="77"/>
              </a:rPr>
              <a:t>Develop and document precise data retention policies that outline the specific timeframes for retaining various types of data. These policies should align with the original purposes for data collection.</a:t>
            </a:r>
          </a:p>
          <a:p>
            <a:pPr lvl="1" algn="just">
              <a:lnSpc>
                <a:spcPct val="150000"/>
              </a:lnSpc>
            </a:pPr>
            <a:endParaRPr lang="en-GB" sz="2800" b="0" i="0" dirty="0">
              <a:solidFill>
                <a:srgbClr val="374151"/>
              </a:solidFill>
              <a:effectLst/>
              <a:latin typeface="Gill Sans MT" panose="020B0502020104020203" pitchFamily="34" charset="77"/>
            </a:endParaRPr>
          </a:p>
          <a:p>
            <a:pPr algn="just">
              <a:lnSpc>
                <a:spcPct val="150000"/>
              </a:lnSpc>
              <a:buFont typeface="+mj-lt"/>
              <a:buAutoNum type="arabicPeriod"/>
            </a:pPr>
            <a:r>
              <a:rPr lang="en-GB" sz="2800" b="1" i="0" dirty="0">
                <a:solidFill>
                  <a:srgbClr val="054C2C"/>
                </a:solidFill>
                <a:effectLst/>
                <a:latin typeface="Gill Sans MT" panose="020B0502020104020203" pitchFamily="34" charset="77"/>
              </a:rPr>
              <a:t>Implement Secure Data Deletion Procedures:</a:t>
            </a:r>
            <a:endParaRPr lang="en-GB" sz="2800" b="0" i="0" dirty="0">
              <a:solidFill>
                <a:srgbClr val="054C2C"/>
              </a:solidFill>
              <a:effectLst/>
              <a:latin typeface="Gill Sans MT" panose="020B0502020104020203" pitchFamily="34" charset="77"/>
            </a:endParaRPr>
          </a:p>
          <a:p>
            <a:pPr lvl="1" algn="just">
              <a:lnSpc>
                <a:spcPct val="150000"/>
              </a:lnSpc>
            </a:pPr>
            <a:r>
              <a:rPr lang="en-GB" sz="2800" b="0" i="0" dirty="0">
                <a:solidFill>
                  <a:srgbClr val="374151"/>
                </a:solidFill>
                <a:effectLst/>
                <a:latin typeface="Gill Sans MT" panose="020B0502020104020203" pitchFamily="34" charset="77"/>
              </a:rPr>
              <a:t>Put in place procedures for secure and permanent data deletion. These procedures should be activated when data reaches the end of its retention period or is deemed unnecessary.</a:t>
            </a:r>
          </a:p>
        </p:txBody>
      </p:sp>
      <p:sp>
        <p:nvSpPr>
          <p:cNvPr id="6" name="Title 7">
            <a:extLst>
              <a:ext uri="{FF2B5EF4-FFF2-40B4-BE49-F238E27FC236}">
                <a16:creationId xmlns:a16="http://schemas.microsoft.com/office/drawing/2014/main" id="{423A3F93-C515-AD65-BE63-648BEBE56795}"/>
              </a:ext>
            </a:extLst>
          </p:cNvPr>
          <p:cNvSpPr txBox="1">
            <a:spLocks/>
          </p:cNvSpPr>
          <p:nvPr/>
        </p:nvSpPr>
        <p:spPr>
          <a:xfrm>
            <a:off x="961604" y="426943"/>
            <a:ext cx="17098216" cy="681038"/>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anchor="ctr">
            <a:spAutoFit/>
          </a:bodyPr>
          <a:lstStyle>
            <a:lvl1pPr>
              <a:defRPr sz="5400" b="0" i="0">
                <a:solidFill>
                  <a:schemeClr val="bg1"/>
                </a:solidFill>
                <a:latin typeface="Gill Sans MT" panose="020B0502020104020203" pitchFamily="34" charset="77"/>
                <a:ea typeface="+mj-ea"/>
                <a:cs typeface="Times New Roman"/>
              </a:defRPr>
            </a:lvl1pPr>
          </a:lstStyle>
          <a:p>
            <a:pPr marL="12700" algn="ctr">
              <a:spcBef>
                <a:spcPts val="100"/>
              </a:spcBef>
            </a:pPr>
            <a:r>
              <a:rPr lang="en-US" sz="4000" b="1" kern="0" spc="-15" dirty="0">
                <a:solidFill>
                  <a:srgbClr val="FFFFFF"/>
                </a:solidFill>
              </a:rPr>
              <a:t>The Role Of The Management/ Leadership In Ensuring Adherence </a:t>
            </a:r>
          </a:p>
        </p:txBody>
      </p:sp>
      <p:cxnSp>
        <p:nvCxnSpPr>
          <p:cNvPr id="3" name="Straight Connector 2">
            <a:extLst>
              <a:ext uri="{FF2B5EF4-FFF2-40B4-BE49-F238E27FC236}">
                <a16:creationId xmlns:a16="http://schemas.microsoft.com/office/drawing/2014/main" id="{8E36E91F-65FB-A9BD-05B9-13ECE36AA8B9}"/>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D2AAF5DC-4A99-5328-8860-C310298DD0B5}"/>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29</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E5EAA6F3-CF26-F873-682B-4499FFC0EFF9}"/>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2771136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2" y="1616075"/>
            <a:ext cx="17983200" cy="7045903"/>
          </a:xfrm>
          <a:prstGeom prst="rect">
            <a:avLst/>
          </a:prstGeom>
        </p:spPr>
        <p:txBody>
          <a:bodyPr vert="horz" wrap="square" lIns="0" tIns="12065" rIns="0" bIns="0" rtlCol="0">
            <a:spAutoFit/>
          </a:bodyPr>
          <a:lstStyle/>
          <a:p>
            <a:pPr algn="l">
              <a:lnSpc>
                <a:spcPct val="150000"/>
              </a:lnSpc>
            </a:pPr>
            <a:r>
              <a:rPr lang="en-GB" sz="2800" b="1" i="0" dirty="0">
                <a:solidFill>
                  <a:srgbClr val="054C2C"/>
                </a:solidFill>
                <a:effectLst/>
                <a:latin typeface="Gill Sans MT" panose="020B0502020104020203" pitchFamily="34" charset="77"/>
              </a:rPr>
              <a:t>4. Regular Data Audits:</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Conduct periodic data audits to evaluate the currency and relevance of stored data. Any data surpassing its retention period or no longer essential for its intended purpose should be promptly deleted.</a:t>
            </a:r>
          </a:p>
          <a:p>
            <a:pPr lvl="1"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5. Effective Consent Management:</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Ensure consent management systems facilitate easy withdrawal of consent. This withdrawal should trigger the removal of data collected based on that consent. </a:t>
            </a:r>
          </a:p>
          <a:p>
            <a:pPr lvl="1"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dirty="0">
                <a:solidFill>
                  <a:srgbClr val="054C2C"/>
                </a:solidFill>
                <a:latin typeface="Gill Sans MT" panose="020B0502020104020203" pitchFamily="34" charset="77"/>
              </a:rPr>
              <a:t>6. </a:t>
            </a:r>
            <a:r>
              <a:rPr lang="en-GB" sz="2800" b="1" i="0" dirty="0">
                <a:solidFill>
                  <a:srgbClr val="054C2C"/>
                </a:solidFill>
                <a:effectLst/>
                <a:latin typeface="Gill Sans MT" panose="020B0502020104020203" pitchFamily="34" charset="77"/>
              </a:rPr>
              <a:t>Leadership in Policy Development:</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Management should take the lead in formulating and implementing data retention policies that align seamlessly with the organization's data processing activities.</a:t>
            </a:r>
          </a:p>
        </p:txBody>
      </p:sp>
      <p:sp>
        <p:nvSpPr>
          <p:cNvPr id="4" name="Title 7">
            <a:extLst>
              <a:ext uri="{FF2B5EF4-FFF2-40B4-BE49-F238E27FC236}">
                <a16:creationId xmlns:a16="http://schemas.microsoft.com/office/drawing/2014/main" id="{11BAA1A1-3255-0991-9809-96B44E0A1C0A}"/>
              </a:ext>
            </a:extLst>
          </p:cNvPr>
          <p:cNvSpPr txBox="1">
            <a:spLocks/>
          </p:cNvSpPr>
          <p:nvPr/>
        </p:nvSpPr>
        <p:spPr>
          <a:xfrm>
            <a:off x="961604" y="426943"/>
            <a:ext cx="17098216" cy="681038"/>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anchor="ctr">
            <a:spAutoFit/>
          </a:bodyPr>
          <a:lstStyle>
            <a:lvl1pPr>
              <a:defRPr sz="5400" b="0" i="0">
                <a:solidFill>
                  <a:schemeClr val="bg1"/>
                </a:solidFill>
                <a:latin typeface="Gill Sans MT" panose="020B0502020104020203" pitchFamily="34" charset="77"/>
                <a:ea typeface="+mj-ea"/>
                <a:cs typeface="Times New Roman"/>
              </a:defRPr>
            </a:lvl1pPr>
          </a:lstStyle>
          <a:p>
            <a:pPr marL="12700" algn="ctr">
              <a:spcBef>
                <a:spcPts val="100"/>
              </a:spcBef>
            </a:pPr>
            <a:r>
              <a:rPr lang="en-US" sz="4000" b="1" kern="0" spc="-15" dirty="0">
                <a:solidFill>
                  <a:srgbClr val="FFFFFF"/>
                </a:solidFill>
              </a:rPr>
              <a:t>The Role Of The Management/ Leadership In Ensuring Adherence </a:t>
            </a:r>
          </a:p>
        </p:txBody>
      </p:sp>
      <p:cxnSp>
        <p:nvCxnSpPr>
          <p:cNvPr id="3" name="Straight Connector 2">
            <a:extLst>
              <a:ext uri="{FF2B5EF4-FFF2-40B4-BE49-F238E27FC236}">
                <a16:creationId xmlns:a16="http://schemas.microsoft.com/office/drawing/2014/main" id="{C12831FC-A5AC-6EB2-4343-1019681AE48A}"/>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6" name="Slide Number Placeholder 1">
            <a:extLst>
              <a:ext uri="{FF2B5EF4-FFF2-40B4-BE49-F238E27FC236}">
                <a16:creationId xmlns:a16="http://schemas.microsoft.com/office/drawing/2014/main" id="{C4DC5C4B-03C7-83FB-FE9C-39AA55EE52FA}"/>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30</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25A19146-73BF-686D-8CCB-FFD94795D8B8}"/>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0466811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58930" y="1180592"/>
            <a:ext cx="17983200" cy="7692234"/>
          </a:xfrm>
          <a:prstGeom prst="rect">
            <a:avLst/>
          </a:prstGeom>
        </p:spPr>
        <p:txBody>
          <a:bodyPr vert="horz" wrap="square" lIns="0" tIns="12065" rIns="0" bIns="0" rtlCol="0">
            <a:spAutoFit/>
          </a:bodyPr>
          <a:lstStyle/>
          <a:p>
            <a:pPr algn="l">
              <a:lnSpc>
                <a:spcPct val="150000"/>
              </a:lnSpc>
            </a:pPr>
            <a:r>
              <a:rPr lang="en-GB" sz="2800" b="1" i="0" dirty="0">
                <a:solidFill>
                  <a:srgbClr val="054C2C"/>
                </a:solidFill>
                <a:effectLst/>
                <a:latin typeface="Gill Sans MT" panose="020B0502020104020203" pitchFamily="34" charset="77"/>
              </a:rPr>
              <a:t>7. Resource Allocation for Compliance:</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Allocate resources for effective data management, appropriate storage solutions, and secure data disposal processes. This allocation supports the organization in achieving and maintaining compliance with data protection regulations.</a:t>
            </a:r>
          </a:p>
          <a:p>
            <a:pPr algn="l">
              <a:lnSpc>
                <a:spcPct val="150000"/>
              </a:lnSpc>
            </a:pPr>
            <a:endParaRPr lang="en-GB" sz="2800" b="1" i="0" dirty="0">
              <a:solidFill>
                <a:srgbClr val="C00000"/>
              </a:solidFill>
              <a:effectLst/>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8. Validation Protocols at Data Acquisition:</a:t>
            </a:r>
            <a:endParaRPr lang="en-GB" sz="2800" dirty="0">
              <a:solidFill>
                <a:srgbClr val="054C2C"/>
              </a:solidFill>
              <a:latin typeface="Gill Sans MT" panose="020B0502020104020203" pitchFamily="34" charset="77"/>
            </a:endParaRPr>
          </a:p>
          <a:p>
            <a:pPr algn="l">
              <a:lnSpc>
                <a:spcPct val="150000"/>
              </a:lnSpc>
            </a:pPr>
            <a:r>
              <a:rPr lang="en-GB" sz="2800" dirty="0">
                <a:solidFill>
                  <a:srgbClr val="374151"/>
                </a:solidFill>
                <a:latin typeface="Gill Sans MT" panose="020B0502020104020203" pitchFamily="34" charset="77"/>
              </a:rPr>
              <a:t>   </a:t>
            </a:r>
            <a:r>
              <a:rPr lang="en-GB" sz="2800" b="0" i="0" dirty="0">
                <a:solidFill>
                  <a:srgbClr val="374151"/>
                </a:solidFill>
                <a:effectLst/>
                <a:latin typeface="Gill Sans MT" panose="020B0502020104020203" pitchFamily="34" charset="77"/>
              </a:rPr>
              <a:t>Ensure accuracy and quality by employing validation protocols during data acquisition to minimize errors during input.</a:t>
            </a:r>
          </a:p>
          <a:p>
            <a:pPr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dirty="0">
                <a:solidFill>
                  <a:srgbClr val="054C2C"/>
                </a:solidFill>
                <a:latin typeface="Gill Sans MT" panose="020B0502020104020203" pitchFamily="34" charset="77"/>
              </a:rPr>
              <a:t>9. R</a:t>
            </a:r>
            <a:r>
              <a:rPr lang="en-GB" sz="2800" b="1" i="0" dirty="0">
                <a:solidFill>
                  <a:srgbClr val="054C2C"/>
                </a:solidFill>
                <a:effectLst/>
                <a:latin typeface="Gill Sans MT" panose="020B0502020104020203" pitchFamily="34" charset="77"/>
              </a:rPr>
              <a:t>egular Data Audits for Correction:</a:t>
            </a:r>
            <a:r>
              <a:rPr lang="en-GB" sz="2800" dirty="0">
                <a:solidFill>
                  <a:srgbClr val="054C2C"/>
                </a:solidFill>
                <a:latin typeface="Gill Sans MT" panose="020B0502020104020203" pitchFamily="34" charset="77"/>
              </a:rPr>
              <a:t> </a:t>
            </a:r>
          </a:p>
          <a:p>
            <a:pPr algn="l">
              <a:lnSpc>
                <a:spcPct val="150000"/>
              </a:lnSpc>
            </a:pPr>
            <a:r>
              <a:rPr lang="en-GB" sz="2800" dirty="0">
                <a:solidFill>
                  <a:srgbClr val="374151"/>
                </a:solidFill>
                <a:latin typeface="Gill Sans MT" panose="020B0502020104020203" pitchFamily="34" charset="77"/>
              </a:rPr>
              <a:t>   </a:t>
            </a:r>
            <a:r>
              <a:rPr lang="en-GB" sz="2800" b="0" i="0" dirty="0">
                <a:solidFill>
                  <a:srgbClr val="374151"/>
                </a:solidFill>
                <a:effectLst/>
                <a:latin typeface="Gill Sans MT" panose="020B0502020104020203" pitchFamily="34" charset="77"/>
              </a:rPr>
              <a:t>Systematically detect and correct inaccuracies and inconsistencies in stored data through regular data audits.</a:t>
            </a:r>
          </a:p>
          <a:p>
            <a:pPr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10. Timely Data Updating Protocols:</a:t>
            </a:r>
            <a:endParaRPr lang="en-GB" sz="2800" dirty="0">
              <a:solidFill>
                <a:srgbClr val="054C2C"/>
              </a:solidFill>
              <a:latin typeface="Gill Sans MT" panose="020B0502020104020203" pitchFamily="34" charset="77"/>
            </a:endParaRPr>
          </a:p>
          <a:p>
            <a:pPr algn="l">
              <a:lnSpc>
                <a:spcPct val="150000"/>
              </a:lnSpc>
            </a:pPr>
            <a:r>
              <a:rPr lang="en-GB" sz="2800" dirty="0">
                <a:solidFill>
                  <a:srgbClr val="374151"/>
                </a:solidFill>
                <a:latin typeface="Gill Sans MT" panose="020B0502020104020203" pitchFamily="34" charset="77"/>
              </a:rPr>
              <a:t>   </a:t>
            </a:r>
            <a:r>
              <a:rPr lang="en-GB" sz="2800" b="0" i="0" dirty="0">
                <a:solidFill>
                  <a:srgbClr val="374151"/>
                </a:solidFill>
                <a:effectLst/>
                <a:latin typeface="Gill Sans MT" panose="020B0502020104020203" pitchFamily="34" charset="77"/>
              </a:rPr>
              <a:t>Develop protocols for promptly and accurately updating data in the presence of inaccuracies or obsolescence.</a:t>
            </a:r>
          </a:p>
        </p:txBody>
      </p:sp>
      <p:sp>
        <p:nvSpPr>
          <p:cNvPr id="3" name="Title 7">
            <a:extLst>
              <a:ext uri="{FF2B5EF4-FFF2-40B4-BE49-F238E27FC236}">
                <a16:creationId xmlns:a16="http://schemas.microsoft.com/office/drawing/2014/main" id="{0D5B4FB2-3AFD-6FD9-55F9-479C364C62A9}"/>
              </a:ext>
            </a:extLst>
          </p:cNvPr>
          <p:cNvSpPr txBox="1">
            <a:spLocks/>
          </p:cNvSpPr>
          <p:nvPr/>
        </p:nvSpPr>
        <p:spPr>
          <a:xfrm>
            <a:off x="961604" y="169109"/>
            <a:ext cx="17098216" cy="681038"/>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anchor="ctr">
            <a:spAutoFit/>
          </a:bodyPr>
          <a:lstStyle>
            <a:lvl1pPr>
              <a:defRPr sz="5400" b="0" i="0">
                <a:solidFill>
                  <a:schemeClr val="bg1"/>
                </a:solidFill>
                <a:latin typeface="Gill Sans MT" panose="020B0502020104020203" pitchFamily="34" charset="77"/>
                <a:ea typeface="+mj-ea"/>
                <a:cs typeface="Times New Roman"/>
              </a:defRPr>
            </a:lvl1pPr>
          </a:lstStyle>
          <a:p>
            <a:pPr marL="12700" algn="ctr">
              <a:spcBef>
                <a:spcPts val="100"/>
              </a:spcBef>
            </a:pPr>
            <a:r>
              <a:rPr lang="en-US" sz="4000" b="1" kern="0" spc="-15" dirty="0">
                <a:solidFill>
                  <a:srgbClr val="FFFFFF"/>
                </a:solidFill>
              </a:rPr>
              <a:t>The Role Of The Management/ Leadership In Ensuring Adherence </a:t>
            </a:r>
          </a:p>
        </p:txBody>
      </p:sp>
      <p:cxnSp>
        <p:nvCxnSpPr>
          <p:cNvPr id="4" name="Straight Connector 3">
            <a:extLst>
              <a:ext uri="{FF2B5EF4-FFF2-40B4-BE49-F238E27FC236}">
                <a16:creationId xmlns:a16="http://schemas.microsoft.com/office/drawing/2014/main" id="{290A5E7F-C75E-A552-F969-F90F05B28B19}"/>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6" name="Slide Number Placeholder 1">
            <a:extLst>
              <a:ext uri="{FF2B5EF4-FFF2-40B4-BE49-F238E27FC236}">
                <a16:creationId xmlns:a16="http://schemas.microsoft.com/office/drawing/2014/main" id="{8C96F2BE-1A71-3245-BF3A-DC1E328A65EB}"/>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31</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94588629-D325-2373-D253-57C59937C336}"/>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7692817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2" y="1158875"/>
            <a:ext cx="17983200" cy="8984896"/>
          </a:xfrm>
          <a:prstGeom prst="rect">
            <a:avLst/>
          </a:prstGeom>
        </p:spPr>
        <p:txBody>
          <a:bodyPr vert="horz" wrap="square" lIns="0" tIns="12065" rIns="0" bIns="0" rtlCol="0">
            <a:spAutoFit/>
          </a:bodyPr>
          <a:lstStyle/>
          <a:p>
            <a:pPr algn="l">
              <a:lnSpc>
                <a:spcPct val="150000"/>
              </a:lnSpc>
            </a:pPr>
            <a:r>
              <a:rPr lang="en-GB" sz="2800" b="1" dirty="0">
                <a:solidFill>
                  <a:srgbClr val="054C2C"/>
                </a:solidFill>
                <a:latin typeface="Gill Sans MT" panose="020B0502020104020203" pitchFamily="34" charset="77"/>
              </a:rPr>
              <a:t>11.</a:t>
            </a:r>
            <a:r>
              <a:rPr lang="en-GB" sz="2800" b="1" i="0" dirty="0">
                <a:solidFill>
                  <a:srgbClr val="054C2C"/>
                </a:solidFill>
                <a:effectLst/>
                <a:latin typeface="Gill Sans MT" panose="020B0502020104020203" pitchFamily="34" charset="77"/>
              </a:rPr>
              <a:t> Encourage Data Subject Involvement:</a:t>
            </a:r>
            <a:endParaRPr lang="en-GB" sz="2800" dirty="0">
              <a:solidFill>
                <a:srgbClr val="054C2C"/>
              </a:solidFill>
              <a:latin typeface="Gill Sans MT" panose="020B0502020104020203" pitchFamily="34" charset="77"/>
            </a:endParaRPr>
          </a:p>
          <a:p>
            <a:pPr algn="l">
              <a:lnSpc>
                <a:spcPct val="150000"/>
              </a:lnSpc>
            </a:pPr>
            <a:r>
              <a:rPr lang="en-GB" sz="2800" b="0" i="0" dirty="0">
                <a:solidFill>
                  <a:srgbClr val="374151"/>
                </a:solidFill>
                <a:effectLst/>
                <a:latin typeface="Gill Sans MT" panose="020B0502020104020203" pitchFamily="34" charset="77"/>
              </a:rPr>
              <a:t>    Promote the engagement of Data Subjects by encouraging them to notify of any inaccuracies and allowing them to revise their information as necessary.</a:t>
            </a:r>
          </a:p>
          <a:p>
            <a:pPr algn="l">
              <a:lnSpc>
                <a:spcPct val="150000"/>
              </a:lnSpc>
            </a:pPr>
            <a:endParaRPr lang="en-GB" sz="2800" b="1" dirty="0">
              <a:solidFill>
                <a:srgbClr val="C00000"/>
              </a:solidFill>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12. Training for Data Personnel:</a:t>
            </a:r>
            <a:endParaRPr lang="en-GB" sz="2800" dirty="0">
              <a:solidFill>
                <a:srgbClr val="054C2C"/>
              </a:solidFill>
              <a:latin typeface="Gill Sans MT" panose="020B0502020104020203" pitchFamily="34" charset="77"/>
            </a:endParaRPr>
          </a:p>
          <a:p>
            <a:pPr algn="l">
              <a:lnSpc>
                <a:spcPct val="150000"/>
              </a:lnSpc>
            </a:pPr>
            <a:r>
              <a:rPr lang="en-GB" sz="2800" b="0" i="0" dirty="0">
                <a:solidFill>
                  <a:srgbClr val="374151"/>
                </a:solidFill>
                <a:effectLst/>
                <a:latin typeface="Gill Sans MT" panose="020B0502020104020203" pitchFamily="34" charset="77"/>
              </a:rPr>
              <a:t>Conduct thorough training sessions for personnel responsible for data entry and maintenance to ensure a deep understanding of the importance of data precision.</a:t>
            </a:r>
          </a:p>
          <a:p>
            <a:pPr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dirty="0">
                <a:solidFill>
                  <a:srgbClr val="054C2C"/>
                </a:solidFill>
                <a:latin typeface="Gill Sans MT" panose="020B0502020104020203" pitchFamily="34" charset="77"/>
              </a:rPr>
              <a:t>13</a:t>
            </a:r>
            <a:r>
              <a:rPr lang="en-GB" sz="2800" b="1" i="0" dirty="0">
                <a:solidFill>
                  <a:srgbClr val="054C2C"/>
                </a:solidFill>
                <a:effectLst/>
                <a:latin typeface="Gill Sans MT" panose="020B0502020104020203" pitchFamily="34" charset="77"/>
              </a:rPr>
              <a:t>. Leadership in Data Protection and Data Privacy Policy Formulation:</a:t>
            </a:r>
            <a:endParaRPr lang="en-GB" sz="2800" dirty="0">
              <a:solidFill>
                <a:srgbClr val="054C2C"/>
              </a:solidFill>
              <a:latin typeface="Gill Sans MT" panose="020B0502020104020203" pitchFamily="34" charset="77"/>
            </a:endParaRPr>
          </a:p>
          <a:p>
            <a:pPr algn="l">
              <a:lnSpc>
                <a:spcPct val="150000"/>
              </a:lnSpc>
            </a:pPr>
            <a:r>
              <a:rPr lang="en-GB" sz="2800" b="0" i="0" dirty="0">
                <a:solidFill>
                  <a:srgbClr val="374151"/>
                </a:solidFill>
                <a:effectLst/>
                <a:latin typeface="Gill Sans MT" panose="020B0502020104020203" pitchFamily="34" charset="77"/>
              </a:rPr>
              <a:t>Take the lead in creating policies and procedures that prioritize the accuracy and quality of data within the organization.</a:t>
            </a:r>
          </a:p>
          <a:p>
            <a:pPr algn="l">
              <a:lnSpc>
                <a:spcPct val="150000"/>
              </a:lnSpc>
            </a:pPr>
            <a:endParaRPr lang="en-GB" sz="2800" b="1" i="0" dirty="0">
              <a:solidFill>
                <a:srgbClr val="C00000"/>
              </a:solidFill>
              <a:effectLst/>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14. Resource Allocation for Data Validation:</a:t>
            </a:r>
            <a:endParaRPr lang="en-GB" sz="2800" dirty="0">
              <a:solidFill>
                <a:srgbClr val="054C2C"/>
              </a:solidFill>
              <a:latin typeface="Gill Sans MT" panose="020B0502020104020203" pitchFamily="34" charset="77"/>
            </a:endParaRPr>
          </a:p>
          <a:p>
            <a:pPr algn="l">
              <a:lnSpc>
                <a:spcPct val="150000"/>
              </a:lnSpc>
            </a:pPr>
            <a:r>
              <a:rPr lang="en-GB" sz="2800" b="0" i="0" dirty="0">
                <a:solidFill>
                  <a:srgbClr val="374151"/>
                </a:solidFill>
                <a:effectLst/>
                <a:latin typeface="Gill Sans MT" panose="020B0502020104020203" pitchFamily="34" charset="77"/>
              </a:rPr>
              <a:t>Assign resources to acquire data validation tools, provide training, and implement data quality management systems to enhance accuracy.</a:t>
            </a:r>
          </a:p>
        </p:txBody>
      </p:sp>
      <p:sp>
        <p:nvSpPr>
          <p:cNvPr id="3" name="Title 7">
            <a:extLst>
              <a:ext uri="{FF2B5EF4-FFF2-40B4-BE49-F238E27FC236}">
                <a16:creationId xmlns:a16="http://schemas.microsoft.com/office/drawing/2014/main" id="{D624EA36-2051-6B13-55D3-9DBC3291A577}"/>
              </a:ext>
            </a:extLst>
          </p:cNvPr>
          <p:cNvSpPr txBox="1">
            <a:spLocks/>
          </p:cNvSpPr>
          <p:nvPr/>
        </p:nvSpPr>
        <p:spPr>
          <a:xfrm>
            <a:off x="961604" y="169109"/>
            <a:ext cx="17098216" cy="681038"/>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anchor="ctr">
            <a:spAutoFit/>
          </a:bodyPr>
          <a:lstStyle>
            <a:lvl1pPr>
              <a:defRPr sz="5400" b="0" i="0">
                <a:solidFill>
                  <a:schemeClr val="bg1"/>
                </a:solidFill>
                <a:latin typeface="Gill Sans MT" panose="020B0502020104020203" pitchFamily="34" charset="77"/>
                <a:ea typeface="+mj-ea"/>
                <a:cs typeface="Times New Roman"/>
              </a:defRPr>
            </a:lvl1pPr>
          </a:lstStyle>
          <a:p>
            <a:pPr marL="12700" algn="ctr">
              <a:spcBef>
                <a:spcPts val="100"/>
              </a:spcBef>
            </a:pPr>
            <a:r>
              <a:rPr lang="en-US" sz="4000" b="1" kern="0" spc="-15" dirty="0">
                <a:solidFill>
                  <a:srgbClr val="FFFFFF"/>
                </a:solidFill>
              </a:rPr>
              <a:t>The Role Of The Management/ Leadership In Ensuring Adherence </a:t>
            </a:r>
          </a:p>
        </p:txBody>
      </p:sp>
      <p:cxnSp>
        <p:nvCxnSpPr>
          <p:cNvPr id="4" name="Straight Connector 3">
            <a:extLst>
              <a:ext uri="{FF2B5EF4-FFF2-40B4-BE49-F238E27FC236}">
                <a16:creationId xmlns:a16="http://schemas.microsoft.com/office/drawing/2014/main" id="{78A7BD3C-7440-19AA-4AB4-25F7388C0004}"/>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6" name="Slide Number Placeholder 1">
            <a:extLst>
              <a:ext uri="{FF2B5EF4-FFF2-40B4-BE49-F238E27FC236}">
                <a16:creationId xmlns:a16="http://schemas.microsoft.com/office/drawing/2014/main" id="{F119AE83-6DF4-2914-F4E9-1BFC9A72C0CF}"/>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32</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7A593C80-9630-CE3F-798A-C5AFFFF01480}"/>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699451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7">
            <a:extLst>
              <a:ext uri="{FF2B5EF4-FFF2-40B4-BE49-F238E27FC236}">
                <a16:creationId xmlns:a16="http://schemas.microsoft.com/office/drawing/2014/main" id="{CDD6BB1B-BCC7-31A7-CF1E-7CFC0CFCA80C}"/>
              </a:ext>
            </a:extLst>
          </p:cNvPr>
          <p:cNvSpPr txBox="1">
            <a:spLocks/>
          </p:cNvSpPr>
          <p:nvPr/>
        </p:nvSpPr>
        <p:spPr>
          <a:xfrm>
            <a:off x="961604" y="426943"/>
            <a:ext cx="17098216" cy="681038"/>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anchor="ctr">
            <a:spAutoFit/>
          </a:bodyPr>
          <a:lstStyle>
            <a:lvl1pPr>
              <a:defRPr sz="5400" b="0" i="0">
                <a:solidFill>
                  <a:schemeClr val="bg1"/>
                </a:solidFill>
                <a:latin typeface="Gill Sans MT" panose="020B0502020104020203" pitchFamily="34" charset="77"/>
                <a:ea typeface="+mj-ea"/>
                <a:cs typeface="Times New Roman"/>
              </a:defRPr>
            </a:lvl1pPr>
          </a:lstStyle>
          <a:p>
            <a:pPr marL="12700" algn="ctr">
              <a:spcBef>
                <a:spcPts val="100"/>
              </a:spcBef>
            </a:pPr>
            <a:r>
              <a:rPr lang="en-US" sz="4000" b="1" kern="0" spc="-15" dirty="0">
                <a:solidFill>
                  <a:srgbClr val="FFFFFF"/>
                </a:solidFill>
              </a:rPr>
              <a:t>What the Leadership needs to know and implement!</a:t>
            </a:r>
          </a:p>
        </p:txBody>
      </p:sp>
      <p:sp>
        <p:nvSpPr>
          <p:cNvPr id="2" name="object 2"/>
          <p:cNvSpPr txBox="1"/>
          <p:nvPr/>
        </p:nvSpPr>
        <p:spPr>
          <a:xfrm>
            <a:off x="823912" y="1428979"/>
            <a:ext cx="17983200" cy="8984896"/>
          </a:xfrm>
          <a:prstGeom prst="rect">
            <a:avLst/>
          </a:prstGeom>
        </p:spPr>
        <p:txBody>
          <a:bodyPr vert="horz" wrap="square" lIns="0" tIns="12065" rIns="0" bIns="0" rtlCol="0">
            <a:spAutoFit/>
          </a:bodyPr>
          <a:lstStyle/>
          <a:p>
            <a:pPr algn="l">
              <a:lnSpc>
                <a:spcPct val="150000"/>
              </a:lnSpc>
            </a:pPr>
            <a:r>
              <a:rPr lang="en-GB" sz="2800" b="1" i="0" dirty="0">
                <a:solidFill>
                  <a:srgbClr val="054C2C"/>
                </a:solidFill>
                <a:effectLst/>
                <a:latin typeface="Gill Sans MT" panose="020B0502020104020203" pitchFamily="34" charset="77"/>
              </a:rPr>
              <a:t>1. Access Control Measures:</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Implement access control measures to limit data access to authorized personnel, ensuring confidentiality and security.</a:t>
            </a:r>
          </a:p>
          <a:p>
            <a:pPr lvl="1"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2. Encryption for Data Security:</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Encrypt sensitive data during both transmission and storage to prevent unauthorized access and safeguard data confidentiality.</a:t>
            </a:r>
          </a:p>
          <a:p>
            <a:pPr lvl="1"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3. Periodic Security Audits:</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Conduct regular security audits and vulnerability assessments to identify and address potential security vulnerabilities, maintaining a robust data security posture.</a:t>
            </a:r>
          </a:p>
          <a:p>
            <a:pPr lvl="1" algn="l">
              <a:lnSpc>
                <a:spcPct val="150000"/>
              </a:lnSpc>
            </a:pPr>
            <a:endParaRPr lang="en-GB" sz="2800" dirty="0">
              <a:solidFill>
                <a:srgbClr val="374151"/>
              </a:solidFill>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4. Swift Response Plan for Data Breaches:</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Develop and implement a plan for responding to data breaches promptly and effectively.</a:t>
            </a:r>
          </a:p>
          <a:p>
            <a:pPr lvl="1" algn="l">
              <a:lnSpc>
                <a:spcPct val="150000"/>
              </a:lnSpc>
            </a:pPr>
            <a:endParaRPr lang="en-GB" sz="2800" b="0" i="0" dirty="0">
              <a:solidFill>
                <a:srgbClr val="374151"/>
              </a:solidFill>
              <a:effectLst/>
              <a:latin typeface="Gill Sans MT" panose="020B0502020104020203" pitchFamily="34" charset="77"/>
            </a:endParaRPr>
          </a:p>
        </p:txBody>
      </p:sp>
      <p:cxnSp>
        <p:nvCxnSpPr>
          <p:cNvPr id="4" name="Straight Connector 3">
            <a:extLst>
              <a:ext uri="{FF2B5EF4-FFF2-40B4-BE49-F238E27FC236}">
                <a16:creationId xmlns:a16="http://schemas.microsoft.com/office/drawing/2014/main" id="{E730B4FA-D808-0F51-05EE-C7A590629333}"/>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6" name="Slide Number Placeholder 1">
            <a:extLst>
              <a:ext uri="{FF2B5EF4-FFF2-40B4-BE49-F238E27FC236}">
                <a16:creationId xmlns:a16="http://schemas.microsoft.com/office/drawing/2014/main" id="{F8F768D5-EB31-C26C-1FE7-1CF408AD300D}"/>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33</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3FC353EC-6E1D-6F8B-E4D2-0CD05DB0920C}"/>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42254783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2" y="1428979"/>
            <a:ext cx="17983200" cy="8338565"/>
          </a:xfrm>
          <a:prstGeom prst="rect">
            <a:avLst/>
          </a:prstGeom>
        </p:spPr>
        <p:txBody>
          <a:bodyPr vert="horz" wrap="square" lIns="0" tIns="12065" rIns="0" bIns="0" rtlCol="0">
            <a:spAutoFit/>
          </a:bodyPr>
          <a:lstStyle/>
          <a:p>
            <a:pPr algn="l">
              <a:lnSpc>
                <a:spcPct val="150000"/>
              </a:lnSpc>
            </a:pPr>
            <a:r>
              <a:rPr lang="en-GB" sz="2800" b="1" i="0" dirty="0">
                <a:solidFill>
                  <a:srgbClr val="054C2C"/>
                </a:solidFill>
                <a:effectLst/>
                <a:latin typeface="Gill Sans MT" panose="020B0502020104020203" pitchFamily="34" charset="77"/>
              </a:rPr>
              <a:t>5. Employee Education on Security Best Practices:</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Educate employees on security best practices and their crucial role in safeguarding data.</a:t>
            </a:r>
          </a:p>
          <a:p>
            <a:pPr lvl="1"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dirty="0">
                <a:solidFill>
                  <a:srgbClr val="054C2C"/>
                </a:solidFill>
                <a:latin typeface="Gill Sans MT" panose="020B0502020104020203" pitchFamily="34" charset="77"/>
              </a:rPr>
              <a:t>6</a:t>
            </a:r>
            <a:r>
              <a:rPr lang="en-GB" sz="2800" b="1" i="0" dirty="0">
                <a:solidFill>
                  <a:srgbClr val="054C2C"/>
                </a:solidFill>
                <a:effectLst/>
                <a:latin typeface="Gill Sans MT" panose="020B0502020104020203" pitchFamily="34" charset="77"/>
              </a:rPr>
              <a:t>. Management's Role in Policy Development:</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Direct the creation and implementation of data security policies and procedures, ensuring compliance with relevant data protection regulations.</a:t>
            </a:r>
          </a:p>
          <a:p>
            <a:pPr lvl="1"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dirty="0">
                <a:solidFill>
                  <a:srgbClr val="054C2C"/>
                </a:solidFill>
                <a:latin typeface="Gill Sans MT" panose="020B0502020104020203" pitchFamily="34" charset="77"/>
              </a:rPr>
              <a:t>7</a:t>
            </a:r>
            <a:r>
              <a:rPr lang="en-GB" sz="2800" b="1" i="0" dirty="0">
                <a:solidFill>
                  <a:srgbClr val="054C2C"/>
                </a:solidFill>
                <a:effectLst/>
                <a:latin typeface="Gill Sans MT" panose="020B0502020104020203" pitchFamily="34" charset="77"/>
              </a:rPr>
              <a:t>. Resource Allocation for Enhanced Security:</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Allocate resources for security tools, training, and technology to enhance overall data security.</a:t>
            </a:r>
          </a:p>
          <a:p>
            <a:pPr lvl="1"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dirty="0">
                <a:solidFill>
                  <a:srgbClr val="054C2C"/>
                </a:solidFill>
                <a:latin typeface="Gill Sans MT" panose="020B0502020104020203" pitchFamily="34" charset="77"/>
              </a:rPr>
              <a:t>8</a:t>
            </a:r>
            <a:r>
              <a:rPr lang="en-GB" sz="2800" b="1" i="0" dirty="0">
                <a:solidFill>
                  <a:srgbClr val="054C2C"/>
                </a:solidFill>
                <a:effectLst/>
                <a:latin typeface="Gill Sans MT" panose="020B0502020104020203" pitchFamily="34" charset="77"/>
              </a:rPr>
              <a:t>. Oversight and Compliance Monitoring:</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Provide oversight for data security practices, monitor compliance, and respond to security incidents with corrective actions.</a:t>
            </a: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1814512" y="496208"/>
            <a:ext cx="15087600" cy="681038"/>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rmAutofit fontScale="90000"/>
          </a:bodyPr>
          <a:lstStyle/>
          <a:p>
            <a:pPr marL="12700" algn="ctr">
              <a:spcBef>
                <a:spcPts val="100"/>
              </a:spcBef>
            </a:pPr>
            <a:r>
              <a:rPr lang="en-US" sz="4000" b="1" spc="-15" dirty="0">
                <a:solidFill>
                  <a:srgbClr val="FFFFFF"/>
                </a:solidFill>
              </a:rPr>
              <a:t>What the Leadership needs to know and implement!</a:t>
            </a:r>
          </a:p>
        </p:txBody>
      </p:sp>
      <p:cxnSp>
        <p:nvCxnSpPr>
          <p:cNvPr id="3" name="Straight Connector 2">
            <a:extLst>
              <a:ext uri="{FF2B5EF4-FFF2-40B4-BE49-F238E27FC236}">
                <a16:creationId xmlns:a16="http://schemas.microsoft.com/office/drawing/2014/main" id="{63E835AB-E317-5F5F-4F14-64399944BBF9}"/>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1C6E82CE-5D41-8457-4C7A-D312C44D17FF}"/>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34</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B6B9F74A-1C24-6702-08FA-76D96814723B}"/>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1712376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a:extLst>
              <a:ext uri="{FF2B5EF4-FFF2-40B4-BE49-F238E27FC236}">
                <a16:creationId xmlns:a16="http://schemas.microsoft.com/office/drawing/2014/main" id="{DBD55C3B-FF03-ACAB-D936-9AE70F06CAB4}"/>
              </a:ext>
            </a:extLst>
          </p:cNvPr>
          <p:cNvPicPr/>
          <p:nvPr/>
        </p:nvPicPr>
        <p:blipFill>
          <a:blip r:embed="rId2" cstate="print"/>
          <a:stretch>
            <a:fillRect/>
          </a:stretch>
        </p:blipFill>
        <p:spPr>
          <a:xfrm>
            <a:off x="2617590" y="1692275"/>
            <a:ext cx="12490846" cy="8006952"/>
          </a:xfrm>
          <a:prstGeom prst="rect">
            <a:avLst/>
          </a:prstGeom>
        </p:spPr>
      </p:pic>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p:txBody>
          <a:bodyPr/>
          <a:lstStyle/>
          <a:p>
            <a:endParaRPr lang="en-US" dirty="0"/>
          </a:p>
        </p:txBody>
      </p:sp>
      <p:sp>
        <p:nvSpPr>
          <p:cNvPr id="4" name="object 4">
            <a:extLst>
              <a:ext uri="{FF2B5EF4-FFF2-40B4-BE49-F238E27FC236}">
                <a16:creationId xmlns:a16="http://schemas.microsoft.com/office/drawing/2014/main" id="{BB6C3272-DB2E-ACDE-50AE-F1BA57F2B29B}"/>
              </a:ext>
            </a:extLst>
          </p:cNvPr>
          <p:cNvSpPr txBox="1">
            <a:spLocks/>
          </p:cNvSpPr>
          <p:nvPr/>
        </p:nvSpPr>
        <p:spPr>
          <a:xfrm>
            <a:off x="6012498" y="1070017"/>
            <a:ext cx="6089014" cy="628377"/>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12700" rIns="0" bIns="0" rtlCol="0">
            <a:spAutoFit/>
          </a:bodyPr>
          <a:lstStyle>
            <a:lvl1pPr>
              <a:defRPr sz="2400" b="1" i="0">
                <a:solidFill>
                  <a:srgbClr val="C00000"/>
                </a:solidFill>
                <a:latin typeface="Garamond" panose="02020404030301010803" pitchFamily="18" charset="0"/>
                <a:ea typeface="+mj-ea"/>
                <a:cs typeface="Times New Roman"/>
              </a:defRPr>
            </a:lvl1pPr>
          </a:lstStyle>
          <a:p>
            <a:pPr marL="12700" algn="ctr">
              <a:spcBef>
                <a:spcPts val="100"/>
              </a:spcBef>
            </a:pPr>
            <a:r>
              <a:rPr lang="en-US" sz="4000" kern="0" spc="-15" dirty="0">
                <a:solidFill>
                  <a:schemeClr val="bg1"/>
                </a:solidFill>
                <a:latin typeface="Gill Sans MT" panose="020B0502020104020203" pitchFamily="34" charset="77"/>
              </a:rPr>
              <a:t>Interactive Session </a:t>
            </a:r>
          </a:p>
        </p:txBody>
      </p:sp>
      <p:cxnSp>
        <p:nvCxnSpPr>
          <p:cNvPr id="2" name="Straight Connector 1">
            <a:extLst>
              <a:ext uri="{FF2B5EF4-FFF2-40B4-BE49-F238E27FC236}">
                <a16:creationId xmlns:a16="http://schemas.microsoft.com/office/drawing/2014/main" id="{BAF448AD-DBA1-D69B-1139-7D439473E0CF}"/>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6" name="Slide Number Placeholder 1">
            <a:extLst>
              <a:ext uri="{FF2B5EF4-FFF2-40B4-BE49-F238E27FC236}">
                <a16:creationId xmlns:a16="http://schemas.microsoft.com/office/drawing/2014/main" id="{C4842703-B1B7-951E-B3A6-AE383ABF2D59}"/>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35</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056908BB-7717-5291-1C48-9868B3199F49}"/>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41195961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2" y="1135685"/>
            <a:ext cx="17373600" cy="8106578"/>
          </a:xfrm>
          <a:prstGeom prst="rect">
            <a:avLst/>
          </a:prstGeom>
        </p:spPr>
        <p:txBody>
          <a:bodyPr vert="horz" wrap="square" lIns="0" tIns="12065" rIns="0" bIns="0" rtlCol="0">
            <a:spAutoFit/>
          </a:bodyPr>
          <a:lstStyle/>
          <a:p>
            <a:pPr marL="12700">
              <a:lnSpc>
                <a:spcPts val="1889"/>
              </a:lnSpc>
              <a:spcBef>
                <a:spcPts val="95"/>
              </a:spcBef>
            </a:pPr>
            <a:endParaRPr lang="en-US" sz="3600" b="1" dirty="0">
              <a:solidFill>
                <a:srgbClr val="054C2C"/>
              </a:solidFill>
              <a:latin typeface="Gill Sans MT" panose="020B0502020104020203" pitchFamily="34" charset="77"/>
              <a:cs typeface="Times New Roman"/>
            </a:endParaRPr>
          </a:p>
          <a:p>
            <a:pPr marL="12700" algn="just">
              <a:lnSpc>
                <a:spcPts val="1410"/>
              </a:lnSpc>
            </a:pPr>
            <a:r>
              <a:rPr lang="en-US" sz="2800" b="1" spc="10" dirty="0">
                <a:solidFill>
                  <a:srgbClr val="054C2C"/>
                </a:solidFill>
                <a:latin typeface="Gill Sans MT" panose="020B0502020104020203" pitchFamily="34" charset="77"/>
                <a:cs typeface="Times New Roman"/>
              </a:rPr>
              <a:t>Tim</a:t>
            </a:r>
            <a:r>
              <a:rPr lang="en-US" sz="2800" b="1" spc="25" dirty="0">
                <a:solidFill>
                  <a:srgbClr val="054C2C"/>
                </a:solidFill>
                <a:latin typeface="Gill Sans MT" panose="020B0502020104020203" pitchFamily="34" charset="77"/>
                <a:cs typeface="Times New Roman"/>
              </a:rPr>
              <a:t>e</a:t>
            </a:r>
            <a:r>
              <a:rPr lang="en-US" sz="2800" b="1" dirty="0">
                <a:solidFill>
                  <a:srgbClr val="054C2C"/>
                </a:solidFill>
                <a:latin typeface="Gill Sans MT" panose="020B0502020104020203" pitchFamily="34" charset="77"/>
                <a:cs typeface="Times New Roman"/>
              </a:rPr>
              <a:t> </a:t>
            </a:r>
            <a:r>
              <a:rPr lang="en-US" sz="2800" b="1" spc="-80" dirty="0">
                <a:solidFill>
                  <a:srgbClr val="054C2C"/>
                </a:solidFill>
                <a:latin typeface="Gill Sans MT" panose="020B0502020104020203" pitchFamily="34" charset="77"/>
                <a:cs typeface="Times New Roman"/>
              </a:rPr>
              <a:t>A</a:t>
            </a:r>
            <a:r>
              <a:rPr lang="en-US" sz="2800" b="1" spc="-10" dirty="0">
                <a:solidFill>
                  <a:srgbClr val="054C2C"/>
                </a:solidFill>
                <a:latin typeface="Gill Sans MT" panose="020B0502020104020203" pitchFamily="34" charset="77"/>
                <a:cs typeface="Times New Roman"/>
              </a:rPr>
              <a:t>llocated</a:t>
            </a:r>
            <a:r>
              <a:rPr lang="en-US" sz="2800" b="1" spc="-90" dirty="0">
                <a:solidFill>
                  <a:srgbClr val="054C2C"/>
                </a:solidFill>
                <a:latin typeface="Gill Sans MT" panose="020B0502020104020203" pitchFamily="34" charset="77"/>
                <a:cs typeface="Times New Roman"/>
              </a:rPr>
              <a:t>:</a:t>
            </a:r>
            <a:r>
              <a:rPr lang="en-US" sz="2800" b="1" spc="-5" dirty="0">
                <a:solidFill>
                  <a:srgbClr val="054C2C"/>
                </a:solidFill>
                <a:latin typeface="Gill Sans MT" panose="020B0502020104020203" pitchFamily="34" charset="77"/>
                <a:cs typeface="Times New Roman"/>
              </a:rPr>
              <a:t> </a:t>
            </a:r>
            <a:r>
              <a:rPr lang="en-US" sz="2800" b="1" spc="-120" dirty="0">
                <a:solidFill>
                  <a:srgbClr val="054C2C"/>
                </a:solidFill>
                <a:latin typeface="Gill Sans MT" panose="020B0502020104020203" pitchFamily="34" charset="77"/>
                <a:cs typeface="Times New Roman"/>
              </a:rPr>
              <a:t>1</a:t>
            </a:r>
            <a:r>
              <a:rPr lang="en-US" sz="2800" b="1" spc="-40" dirty="0">
                <a:solidFill>
                  <a:srgbClr val="054C2C"/>
                </a:solidFill>
                <a:latin typeface="Gill Sans MT" panose="020B0502020104020203" pitchFamily="34" charset="77"/>
                <a:cs typeface="Times New Roman"/>
              </a:rPr>
              <a:t>5</a:t>
            </a:r>
            <a:r>
              <a:rPr lang="en-US" sz="2800" b="1" dirty="0">
                <a:solidFill>
                  <a:srgbClr val="054C2C"/>
                </a:solidFill>
                <a:latin typeface="Gill Sans MT" panose="020B0502020104020203" pitchFamily="34" charset="77"/>
                <a:cs typeface="Times New Roman"/>
              </a:rPr>
              <a:t> </a:t>
            </a:r>
            <a:r>
              <a:rPr lang="en-US" sz="2800" b="1" spc="-35" dirty="0">
                <a:solidFill>
                  <a:srgbClr val="054C2C"/>
                </a:solidFill>
                <a:latin typeface="Gill Sans MT" panose="020B0502020104020203" pitchFamily="34" charset="77"/>
                <a:cs typeface="Times New Roman"/>
              </a:rPr>
              <a:t>M</a:t>
            </a:r>
            <a:r>
              <a:rPr lang="en-US" sz="2800" b="1" spc="-10" dirty="0">
                <a:solidFill>
                  <a:srgbClr val="054C2C"/>
                </a:solidFill>
                <a:latin typeface="Gill Sans MT" panose="020B0502020104020203" pitchFamily="34" charset="77"/>
                <a:cs typeface="Times New Roman"/>
              </a:rPr>
              <a:t>in</a:t>
            </a:r>
            <a:r>
              <a:rPr lang="en-US" sz="2800" b="1" spc="-15" dirty="0">
                <a:solidFill>
                  <a:srgbClr val="054C2C"/>
                </a:solidFill>
                <a:latin typeface="Gill Sans MT" panose="020B0502020104020203" pitchFamily="34" charset="77"/>
                <a:cs typeface="Times New Roman"/>
              </a:rPr>
              <a:t>u</a:t>
            </a:r>
            <a:r>
              <a:rPr lang="en-US" sz="2800" b="1" spc="10" dirty="0">
                <a:solidFill>
                  <a:srgbClr val="054C2C"/>
                </a:solidFill>
                <a:latin typeface="Gill Sans MT" panose="020B0502020104020203" pitchFamily="34" charset="77"/>
                <a:cs typeface="Times New Roman"/>
              </a:rPr>
              <a:t>tes</a:t>
            </a:r>
            <a:endParaRPr lang="en-US" sz="2800" b="1" dirty="0">
              <a:solidFill>
                <a:srgbClr val="054C2C"/>
              </a:solidFill>
              <a:latin typeface="Gill Sans MT" panose="020B0502020104020203" pitchFamily="34" charset="77"/>
              <a:cs typeface="Times New Roman"/>
            </a:endParaRPr>
          </a:p>
          <a:p>
            <a:pPr marL="12700" marR="6350" algn="just">
              <a:lnSpc>
                <a:spcPct val="140600"/>
              </a:lnSpc>
            </a:pPr>
            <a:endParaRPr lang="en-US" sz="2800" spc="-25" dirty="0">
              <a:latin typeface="Gill Sans MT" panose="020B0502020104020203" pitchFamily="34" charset="77"/>
              <a:cs typeface="Times New Roman"/>
            </a:endParaRPr>
          </a:p>
          <a:p>
            <a:pPr marL="12700" marR="6350" algn="just">
              <a:lnSpc>
                <a:spcPct val="140600"/>
              </a:lnSpc>
            </a:pPr>
            <a:r>
              <a:rPr lang="en-US" sz="2800" spc="-25" dirty="0">
                <a:latin typeface="Gill Sans MT" panose="020B0502020104020203" pitchFamily="34" charset="77"/>
                <a:cs typeface="Times New Roman"/>
              </a:rPr>
              <a:t>Your company </a:t>
            </a:r>
            <a:r>
              <a:rPr lang="en-US" sz="2800" spc="-55" dirty="0">
                <a:latin typeface="Gill Sans MT" panose="020B0502020104020203" pitchFamily="34" charset="77"/>
                <a:cs typeface="Times New Roman"/>
              </a:rPr>
              <a:t>is</a:t>
            </a:r>
            <a:r>
              <a:rPr lang="en-US" sz="2800" spc="19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revising </a:t>
            </a:r>
            <a:r>
              <a:rPr lang="en-US" sz="2800" spc="-25" dirty="0">
                <a:latin typeface="Gill Sans MT" panose="020B0502020104020203" pitchFamily="34" charset="77"/>
                <a:cs typeface="Times New Roman"/>
              </a:rPr>
              <a:t>its </a:t>
            </a:r>
            <a:r>
              <a:rPr lang="en-US" sz="2800" spc="-20" dirty="0">
                <a:latin typeface="Gill Sans MT" panose="020B0502020104020203" pitchFamily="34" charset="77"/>
                <a:cs typeface="Times New Roman"/>
              </a:rPr>
              <a:t>data </a:t>
            </a:r>
            <a:r>
              <a:rPr lang="en-US" sz="2800" spc="-15" dirty="0">
                <a:latin typeface="Gill Sans MT" panose="020B0502020104020203" pitchFamily="34" charset="77"/>
                <a:cs typeface="Times New Roman"/>
              </a:rPr>
              <a:t>retention </a:t>
            </a:r>
            <a:r>
              <a:rPr lang="en-US" sz="2800" spc="-45" dirty="0">
                <a:latin typeface="Gill Sans MT" panose="020B0502020104020203" pitchFamily="34" charset="77"/>
                <a:cs typeface="Times New Roman"/>
              </a:rPr>
              <a:t>policy </a:t>
            </a:r>
            <a:r>
              <a:rPr lang="en-US" sz="2800" spc="-35" dirty="0">
                <a:latin typeface="Gill Sans MT" panose="020B0502020104020203" pitchFamily="34" charset="77"/>
                <a:cs typeface="Times New Roman"/>
              </a:rPr>
              <a:t>in </a:t>
            </a:r>
            <a:r>
              <a:rPr lang="en-US" sz="2800" spc="-25" dirty="0">
                <a:latin typeface="Gill Sans MT" panose="020B0502020104020203" pitchFamily="34" charset="77"/>
                <a:cs typeface="Times New Roman"/>
              </a:rPr>
              <a:t>accordance with data </a:t>
            </a:r>
            <a:r>
              <a:rPr lang="en-US" sz="2800" spc="-10" dirty="0">
                <a:latin typeface="Gill Sans MT" panose="020B0502020104020203" pitchFamily="34" charset="77"/>
                <a:cs typeface="Times New Roman"/>
              </a:rPr>
              <a:t>protection </a:t>
            </a:r>
            <a:r>
              <a:rPr lang="en-US" sz="2800" spc="-30" dirty="0">
                <a:latin typeface="Gill Sans MT" panose="020B0502020104020203" pitchFamily="34" charset="77"/>
                <a:cs typeface="Times New Roman"/>
              </a:rPr>
              <a:t>principles </a:t>
            </a:r>
            <a:r>
              <a:rPr lang="en-US" sz="2800" spc="-15" dirty="0">
                <a:latin typeface="Gill Sans MT" panose="020B0502020104020203" pitchFamily="34" charset="77"/>
                <a:cs typeface="Times New Roman"/>
              </a:rPr>
              <a:t>and </a:t>
            </a:r>
            <a:r>
              <a:rPr lang="en-US" sz="2800" spc="-30" dirty="0">
                <a:latin typeface="Gill Sans MT" panose="020B0502020104020203" pitchFamily="34" charset="77"/>
                <a:cs typeface="Times New Roman"/>
              </a:rPr>
              <a:t>regulations. </a:t>
            </a:r>
            <a:r>
              <a:rPr lang="en-US" sz="2800" spc="-45" dirty="0">
                <a:latin typeface="Gill Sans MT" panose="020B0502020104020203" pitchFamily="34" charset="77"/>
                <a:cs typeface="Times New Roman"/>
              </a:rPr>
              <a:t>As </a:t>
            </a:r>
            <a:r>
              <a:rPr lang="en-US" sz="2800" spc="-50" dirty="0">
                <a:latin typeface="Gill Sans MT" panose="020B0502020104020203" pitchFamily="34" charset="77"/>
                <a:cs typeface="Times New Roman"/>
              </a:rPr>
              <a:t>a </a:t>
            </a:r>
            <a:r>
              <a:rPr lang="en-US" sz="2800" spc="-30" dirty="0">
                <a:latin typeface="Gill Sans MT" panose="020B0502020104020203" pitchFamily="34" charset="77"/>
                <a:cs typeface="Times New Roman"/>
              </a:rPr>
              <a:t>manager, </a:t>
            </a:r>
            <a:r>
              <a:rPr lang="en-US" sz="2800" spc="-35" dirty="0">
                <a:latin typeface="Gill Sans MT" panose="020B0502020104020203" pitchFamily="34" charset="77"/>
                <a:cs typeface="Times New Roman"/>
              </a:rPr>
              <a:t>you </a:t>
            </a:r>
            <a:r>
              <a:rPr lang="en-US" sz="2800" spc="-30" dirty="0">
                <a:latin typeface="Gill Sans MT" panose="020B0502020104020203" pitchFamily="34" charset="77"/>
                <a:cs typeface="Times New Roman"/>
              </a:rPr>
              <a:t>are </a:t>
            </a:r>
            <a:r>
              <a:rPr lang="en-US" sz="2800" spc="-25" dirty="0">
                <a:latin typeface="Gill Sans MT" panose="020B0502020104020203" pitchFamily="34" charset="77"/>
                <a:cs typeface="Times New Roman"/>
              </a:rPr>
              <a:t>responsible </a:t>
            </a:r>
            <a:r>
              <a:rPr lang="en-US" sz="2800" dirty="0">
                <a:latin typeface="Gill Sans MT" panose="020B0502020104020203" pitchFamily="34" charset="77"/>
                <a:cs typeface="Times New Roman"/>
              </a:rPr>
              <a:t>for </a:t>
            </a:r>
            <a:r>
              <a:rPr lang="en-US" sz="2800" spc="-25" dirty="0">
                <a:latin typeface="Gill Sans MT" panose="020B0502020104020203" pitchFamily="34" charset="77"/>
                <a:cs typeface="Times New Roman"/>
              </a:rPr>
              <a:t>ensuring </a:t>
            </a:r>
            <a:r>
              <a:rPr lang="en-US" sz="2800" dirty="0">
                <a:latin typeface="Gill Sans MT" panose="020B0502020104020203" pitchFamily="34" charset="77"/>
                <a:cs typeface="Times New Roman"/>
              </a:rPr>
              <a:t>that </a:t>
            </a:r>
            <a:r>
              <a:rPr lang="en-US" sz="2800" spc="-5" dirty="0">
                <a:latin typeface="Gill Sans MT" panose="020B0502020104020203" pitchFamily="34" charset="77"/>
                <a:cs typeface="Times New Roman"/>
              </a:rPr>
              <a:t>the </a:t>
            </a:r>
            <a:r>
              <a:rPr lang="en-US" sz="2800" spc="-35" dirty="0">
                <a:latin typeface="Gill Sans MT" panose="020B0502020104020203" pitchFamily="34" charset="77"/>
                <a:cs typeface="Times New Roman"/>
              </a:rPr>
              <a:t>new </a:t>
            </a:r>
            <a:r>
              <a:rPr lang="en-US" sz="2800" spc="-45" dirty="0">
                <a:latin typeface="Gill Sans MT" panose="020B0502020104020203" pitchFamily="34" charset="77"/>
                <a:cs typeface="Times New Roman"/>
              </a:rPr>
              <a:t>policy </a:t>
            </a:r>
            <a:r>
              <a:rPr lang="en-US" sz="2800" spc="-20" dirty="0">
                <a:latin typeface="Gill Sans MT" panose="020B0502020104020203" pitchFamily="34" charset="77"/>
                <a:cs typeface="Times New Roman"/>
              </a:rPr>
              <a:t>adheres </a:t>
            </a:r>
            <a:r>
              <a:rPr lang="en-US" sz="2800" spc="5" dirty="0">
                <a:latin typeface="Gill Sans MT" panose="020B0502020104020203" pitchFamily="34" charset="77"/>
                <a:cs typeface="Times New Roman"/>
              </a:rPr>
              <a:t>to </a:t>
            </a:r>
            <a:r>
              <a:rPr lang="en-US" sz="2800" spc="-15" dirty="0">
                <a:latin typeface="Gill Sans MT" panose="020B0502020104020203" pitchFamily="34" charset="77"/>
                <a:cs typeface="Times New Roman"/>
              </a:rPr>
              <a:t>these </a:t>
            </a:r>
            <a:r>
              <a:rPr lang="en-US" sz="2800" spc="-30" dirty="0">
                <a:latin typeface="Gill Sans MT" panose="020B0502020104020203" pitchFamily="34" charset="77"/>
                <a:cs typeface="Times New Roman"/>
              </a:rPr>
              <a:t>principles </a:t>
            </a:r>
            <a:r>
              <a:rPr lang="en-US" sz="2800" spc="-15" dirty="0">
                <a:latin typeface="Gill Sans MT" panose="020B0502020104020203" pitchFamily="34" charset="77"/>
                <a:cs typeface="Times New Roman"/>
              </a:rPr>
              <a:t>and </a:t>
            </a:r>
            <a:r>
              <a:rPr lang="en-US" sz="2800" spc="-30" dirty="0">
                <a:latin typeface="Gill Sans MT" panose="020B0502020104020203" pitchFamily="34" charset="77"/>
                <a:cs typeface="Times New Roman"/>
              </a:rPr>
              <a:t>strikes </a:t>
            </a:r>
            <a:r>
              <a:rPr lang="en-US" sz="2800" spc="-20" dirty="0">
                <a:latin typeface="Gill Sans MT" panose="020B0502020104020203" pitchFamily="34" charset="77"/>
                <a:cs typeface="Times New Roman"/>
              </a:rPr>
              <a:t>an </a:t>
            </a:r>
            <a:r>
              <a:rPr lang="en-US" sz="2800" spc="-15" dirty="0">
                <a:latin typeface="Gill Sans MT" panose="020B0502020104020203" pitchFamily="34" charset="77"/>
                <a:cs typeface="Times New Roman"/>
              </a:rPr>
              <a:t>appropriate </a:t>
            </a:r>
            <a:r>
              <a:rPr lang="en-US" sz="2800" spc="-35" dirty="0">
                <a:latin typeface="Gill Sans MT" panose="020B0502020104020203" pitchFamily="34" charset="77"/>
                <a:cs typeface="Times New Roman"/>
              </a:rPr>
              <a:t>balance </a:t>
            </a:r>
            <a:r>
              <a:rPr lang="en-US" sz="2800" spc="-20" dirty="0">
                <a:latin typeface="Gill Sans MT" panose="020B0502020104020203" pitchFamily="34" charset="77"/>
                <a:cs typeface="Times New Roman"/>
              </a:rPr>
              <a:t>between </a:t>
            </a:r>
            <a:r>
              <a:rPr lang="en-US" sz="2800" spc="-25" dirty="0">
                <a:latin typeface="Gill Sans MT" panose="020B0502020104020203" pitchFamily="34" charset="77"/>
                <a:cs typeface="Times New Roman"/>
              </a:rPr>
              <a:t>data management </a:t>
            </a:r>
            <a:r>
              <a:rPr lang="en-US" sz="2800" spc="-15" dirty="0">
                <a:latin typeface="Gill Sans MT" panose="020B0502020104020203" pitchFamily="34" charset="77"/>
                <a:cs typeface="Times New Roman"/>
              </a:rPr>
              <a:t>requirements and </a:t>
            </a:r>
            <a:r>
              <a:rPr lang="en-US" sz="2800" spc="-35" dirty="0">
                <a:latin typeface="Gill Sans MT" panose="020B0502020104020203" pitchFamily="34" charset="77"/>
                <a:cs typeface="Times New Roman"/>
              </a:rPr>
              <a:t>individual</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rights.</a:t>
            </a:r>
            <a:endParaRPr lang="en-US" sz="2800" dirty="0">
              <a:latin typeface="Gill Sans MT" panose="020B0502020104020203" pitchFamily="34" charset="77"/>
              <a:cs typeface="Times New Roman"/>
            </a:endParaRPr>
          </a:p>
          <a:p>
            <a:pPr>
              <a:spcBef>
                <a:spcPts val="20"/>
              </a:spcBef>
            </a:pPr>
            <a:endParaRPr lang="en-US" sz="4000" dirty="0">
              <a:latin typeface="Gill Sans MT" panose="020B0502020104020203" pitchFamily="34" charset="77"/>
              <a:cs typeface="Times New Roman"/>
            </a:endParaRPr>
          </a:p>
          <a:p>
            <a:pPr marL="469265" marR="6350" indent="-228600">
              <a:lnSpc>
                <a:spcPct val="140800"/>
              </a:lnSpc>
              <a:buFont typeface="Times New Roman"/>
              <a:buAutoNum type="arabicPeriod"/>
              <a:tabLst>
                <a:tab pos="469265" algn="l"/>
                <a:tab pos="469900" algn="l"/>
              </a:tabLst>
            </a:pPr>
            <a:r>
              <a:rPr lang="en-US" sz="2800" spc="-10" dirty="0">
                <a:latin typeface="Gill Sans MT" panose="020B0502020104020203" pitchFamily="34" charset="77"/>
                <a:cs typeface="Times New Roman"/>
              </a:rPr>
              <a:t>How</a:t>
            </a:r>
            <a:r>
              <a:rPr lang="en-US" sz="2800" spc="-20" dirty="0">
                <a:latin typeface="Gill Sans MT" panose="020B0502020104020203" pitchFamily="34" charset="77"/>
                <a:cs typeface="Times New Roman"/>
              </a:rPr>
              <a:t> </a:t>
            </a:r>
            <a:r>
              <a:rPr lang="en-US" sz="2800" spc="-65" dirty="0">
                <a:latin typeface="Gill Sans MT" panose="020B0502020104020203" pitchFamily="34" charset="77"/>
                <a:cs typeface="Times New Roman"/>
              </a:rPr>
              <a:t>will</a:t>
            </a:r>
            <a:r>
              <a:rPr lang="en-US" sz="2800" spc="-1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20" dirty="0">
                <a:latin typeface="Gill Sans MT" panose="020B0502020104020203" pitchFamily="34" charset="77"/>
                <a:cs typeface="Times New Roman"/>
              </a:rPr>
              <a:t> fundamental</a:t>
            </a:r>
            <a:r>
              <a:rPr lang="en-US" sz="2800" spc="-1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principles</a:t>
            </a:r>
            <a:r>
              <a:rPr lang="en-US" sz="2800" spc="-2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including</a:t>
            </a:r>
            <a:r>
              <a:rPr lang="en-US" sz="2800" spc="-15" dirty="0">
                <a:latin typeface="Gill Sans MT" panose="020B0502020104020203" pitchFamily="34" charset="77"/>
                <a:cs typeface="Times New Roman"/>
              </a:rPr>
              <a:t> purpose </a:t>
            </a:r>
            <a:r>
              <a:rPr lang="en-US" sz="2800" spc="-25" dirty="0">
                <a:latin typeface="Gill Sans MT" panose="020B0502020104020203" pitchFamily="34" charset="77"/>
                <a:cs typeface="Times New Roman"/>
              </a:rPr>
              <a:t>limitation,</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 </a:t>
            </a:r>
            <a:r>
              <a:rPr lang="en-US" sz="2800" spc="-25" dirty="0">
                <a:latin typeface="Gill Sans MT" panose="020B0502020104020203" pitchFamily="34" charset="77"/>
                <a:cs typeface="Times New Roman"/>
              </a:rPr>
              <a:t>minimization,</a:t>
            </a:r>
            <a:r>
              <a:rPr lang="en-US" sz="2800" spc="-4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4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storage</a:t>
            </a:r>
            <a:r>
              <a:rPr lang="en-US" sz="2800" spc="-5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limitation,</a:t>
            </a:r>
            <a:r>
              <a:rPr lang="en-US" sz="2800" spc="-4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influence</a:t>
            </a:r>
            <a:r>
              <a:rPr lang="en-US" sz="2800" spc="-3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4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development</a:t>
            </a:r>
            <a:r>
              <a:rPr lang="en-US" sz="2800" spc="-4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4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4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3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retention</a:t>
            </a:r>
            <a:r>
              <a:rPr lang="en-US" sz="2800" spc="-4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policy?</a:t>
            </a:r>
            <a:endParaRPr lang="en-US" sz="2800" dirty="0">
              <a:latin typeface="Gill Sans MT" panose="020B0502020104020203" pitchFamily="34" charset="77"/>
              <a:cs typeface="Times New Roman"/>
            </a:endParaRPr>
          </a:p>
          <a:p>
            <a:pPr>
              <a:lnSpc>
                <a:spcPct val="100000"/>
              </a:lnSpc>
              <a:buFont typeface="Times New Roman"/>
              <a:buAutoNum type="arabicPeriod"/>
            </a:pPr>
            <a:endParaRPr lang="en-US" sz="4000" dirty="0">
              <a:latin typeface="Gill Sans MT" panose="020B0502020104020203" pitchFamily="34" charset="77"/>
              <a:cs typeface="Times New Roman"/>
            </a:endParaRPr>
          </a:p>
          <a:p>
            <a:pPr marL="469265" marR="5080" indent="-228600">
              <a:lnSpc>
                <a:spcPct val="140800"/>
              </a:lnSpc>
              <a:spcBef>
                <a:spcPts val="5"/>
              </a:spcBef>
              <a:buFont typeface="Times New Roman"/>
              <a:buAutoNum type="arabicPeriod"/>
              <a:tabLst>
                <a:tab pos="469900" algn="l"/>
              </a:tabLst>
            </a:pPr>
            <a:r>
              <a:rPr lang="en-US" sz="2800" spc="-10" dirty="0">
                <a:latin typeface="Gill Sans MT" panose="020B0502020104020203" pitchFamily="34" charset="77"/>
                <a:cs typeface="Times New Roman"/>
              </a:rPr>
              <a:t>How</a:t>
            </a:r>
            <a:r>
              <a:rPr lang="en-US" sz="2800" spc="-5" dirty="0">
                <a:latin typeface="Gill Sans MT" panose="020B0502020104020203" pitchFamily="34" charset="77"/>
                <a:cs typeface="Times New Roman"/>
              </a:rPr>
              <a:t> </a:t>
            </a:r>
            <a:r>
              <a:rPr lang="en-US" sz="2800" spc="-65" dirty="0">
                <a:latin typeface="Gill Sans MT" panose="020B0502020104020203" pitchFamily="34" charset="77"/>
                <a:cs typeface="Times New Roman"/>
              </a:rPr>
              <a:t>will</a:t>
            </a:r>
            <a:r>
              <a:rPr lang="en-US" sz="2800" spc="-6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your</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organization</a:t>
            </a:r>
            <a:r>
              <a:rPr lang="en-US" sz="2800" spc="-2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intend</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1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strike</a:t>
            </a:r>
            <a:r>
              <a:rPr lang="en-US" sz="2800" spc="-2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4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balance</a:t>
            </a:r>
            <a:r>
              <a:rPr lang="en-US" sz="2800" spc="-25" dirty="0">
                <a:latin typeface="Gill Sans MT" panose="020B0502020104020203" pitchFamily="34" charset="77"/>
                <a:cs typeface="Times New Roman"/>
              </a:rPr>
              <a:t> between</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its</a:t>
            </a:r>
            <a:r>
              <a:rPr lang="en-US" sz="2800" spc="-20" dirty="0">
                <a:latin typeface="Gill Sans MT" panose="020B0502020104020203" pitchFamily="34" charset="77"/>
                <a:cs typeface="Times New Roman"/>
              </a:rPr>
              <a:t> data</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management </a:t>
            </a:r>
            <a:r>
              <a:rPr lang="en-US" sz="2800" spc="-20" dirty="0">
                <a:latin typeface="Gill Sans MT" panose="020B0502020104020203" pitchFamily="34" charset="77"/>
                <a:cs typeface="Times New Roman"/>
              </a:rPr>
              <a:t>requirements</a:t>
            </a:r>
            <a:r>
              <a:rPr lang="en-US" sz="2800" spc="-3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 </a:t>
            </a:r>
            <a:r>
              <a:rPr lang="en-US" sz="2800" spc="-5" dirty="0">
                <a:latin typeface="Gill Sans MT" panose="020B0502020104020203" pitchFamily="34" charset="77"/>
                <a:cs typeface="Times New Roman"/>
              </a:rPr>
              <a:t>the</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rights</a:t>
            </a:r>
            <a:r>
              <a:rPr lang="en-US" sz="2800" spc="-2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1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Subjects,</a:t>
            </a:r>
            <a:r>
              <a:rPr lang="en-US" sz="2800" spc="-2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as</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emphasized</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a:t>
            </a:r>
            <a:r>
              <a:rPr lang="en-US" sz="2800" spc="-1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principles?</a:t>
            </a:r>
            <a:endParaRPr lang="en-US" sz="2800" dirty="0">
              <a:latin typeface="Gill Sans MT" panose="020B0502020104020203" pitchFamily="34" charset="77"/>
              <a:cs typeface="Times New Roman"/>
            </a:endParaRPr>
          </a:p>
          <a:p>
            <a:pPr>
              <a:lnSpc>
                <a:spcPct val="100000"/>
              </a:lnSpc>
            </a:pPr>
            <a:endParaRPr lang="en-US" sz="2800" dirty="0">
              <a:latin typeface="Gill Sans MT" panose="020B0502020104020203" pitchFamily="34" charset="77"/>
              <a:cs typeface="Times New Roman"/>
            </a:endParaRPr>
          </a:p>
          <a:p>
            <a:pPr marL="12700" marR="13335" algn="just">
              <a:lnSpc>
                <a:spcPct val="140800"/>
              </a:lnSpc>
            </a:pPr>
            <a:r>
              <a:rPr lang="en-US" sz="2800" b="1" spc="-15" dirty="0">
                <a:solidFill>
                  <a:srgbClr val="054C2C"/>
                </a:solidFill>
                <a:latin typeface="Gill Sans MT" panose="020B0502020104020203" pitchFamily="34" charset="77"/>
                <a:cs typeface="Times New Roman"/>
              </a:rPr>
              <a:t>* </a:t>
            </a:r>
            <a:r>
              <a:rPr lang="en-US" sz="2800" b="1" spc="-80" dirty="0">
                <a:solidFill>
                  <a:srgbClr val="054C2C"/>
                </a:solidFill>
                <a:latin typeface="Gill Sans MT" panose="020B0502020104020203" pitchFamily="34" charset="77"/>
                <a:cs typeface="Times New Roman"/>
              </a:rPr>
              <a:t>A</a:t>
            </a:r>
            <a:r>
              <a:rPr lang="en-US" sz="2800" b="1" spc="-75" dirty="0">
                <a:solidFill>
                  <a:srgbClr val="054C2C"/>
                </a:solidFill>
                <a:latin typeface="Gill Sans MT" panose="020B0502020104020203" pitchFamily="34" charset="77"/>
                <a:cs typeface="Times New Roman"/>
              </a:rPr>
              <a:t> </a:t>
            </a:r>
            <a:r>
              <a:rPr lang="en-US" sz="2800" b="1" spc="-30" dirty="0">
                <a:solidFill>
                  <a:srgbClr val="054C2C"/>
                </a:solidFill>
                <a:latin typeface="Gill Sans MT" panose="020B0502020104020203" pitchFamily="34" charset="77"/>
                <a:cs typeface="Times New Roman"/>
              </a:rPr>
              <a:t>plenary </a:t>
            </a:r>
            <a:r>
              <a:rPr lang="en-US" sz="2800" b="1" spc="20" dirty="0">
                <a:solidFill>
                  <a:srgbClr val="054C2C"/>
                </a:solidFill>
                <a:latin typeface="Gill Sans MT" panose="020B0502020104020203" pitchFamily="34" charset="77"/>
                <a:cs typeface="Times New Roman"/>
              </a:rPr>
              <a:t>session </a:t>
            </a:r>
            <a:r>
              <a:rPr lang="en-US" sz="2800" b="1" spc="-20" dirty="0">
                <a:solidFill>
                  <a:srgbClr val="054C2C"/>
                </a:solidFill>
                <a:latin typeface="Gill Sans MT" panose="020B0502020104020203" pitchFamily="34" charset="77"/>
                <a:cs typeface="Times New Roman"/>
              </a:rPr>
              <a:t>will </a:t>
            </a:r>
            <a:r>
              <a:rPr lang="en-US" sz="2800" b="1" spc="10" dirty="0">
                <a:solidFill>
                  <a:srgbClr val="054C2C"/>
                </a:solidFill>
                <a:latin typeface="Gill Sans MT" panose="020B0502020104020203" pitchFamily="34" charset="77"/>
                <a:cs typeface="Times New Roman"/>
              </a:rPr>
              <a:t>be </a:t>
            </a:r>
            <a:r>
              <a:rPr lang="en-US" sz="2800" b="1" spc="5" dirty="0">
                <a:solidFill>
                  <a:srgbClr val="054C2C"/>
                </a:solidFill>
                <a:latin typeface="Gill Sans MT" panose="020B0502020104020203" pitchFamily="34" charset="77"/>
                <a:cs typeface="Times New Roman"/>
              </a:rPr>
              <a:t>conducted, </a:t>
            </a:r>
            <a:r>
              <a:rPr lang="en-US" sz="2800" b="1" spc="-20" dirty="0">
                <a:solidFill>
                  <a:srgbClr val="054C2C"/>
                </a:solidFill>
                <a:latin typeface="Gill Sans MT" panose="020B0502020104020203" pitchFamily="34" charset="77"/>
                <a:cs typeface="Times New Roman"/>
              </a:rPr>
              <a:t>during </a:t>
            </a:r>
            <a:r>
              <a:rPr lang="en-US" sz="2800" b="1" spc="-5" dirty="0">
                <a:solidFill>
                  <a:srgbClr val="054C2C"/>
                </a:solidFill>
                <a:latin typeface="Gill Sans MT" panose="020B0502020104020203" pitchFamily="34" charset="77"/>
                <a:cs typeface="Times New Roman"/>
              </a:rPr>
              <a:t>which </a:t>
            </a:r>
            <a:r>
              <a:rPr lang="en-US" sz="2800" b="1" spc="5" dirty="0">
                <a:solidFill>
                  <a:srgbClr val="054C2C"/>
                </a:solidFill>
                <a:latin typeface="Gill Sans MT" panose="020B0502020104020203" pitchFamily="34" charset="77"/>
                <a:cs typeface="Times New Roman"/>
              </a:rPr>
              <a:t>selected </a:t>
            </a:r>
            <a:r>
              <a:rPr lang="en-US" sz="2800" b="1" spc="-20" dirty="0">
                <a:solidFill>
                  <a:srgbClr val="054C2C"/>
                </a:solidFill>
                <a:latin typeface="Gill Sans MT" panose="020B0502020104020203" pitchFamily="34" charset="77"/>
                <a:cs typeface="Times New Roman"/>
              </a:rPr>
              <a:t>participants will have </a:t>
            </a:r>
            <a:r>
              <a:rPr lang="en-US" sz="2800" b="1" spc="-85" dirty="0">
                <a:solidFill>
                  <a:srgbClr val="054C2C"/>
                </a:solidFill>
                <a:latin typeface="Gill Sans MT" panose="020B0502020104020203" pitchFamily="34" charset="77"/>
                <a:cs typeface="Times New Roman"/>
              </a:rPr>
              <a:t>15 </a:t>
            </a:r>
            <a:r>
              <a:rPr lang="en-US" sz="2800" b="1" spc="-80" dirty="0">
                <a:solidFill>
                  <a:srgbClr val="054C2C"/>
                </a:solidFill>
                <a:latin typeface="Gill Sans MT" panose="020B0502020104020203" pitchFamily="34" charset="77"/>
                <a:cs typeface="Times New Roman"/>
              </a:rPr>
              <a:t> </a:t>
            </a:r>
            <a:r>
              <a:rPr lang="en-US" sz="2800" b="1" dirty="0">
                <a:solidFill>
                  <a:srgbClr val="054C2C"/>
                </a:solidFill>
                <a:latin typeface="Gill Sans MT" panose="020B0502020104020203" pitchFamily="34" charset="77"/>
                <a:cs typeface="Times New Roman"/>
              </a:rPr>
              <a:t>minutes</a:t>
            </a:r>
            <a:r>
              <a:rPr lang="en-US" sz="2800" b="1" spc="-5" dirty="0">
                <a:solidFill>
                  <a:srgbClr val="054C2C"/>
                </a:solidFill>
                <a:latin typeface="Gill Sans MT" panose="020B0502020104020203" pitchFamily="34" charset="77"/>
                <a:cs typeface="Times New Roman"/>
              </a:rPr>
              <a:t> </a:t>
            </a:r>
            <a:r>
              <a:rPr lang="en-US" sz="2800" b="1" dirty="0">
                <a:solidFill>
                  <a:srgbClr val="054C2C"/>
                </a:solidFill>
                <a:latin typeface="Gill Sans MT" panose="020B0502020104020203" pitchFamily="34" charset="77"/>
                <a:cs typeface="Times New Roman"/>
              </a:rPr>
              <a:t>to</a:t>
            </a:r>
            <a:r>
              <a:rPr lang="en-US" sz="2800" b="1" spc="-5" dirty="0">
                <a:solidFill>
                  <a:srgbClr val="054C2C"/>
                </a:solidFill>
                <a:latin typeface="Gill Sans MT" panose="020B0502020104020203" pitchFamily="34" charset="77"/>
                <a:cs typeface="Times New Roman"/>
              </a:rPr>
              <a:t> </a:t>
            </a:r>
            <a:r>
              <a:rPr lang="en-US" sz="2800" b="1" spc="-10" dirty="0">
                <a:solidFill>
                  <a:srgbClr val="054C2C"/>
                </a:solidFill>
                <a:latin typeface="Gill Sans MT" panose="020B0502020104020203" pitchFamily="34" charset="77"/>
                <a:cs typeface="Times New Roman"/>
              </a:rPr>
              <a:t>respond </a:t>
            </a:r>
            <a:r>
              <a:rPr lang="en-US" sz="2800" b="1" dirty="0">
                <a:solidFill>
                  <a:srgbClr val="054C2C"/>
                </a:solidFill>
                <a:latin typeface="Gill Sans MT" panose="020B0502020104020203" pitchFamily="34" charset="77"/>
                <a:cs typeface="Times New Roman"/>
              </a:rPr>
              <a:t>to</a:t>
            </a:r>
            <a:r>
              <a:rPr lang="en-US" sz="2800" b="1" spc="-5" dirty="0">
                <a:solidFill>
                  <a:srgbClr val="054C2C"/>
                </a:solidFill>
                <a:latin typeface="Gill Sans MT" panose="020B0502020104020203" pitchFamily="34" charset="77"/>
                <a:cs typeface="Times New Roman"/>
              </a:rPr>
              <a:t> </a:t>
            </a:r>
            <a:r>
              <a:rPr lang="en-US" sz="2800" b="1" spc="10" dirty="0">
                <a:solidFill>
                  <a:srgbClr val="054C2C"/>
                </a:solidFill>
                <a:latin typeface="Gill Sans MT" panose="020B0502020104020203" pitchFamily="34" charset="77"/>
                <a:cs typeface="Times New Roman"/>
              </a:rPr>
              <a:t>these</a:t>
            </a:r>
            <a:r>
              <a:rPr lang="en-US" sz="2800" b="1" dirty="0">
                <a:solidFill>
                  <a:srgbClr val="054C2C"/>
                </a:solidFill>
                <a:latin typeface="Gill Sans MT" panose="020B0502020104020203" pitchFamily="34" charset="77"/>
                <a:cs typeface="Times New Roman"/>
              </a:rPr>
              <a:t> </a:t>
            </a:r>
            <a:r>
              <a:rPr lang="en-US" sz="2800" b="1" spc="5" dirty="0">
                <a:solidFill>
                  <a:srgbClr val="054C2C"/>
                </a:solidFill>
                <a:latin typeface="Gill Sans MT" panose="020B0502020104020203" pitchFamily="34" charset="77"/>
                <a:cs typeface="Times New Roman"/>
              </a:rPr>
              <a:t>questions</a:t>
            </a:r>
            <a:endParaRPr lang="en-US" sz="2800" b="1" dirty="0">
              <a:solidFill>
                <a:srgbClr val="054C2C"/>
              </a:solidFill>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5091112" y="336095"/>
            <a:ext cx="80772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dirty="0">
                <a:solidFill>
                  <a:schemeClr val="bg1"/>
                </a:solidFill>
              </a:rPr>
              <a:t>SCENARIO</a:t>
            </a:r>
          </a:p>
        </p:txBody>
      </p:sp>
      <p:cxnSp>
        <p:nvCxnSpPr>
          <p:cNvPr id="3" name="Straight Connector 2">
            <a:extLst>
              <a:ext uri="{FF2B5EF4-FFF2-40B4-BE49-F238E27FC236}">
                <a16:creationId xmlns:a16="http://schemas.microsoft.com/office/drawing/2014/main" id="{EA2F63FD-BF35-4EA2-8A79-3B2CFFA9512A}"/>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7CEFB9EB-E0C2-12C1-33DF-A279708658B1}"/>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36</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4DCEE818-CF45-D3E9-185F-70972FF34F2E}"/>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9446710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 name="object 6">
            <a:extLst>
              <a:ext uri="{FF2B5EF4-FFF2-40B4-BE49-F238E27FC236}">
                <a16:creationId xmlns:a16="http://schemas.microsoft.com/office/drawing/2014/main" id="{91138C75-CDDE-414B-70D3-8DE7380D38A1}"/>
              </a:ext>
            </a:extLst>
          </p:cNvPr>
          <p:cNvSpPr txBox="1"/>
          <p:nvPr/>
        </p:nvSpPr>
        <p:spPr>
          <a:xfrm>
            <a:off x="1111012" y="1131149"/>
            <a:ext cx="2871187" cy="1302279"/>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endParaRPr lang="en-GB" sz="4000" b="1" dirty="0">
              <a:solidFill>
                <a:schemeClr val="bg1"/>
              </a:solidFill>
              <a:latin typeface="Gill Sans MT" panose="020B0502020104020203" pitchFamily="34" charset="77"/>
              <a:cs typeface="Times New Roman"/>
            </a:endParaRPr>
          </a:p>
          <a:p>
            <a:pPr marL="584835" marR="427990">
              <a:spcBef>
                <a:spcPts val="254"/>
              </a:spcBef>
            </a:pPr>
            <a:endParaRPr lang="en-US" sz="4000" b="1" dirty="0">
              <a:solidFill>
                <a:schemeClr val="bg1"/>
              </a:solidFill>
              <a:latin typeface="Gill Sans MT" panose="020B0502020104020203" pitchFamily="34" charset="77"/>
              <a:cs typeface="Times New Roman"/>
            </a:endParaRPr>
          </a:p>
        </p:txBody>
      </p:sp>
      <p:sp>
        <p:nvSpPr>
          <p:cNvPr id="3" name="object 3"/>
          <p:cNvSpPr/>
          <p:nvPr/>
        </p:nvSpPr>
        <p:spPr>
          <a:xfrm>
            <a:off x="828566" y="3150613"/>
            <a:ext cx="13675992" cy="921963"/>
          </a:xfrm>
          <a:custGeom>
            <a:avLst/>
            <a:gdLst/>
            <a:ahLst/>
            <a:cxnLst/>
            <a:rect l="l" t="t" r="r" b="b"/>
            <a:pathLst>
              <a:path w="5996940" h="469264">
                <a:moveTo>
                  <a:pt x="5996317" y="117462"/>
                </a:moveTo>
                <a:lnTo>
                  <a:pt x="5657342" y="117462"/>
                </a:lnTo>
                <a:lnTo>
                  <a:pt x="5657342" y="12"/>
                </a:lnTo>
                <a:lnTo>
                  <a:pt x="0" y="0"/>
                </a:lnTo>
                <a:lnTo>
                  <a:pt x="0" y="338518"/>
                </a:lnTo>
                <a:lnTo>
                  <a:pt x="152412" y="338518"/>
                </a:lnTo>
                <a:lnTo>
                  <a:pt x="152412" y="468884"/>
                </a:lnTo>
                <a:lnTo>
                  <a:pt x="5996317" y="468884"/>
                </a:lnTo>
                <a:lnTo>
                  <a:pt x="5996317" y="117462"/>
                </a:lnTo>
                <a:close/>
              </a:path>
            </a:pathLst>
          </a:custGeom>
          <a:solidFill>
            <a:srgbClr val="FFFFFF">
              <a:alpha val="36862"/>
            </a:srgbClr>
          </a:solidFill>
        </p:spPr>
        <p:txBody>
          <a:bodyPr wrap="square" lIns="0" tIns="0" rIns="0" bIns="0" rtlCol="0"/>
          <a:lstStyle/>
          <a:p>
            <a:endParaRPr sz="4000" dirty="0">
              <a:latin typeface="Gill Sans MT" panose="020B0502020104020203" pitchFamily="34" charset="77"/>
            </a:endParaRPr>
          </a:p>
        </p:txBody>
      </p:sp>
      <p:sp>
        <p:nvSpPr>
          <p:cNvPr id="4" name="object 4"/>
          <p:cNvSpPr/>
          <p:nvPr/>
        </p:nvSpPr>
        <p:spPr>
          <a:xfrm flipV="1">
            <a:off x="912284" y="2391761"/>
            <a:ext cx="17196856" cy="188882"/>
          </a:xfrm>
          <a:custGeom>
            <a:avLst/>
            <a:gdLst/>
            <a:ahLst/>
            <a:cxnLst/>
            <a:rect l="l" t="t" r="r" b="b"/>
            <a:pathLst>
              <a:path w="5872480">
                <a:moveTo>
                  <a:pt x="0" y="0"/>
                </a:moveTo>
                <a:lnTo>
                  <a:pt x="5872480"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sp>
        <p:nvSpPr>
          <p:cNvPr id="6" name="object 6"/>
          <p:cNvSpPr txBox="1"/>
          <p:nvPr/>
        </p:nvSpPr>
        <p:spPr>
          <a:xfrm>
            <a:off x="2325497" y="2937176"/>
            <a:ext cx="16698520" cy="5155899"/>
          </a:xfrm>
          <a:prstGeom prst="rect">
            <a:avLst/>
          </a:prstGeom>
          <a:ln w="19050">
            <a:noFill/>
          </a:ln>
        </p:spPr>
        <p:txBody>
          <a:bodyPr vert="horz" wrap="square" lIns="0" tIns="21590" rIns="0" bIns="0" rtlCol="0">
            <a:spAutoFit/>
          </a:bodyPr>
          <a:lstStyle/>
          <a:p>
            <a:pPr marR="861060">
              <a:spcBef>
                <a:spcPts val="100"/>
              </a:spcBef>
            </a:pPr>
            <a:r>
              <a:rPr lang="en-US" sz="3200" spc="-15" dirty="0">
                <a:latin typeface="Gill Sans MT" panose="020B0502020104020203" pitchFamily="34" charset="77"/>
                <a:cs typeface="Times New Roman"/>
              </a:rPr>
              <a:t>Under</a:t>
            </a:r>
            <a:r>
              <a:rPr lang="en-US" sz="3200" spc="-5" dirty="0">
                <a:latin typeface="Gill Sans MT" panose="020B0502020104020203" pitchFamily="34" charset="77"/>
                <a:cs typeface="Times New Roman"/>
              </a:rPr>
              <a:t> </a:t>
            </a:r>
            <a:r>
              <a:rPr lang="en-US" sz="3200" dirty="0">
                <a:latin typeface="Gill Sans MT" panose="020B0502020104020203" pitchFamily="34" charset="77"/>
                <a:cs typeface="Times New Roman"/>
              </a:rPr>
              <a:t>this</a:t>
            </a:r>
            <a:r>
              <a:rPr lang="en-US" sz="3200" spc="-15" dirty="0">
                <a:latin typeface="Gill Sans MT" panose="020B0502020104020203" pitchFamily="34" charset="77"/>
                <a:cs typeface="Times New Roman"/>
              </a:rPr>
              <a:t> </a:t>
            </a:r>
            <a:r>
              <a:rPr lang="en-US" sz="3200" spc="5" dirty="0">
                <a:latin typeface="Gill Sans MT" panose="020B0502020104020203" pitchFamily="34" charset="77"/>
                <a:cs typeface="Times New Roman"/>
              </a:rPr>
              <a:t>topic, </a:t>
            </a:r>
            <a:r>
              <a:rPr lang="en-US" sz="3200" spc="-5" dirty="0">
                <a:latin typeface="Gill Sans MT" panose="020B0502020104020203" pitchFamily="34" charset="77"/>
                <a:cs typeface="Times New Roman"/>
              </a:rPr>
              <a:t>the</a:t>
            </a:r>
            <a:r>
              <a:rPr lang="en-US" sz="3200" spc="-10" dirty="0">
                <a:latin typeface="Gill Sans MT" panose="020B0502020104020203" pitchFamily="34" charset="77"/>
                <a:cs typeface="Times New Roman"/>
              </a:rPr>
              <a:t> </a:t>
            </a:r>
            <a:r>
              <a:rPr lang="en-US" sz="3200" dirty="0">
                <a:latin typeface="Gill Sans MT" panose="020B0502020104020203" pitchFamily="34" charset="77"/>
                <a:cs typeface="Times New Roman"/>
              </a:rPr>
              <a:t>following </a:t>
            </a:r>
            <a:r>
              <a:rPr lang="en-US" sz="3200" spc="-20" dirty="0">
                <a:latin typeface="Gill Sans MT" panose="020B0502020104020203" pitchFamily="34" charset="77"/>
                <a:cs typeface="Times New Roman"/>
              </a:rPr>
              <a:t>key</a:t>
            </a:r>
            <a:r>
              <a:rPr lang="en-US" sz="3200" dirty="0">
                <a:latin typeface="Gill Sans MT" panose="020B0502020104020203" pitchFamily="34" charset="77"/>
                <a:cs typeface="Times New Roman"/>
              </a:rPr>
              <a:t> </a:t>
            </a:r>
            <a:r>
              <a:rPr lang="en-US" sz="3200" spc="-30" dirty="0">
                <a:latin typeface="Gill Sans MT" panose="020B0502020104020203" pitchFamily="34" charset="77"/>
                <a:cs typeface="Times New Roman"/>
              </a:rPr>
              <a:t>areas</a:t>
            </a:r>
            <a:r>
              <a:rPr lang="en-US" sz="3200" spc="-5"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shall</a:t>
            </a:r>
            <a:r>
              <a:rPr lang="en-US" sz="3200" spc="-5"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be</a:t>
            </a:r>
            <a:r>
              <a:rPr lang="en-US" sz="3200" dirty="0">
                <a:latin typeface="Gill Sans MT" panose="020B0502020104020203" pitchFamily="34" charset="77"/>
                <a:cs typeface="Times New Roman"/>
              </a:rPr>
              <a:t> discussed:</a:t>
            </a:r>
          </a:p>
          <a:p>
            <a:pPr marL="715010" marR="3179445">
              <a:lnSpc>
                <a:spcPts val="3540"/>
              </a:lnSpc>
              <a:spcBef>
                <a:spcPts val="145"/>
              </a:spcBef>
            </a:pPr>
            <a:endParaRPr lang="en-US" sz="2800" spc="-20" dirty="0">
              <a:solidFill>
                <a:srgbClr val="252525"/>
              </a:solidFill>
              <a:latin typeface="Gill Sans MT" panose="020B0502020104020203" pitchFamily="34" charset="77"/>
              <a:cs typeface="Times New Roman"/>
            </a:endParaRPr>
          </a:p>
          <a:p>
            <a:pPr marL="715010" marR="3179445">
              <a:lnSpc>
                <a:spcPts val="3540"/>
              </a:lnSpc>
              <a:spcBef>
                <a:spcPts val="145"/>
              </a:spcBef>
            </a:pPr>
            <a:endParaRPr lang="en-US" sz="2800" spc="-20" dirty="0">
              <a:solidFill>
                <a:srgbClr val="252525"/>
              </a:solidFill>
              <a:latin typeface="Gill Sans MT" panose="020B0502020104020203" pitchFamily="34" charset="77"/>
              <a:cs typeface="Times New Roman"/>
            </a:endParaRPr>
          </a:p>
          <a:p>
            <a:pPr marR="3179445">
              <a:lnSpc>
                <a:spcPts val="3540"/>
              </a:lnSpc>
              <a:spcBef>
                <a:spcPts val="145"/>
              </a:spcBef>
            </a:pPr>
            <a:r>
              <a:rPr lang="en-US" sz="2800" spc="-20" dirty="0">
                <a:solidFill>
                  <a:srgbClr val="252525"/>
                </a:solidFill>
                <a:latin typeface="Gill Sans MT" panose="020B0502020104020203" pitchFamily="34" charset="77"/>
                <a:cs typeface="Times New Roman"/>
              </a:rPr>
              <a:t>Learning</a:t>
            </a:r>
            <a:r>
              <a:rPr lang="en-US" sz="2800" spc="-15" dirty="0">
                <a:solidFill>
                  <a:srgbClr val="252525"/>
                </a:solidFill>
                <a:latin typeface="Gill Sans MT" panose="020B0502020104020203" pitchFamily="34" charset="77"/>
                <a:cs typeface="Times New Roman"/>
              </a:rPr>
              <a:t> </a:t>
            </a:r>
            <a:r>
              <a:rPr lang="en-US" sz="2800" dirty="0">
                <a:solidFill>
                  <a:srgbClr val="252525"/>
                </a:solidFill>
                <a:latin typeface="Gill Sans MT" panose="020B0502020104020203" pitchFamily="34" charset="77"/>
                <a:cs typeface="Times New Roman"/>
              </a:rPr>
              <a:t>Expectations </a:t>
            </a:r>
            <a:r>
              <a:rPr lang="en-US" sz="2800" spc="5" dirty="0">
                <a:solidFill>
                  <a:srgbClr val="252525"/>
                </a:solidFill>
                <a:latin typeface="Gill Sans MT" panose="020B0502020104020203" pitchFamily="34" charset="77"/>
                <a:cs typeface="Times New Roman"/>
              </a:rPr>
              <a:t> </a:t>
            </a:r>
            <a:r>
              <a:rPr lang="en-US" sz="2800" spc="-15" dirty="0">
                <a:solidFill>
                  <a:srgbClr val="252525"/>
                </a:solidFill>
                <a:latin typeface="Gill Sans MT" panose="020B0502020104020203" pitchFamily="34" charset="77"/>
                <a:cs typeface="Times New Roman"/>
              </a:rPr>
              <a:t>Introduction </a:t>
            </a:r>
            <a:r>
              <a:rPr lang="en-US" sz="2800" spc="-5" dirty="0">
                <a:solidFill>
                  <a:srgbClr val="252525"/>
                </a:solidFill>
                <a:latin typeface="Gill Sans MT" panose="020B0502020104020203" pitchFamily="34" charset="77"/>
                <a:cs typeface="Times New Roman"/>
              </a:rPr>
              <a:t>to</a:t>
            </a:r>
            <a:r>
              <a:rPr lang="en-US" sz="2800" spc="-10" dirty="0">
                <a:solidFill>
                  <a:srgbClr val="252525"/>
                </a:solidFill>
                <a:latin typeface="Gill Sans MT" panose="020B0502020104020203" pitchFamily="34" charset="77"/>
                <a:cs typeface="Times New Roman"/>
              </a:rPr>
              <a:t> </a:t>
            </a:r>
            <a:r>
              <a:rPr lang="en-US" sz="2800" spc="-25" dirty="0">
                <a:solidFill>
                  <a:srgbClr val="252525"/>
                </a:solidFill>
                <a:latin typeface="Gill Sans MT" panose="020B0502020104020203" pitchFamily="34" charset="77"/>
                <a:cs typeface="Times New Roman"/>
              </a:rPr>
              <a:t>Lawful</a:t>
            </a:r>
            <a:r>
              <a:rPr lang="en-US" sz="2800" spc="-5" dirty="0">
                <a:solidFill>
                  <a:srgbClr val="252525"/>
                </a:solidFill>
                <a:latin typeface="Gill Sans MT" panose="020B0502020104020203" pitchFamily="34" charset="77"/>
                <a:cs typeface="Times New Roman"/>
              </a:rPr>
              <a:t> </a:t>
            </a:r>
            <a:r>
              <a:rPr lang="en-US" sz="2800" spc="5" dirty="0">
                <a:solidFill>
                  <a:srgbClr val="252525"/>
                </a:solidFill>
                <a:latin typeface="Gill Sans MT" panose="020B0502020104020203" pitchFamily="34" charset="77"/>
                <a:cs typeface="Times New Roman"/>
              </a:rPr>
              <a:t>Basis</a:t>
            </a:r>
            <a:endParaRPr lang="en-US" sz="2800" dirty="0">
              <a:latin typeface="Gill Sans MT" panose="020B0502020104020203" pitchFamily="34" charset="77"/>
              <a:cs typeface="Times New Roman"/>
            </a:endParaRPr>
          </a:p>
          <a:p>
            <a:pPr>
              <a:spcBef>
                <a:spcPts val="35"/>
              </a:spcBef>
            </a:pPr>
            <a:endParaRPr lang="en-US" sz="2800" dirty="0">
              <a:latin typeface="Gill Sans MT" panose="020B0502020104020203" pitchFamily="34" charset="77"/>
              <a:cs typeface="Times New Roman"/>
            </a:endParaRPr>
          </a:p>
          <a:p>
            <a:pPr marR="855344"/>
            <a:r>
              <a:rPr lang="en-US" sz="2800" spc="-5" dirty="0">
                <a:solidFill>
                  <a:srgbClr val="252525"/>
                </a:solidFill>
                <a:latin typeface="Gill Sans MT" panose="020B0502020104020203" pitchFamily="34" charset="77"/>
                <a:cs typeface="Times New Roman"/>
              </a:rPr>
              <a:t>Significance</a:t>
            </a:r>
            <a:r>
              <a:rPr lang="en-US" sz="2800" dirty="0">
                <a:solidFill>
                  <a:srgbClr val="252525"/>
                </a:solidFill>
                <a:latin typeface="Gill Sans MT" panose="020B0502020104020203" pitchFamily="34" charset="77"/>
                <a:cs typeface="Times New Roman"/>
              </a:rPr>
              <a:t> </a:t>
            </a:r>
            <a:r>
              <a:rPr lang="en-US" sz="2800" spc="-10" dirty="0">
                <a:solidFill>
                  <a:srgbClr val="252525"/>
                </a:solidFill>
                <a:latin typeface="Gill Sans MT" panose="020B0502020104020203" pitchFamily="34" charset="77"/>
                <a:cs typeface="Times New Roman"/>
              </a:rPr>
              <a:t>of</a:t>
            </a:r>
            <a:r>
              <a:rPr lang="en-US" sz="2800" spc="5" dirty="0">
                <a:solidFill>
                  <a:srgbClr val="252525"/>
                </a:solidFill>
                <a:latin typeface="Gill Sans MT" panose="020B0502020104020203" pitchFamily="34" charset="77"/>
                <a:cs typeface="Times New Roman"/>
              </a:rPr>
              <a:t> </a:t>
            </a:r>
            <a:r>
              <a:rPr lang="en-US" sz="2800" spc="-15" dirty="0">
                <a:solidFill>
                  <a:srgbClr val="252525"/>
                </a:solidFill>
                <a:latin typeface="Gill Sans MT" panose="020B0502020104020203" pitchFamily="34" charset="77"/>
                <a:cs typeface="Times New Roman"/>
              </a:rPr>
              <a:t>Leadership</a:t>
            </a:r>
            <a:r>
              <a:rPr lang="en-US" sz="2800" dirty="0">
                <a:solidFill>
                  <a:srgbClr val="252525"/>
                </a:solidFill>
                <a:latin typeface="Gill Sans MT" panose="020B0502020104020203" pitchFamily="34" charset="77"/>
                <a:cs typeface="Times New Roman"/>
              </a:rPr>
              <a:t> </a:t>
            </a:r>
            <a:r>
              <a:rPr lang="en-US" sz="2800" spc="-5" dirty="0">
                <a:solidFill>
                  <a:srgbClr val="252525"/>
                </a:solidFill>
                <a:latin typeface="Gill Sans MT" panose="020B0502020104020203" pitchFamily="34" charset="77"/>
                <a:cs typeface="Times New Roman"/>
              </a:rPr>
              <a:t>in</a:t>
            </a:r>
            <a:r>
              <a:rPr lang="en-US" sz="2800" dirty="0">
                <a:solidFill>
                  <a:srgbClr val="252525"/>
                </a:solidFill>
                <a:latin typeface="Gill Sans MT" panose="020B0502020104020203" pitchFamily="34" charset="77"/>
                <a:cs typeface="Times New Roman"/>
              </a:rPr>
              <a:t> </a:t>
            </a:r>
            <a:r>
              <a:rPr lang="en-US" sz="2800" spc="-25" dirty="0">
                <a:solidFill>
                  <a:srgbClr val="252525"/>
                </a:solidFill>
                <a:latin typeface="Gill Sans MT" panose="020B0502020104020203" pitchFamily="34" charset="77"/>
                <a:cs typeface="Times New Roman"/>
              </a:rPr>
              <a:t>Lawful</a:t>
            </a:r>
            <a:r>
              <a:rPr lang="en-US" sz="2800" spc="5" dirty="0">
                <a:solidFill>
                  <a:srgbClr val="252525"/>
                </a:solidFill>
                <a:latin typeface="Gill Sans MT" panose="020B0502020104020203" pitchFamily="34" charset="77"/>
                <a:cs typeface="Times New Roman"/>
              </a:rPr>
              <a:t> </a:t>
            </a:r>
            <a:r>
              <a:rPr lang="en-US" sz="2800" spc="-10" dirty="0">
                <a:solidFill>
                  <a:srgbClr val="252525"/>
                </a:solidFill>
                <a:latin typeface="Gill Sans MT" panose="020B0502020104020203" pitchFamily="34" charset="77"/>
                <a:cs typeface="Times New Roman"/>
              </a:rPr>
              <a:t>Data</a:t>
            </a:r>
            <a:r>
              <a:rPr lang="en-US" sz="2800" spc="10" dirty="0">
                <a:solidFill>
                  <a:srgbClr val="252525"/>
                </a:solidFill>
                <a:latin typeface="Gill Sans MT" panose="020B0502020104020203" pitchFamily="34" charset="77"/>
                <a:cs typeface="Times New Roman"/>
              </a:rPr>
              <a:t> </a:t>
            </a:r>
            <a:r>
              <a:rPr lang="en-US" sz="2800" spc="5" dirty="0">
                <a:solidFill>
                  <a:srgbClr val="252525"/>
                </a:solidFill>
                <a:latin typeface="Gill Sans MT" panose="020B0502020104020203" pitchFamily="34" charset="77"/>
                <a:cs typeface="Times New Roman"/>
              </a:rPr>
              <a:t>Processing</a:t>
            </a:r>
            <a:endParaRPr lang="en-US" sz="2800" dirty="0">
              <a:latin typeface="Gill Sans MT" panose="020B0502020104020203" pitchFamily="34" charset="77"/>
              <a:cs typeface="Times New Roman"/>
            </a:endParaRPr>
          </a:p>
          <a:p>
            <a:pPr marR="1811020">
              <a:lnSpc>
                <a:spcPct val="215800"/>
              </a:lnSpc>
              <a:spcBef>
                <a:spcPts val="430"/>
              </a:spcBef>
            </a:pPr>
            <a:r>
              <a:rPr lang="en-US" sz="2800" spc="-5" dirty="0">
                <a:solidFill>
                  <a:srgbClr val="252525"/>
                </a:solidFill>
                <a:latin typeface="Gill Sans MT" panose="020B0502020104020203" pitchFamily="34" charset="77"/>
                <a:cs typeface="Times New Roman"/>
              </a:rPr>
              <a:t>Understanding the</a:t>
            </a:r>
            <a:r>
              <a:rPr lang="en-US" sz="2800" spc="-10" dirty="0">
                <a:solidFill>
                  <a:srgbClr val="252525"/>
                </a:solidFill>
                <a:latin typeface="Gill Sans MT" panose="020B0502020104020203" pitchFamily="34" charset="77"/>
                <a:cs typeface="Times New Roman"/>
              </a:rPr>
              <a:t> </a:t>
            </a:r>
            <a:r>
              <a:rPr lang="en-US" sz="2800" dirty="0">
                <a:solidFill>
                  <a:srgbClr val="252525"/>
                </a:solidFill>
                <a:latin typeface="Gill Sans MT" panose="020B0502020104020203" pitchFamily="34" charset="77"/>
                <a:cs typeface="Times New Roman"/>
              </a:rPr>
              <a:t>Rights</a:t>
            </a:r>
            <a:r>
              <a:rPr lang="en-US" sz="2800" spc="-5" dirty="0">
                <a:solidFill>
                  <a:srgbClr val="252525"/>
                </a:solidFill>
                <a:latin typeface="Gill Sans MT" panose="020B0502020104020203" pitchFamily="34" charset="77"/>
                <a:cs typeface="Times New Roman"/>
              </a:rPr>
              <a:t> </a:t>
            </a:r>
            <a:r>
              <a:rPr lang="en-US" sz="2800" spc="-10" dirty="0">
                <a:solidFill>
                  <a:srgbClr val="252525"/>
                </a:solidFill>
                <a:latin typeface="Gill Sans MT" panose="020B0502020104020203" pitchFamily="34" charset="77"/>
                <a:cs typeface="Times New Roman"/>
              </a:rPr>
              <a:t>of</a:t>
            </a:r>
            <a:r>
              <a:rPr lang="en-US" sz="2800" dirty="0">
                <a:solidFill>
                  <a:srgbClr val="252525"/>
                </a:solidFill>
                <a:latin typeface="Gill Sans MT" panose="020B0502020104020203" pitchFamily="34" charset="77"/>
                <a:cs typeface="Times New Roman"/>
              </a:rPr>
              <a:t> </a:t>
            </a:r>
            <a:r>
              <a:rPr lang="en-US" sz="2800" spc="-5" dirty="0">
                <a:solidFill>
                  <a:srgbClr val="252525"/>
                </a:solidFill>
                <a:latin typeface="Gill Sans MT" panose="020B0502020104020203" pitchFamily="34" charset="77"/>
                <a:cs typeface="Times New Roman"/>
              </a:rPr>
              <a:t>Data </a:t>
            </a:r>
            <a:r>
              <a:rPr lang="en-US" sz="2800" spc="-15" dirty="0">
                <a:solidFill>
                  <a:srgbClr val="252525"/>
                </a:solidFill>
                <a:latin typeface="Gill Sans MT" panose="020B0502020104020203" pitchFamily="34" charset="77"/>
                <a:cs typeface="Times New Roman"/>
              </a:rPr>
              <a:t>Subjects </a:t>
            </a:r>
            <a:r>
              <a:rPr lang="en-US" sz="2800" spc="-10" dirty="0">
                <a:solidFill>
                  <a:srgbClr val="252525"/>
                </a:solidFill>
                <a:latin typeface="Gill Sans MT" panose="020B0502020104020203" pitchFamily="34" charset="77"/>
                <a:cs typeface="Times New Roman"/>
              </a:rPr>
              <a:t> </a:t>
            </a:r>
          </a:p>
          <a:p>
            <a:pPr marR="1811020">
              <a:lnSpc>
                <a:spcPct val="215800"/>
              </a:lnSpc>
              <a:spcBef>
                <a:spcPts val="430"/>
              </a:spcBef>
            </a:pPr>
            <a:r>
              <a:rPr lang="en-US" sz="2800" spc="-15" dirty="0">
                <a:latin typeface="Gill Sans MT" panose="020B0502020104020203" pitchFamily="34" charset="77"/>
                <a:cs typeface="Times New Roman"/>
              </a:rPr>
              <a:t>Strategies</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Leadership</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Roles</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in </a:t>
            </a:r>
            <a:r>
              <a:rPr lang="en-US" sz="2800" spc="-10" dirty="0">
                <a:latin typeface="Gill Sans MT" panose="020B0502020104020203" pitchFamily="34" charset="77"/>
                <a:cs typeface="Times New Roman"/>
              </a:rPr>
              <a:t>Fulfilling</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Data</a:t>
            </a:r>
            <a:endParaRPr lang="en-US" sz="3200" dirty="0">
              <a:latin typeface="Gill Sans MT" panose="020B0502020104020203" pitchFamily="34" charset="77"/>
              <a:cs typeface="Times New Roman"/>
            </a:endParaRPr>
          </a:p>
          <a:p>
            <a:r>
              <a:rPr lang="en-US" sz="2800" spc="-5" dirty="0">
                <a:latin typeface="Gill Sans MT" panose="020B0502020104020203" pitchFamily="34" charset="77"/>
                <a:cs typeface="Times New Roman"/>
              </a:rPr>
              <a:t>Case</a:t>
            </a:r>
            <a:r>
              <a:rPr lang="en-US" sz="2800" spc="-2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Study</a:t>
            </a:r>
            <a:r>
              <a:rPr lang="en-US" sz="2800" spc="-2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Illustrations</a:t>
            </a:r>
            <a:endParaRPr lang="en-US" sz="2800" dirty="0">
              <a:latin typeface="Gill Sans MT" panose="020B0502020104020203" pitchFamily="34" charset="77"/>
              <a:cs typeface="Times New Roman"/>
            </a:endParaRPr>
          </a:p>
        </p:txBody>
      </p:sp>
      <p:sp>
        <p:nvSpPr>
          <p:cNvPr id="27" name="TextBox 26">
            <a:extLst>
              <a:ext uri="{FF2B5EF4-FFF2-40B4-BE49-F238E27FC236}">
                <a16:creationId xmlns:a16="http://schemas.microsoft.com/office/drawing/2014/main" id="{DC5165E5-AB47-9370-EAAE-6D6AC84394D6}"/>
              </a:ext>
            </a:extLst>
          </p:cNvPr>
          <p:cNvSpPr txBox="1"/>
          <p:nvPr/>
        </p:nvSpPr>
        <p:spPr>
          <a:xfrm>
            <a:off x="4274832" y="1332852"/>
            <a:ext cx="12462713" cy="646331"/>
          </a:xfrm>
          <a:prstGeom prst="rect">
            <a:avLst/>
          </a:prstGeom>
          <a:noFill/>
        </p:spPr>
        <p:txBody>
          <a:bodyPr wrap="square">
            <a:spAutoFit/>
          </a:bodyPr>
          <a:lstStyle/>
          <a:p>
            <a:pPr marL="146685">
              <a:spcBef>
                <a:spcPts val="620"/>
              </a:spcBef>
              <a:tabLst>
                <a:tab pos="981710" algn="l"/>
              </a:tabLst>
            </a:pPr>
            <a:r>
              <a:rPr lang="en-US" sz="3600" b="1" spc="-10" dirty="0">
                <a:solidFill>
                  <a:srgbClr val="054C2C"/>
                </a:solidFill>
                <a:latin typeface="Gill Sans MT" panose="020B0502020104020203" pitchFamily="34" charset="77"/>
                <a:cs typeface="Times New Roman"/>
              </a:rPr>
              <a:t>Understanding</a:t>
            </a:r>
            <a:r>
              <a:rPr lang="en-US" sz="3600" b="1" spc="10" dirty="0">
                <a:solidFill>
                  <a:srgbClr val="054C2C"/>
                </a:solidFill>
                <a:latin typeface="Gill Sans MT" panose="020B0502020104020203" pitchFamily="34" charset="77"/>
                <a:cs typeface="Times New Roman"/>
              </a:rPr>
              <a:t> </a:t>
            </a:r>
            <a:r>
              <a:rPr lang="en-US" sz="3600" b="1" spc="-35" dirty="0">
                <a:solidFill>
                  <a:srgbClr val="054C2C"/>
                </a:solidFill>
                <a:latin typeface="Gill Sans MT" panose="020B0502020104020203" pitchFamily="34" charset="77"/>
                <a:cs typeface="Times New Roman"/>
              </a:rPr>
              <a:t>Lawful</a:t>
            </a:r>
            <a:r>
              <a:rPr lang="en-US" sz="3600" b="1" spc="10" dirty="0">
                <a:solidFill>
                  <a:srgbClr val="054C2C"/>
                </a:solidFill>
                <a:latin typeface="Gill Sans MT" panose="020B0502020104020203" pitchFamily="34" charset="77"/>
                <a:cs typeface="Times New Roman"/>
              </a:rPr>
              <a:t> bases</a:t>
            </a:r>
            <a:r>
              <a:rPr lang="en-US" sz="3600" b="1" spc="5" dirty="0">
                <a:solidFill>
                  <a:srgbClr val="054C2C"/>
                </a:solidFill>
                <a:latin typeface="Gill Sans MT" panose="020B0502020104020203" pitchFamily="34" charset="77"/>
                <a:cs typeface="Times New Roman"/>
              </a:rPr>
              <a:t> </a:t>
            </a:r>
            <a:r>
              <a:rPr lang="en-US" sz="3600" b="1" spc="-20" dirty="0">
                <a:solidFill>
                  <a:srgbClr val="054C2C"/>
                </a:solidFill>
                <a:latin typeface="Gill Sans MT" panose="020B0502020104020203" pitchFamily="34" charset="77"/>
                <a:cs typeface="Times New Roman"/>
              </a:rPr>
              <a:t>and</a:t>
            </a:r>
            <a:r>
              <a:rPr lang="en-US" sz="3600" b="1" spc="-5" dirty="0">
                <a:solidFill>
                  <a:srgbClr val="054C2C"/>
                </a:solidFill>
                <a:latin typeface="Gill Sans MT" panose="020B0502020104020203" pitchFamily="34" charset="77"/>
                <a:cs typeface="Times New Roman"/>
              </a:rPr>
              <a:t> </a:t>
            </a:r>
            <a:r>
              <a:rPr lang="en-US" sz="3600" b="1" dirty="0">
                <a:solidFill>
                  <a:srgbClr val="054C2C"/>
                </a:solidFill>
                <a:latin typeface="Gill Sans MT" panose="020B0502020104020203" pitchFamily="34" charset="77"/>
                <a:cs typeface="Times New Roman"/>
              </a:rPr>
              <a:t>Rights </a:t>
            </a:r>
            <a:r>
              <a:rPr lang="en-US" sz="3600" b="1" spc="-10" dirty="0">
                <a:solidFill>
                  <a:srgbClr val="054C2C"/>
                </a:solidFill>
                <a:latin typeface="Gill Sans MT" panose="020B0502020104020203" pitchFamily="34" charset="77"/>
                <a:cs typeface="Times New Roman"/>
              </a:rPr>
              <a:t>of</a:t>
            </a:r>
            <a:r>
              <a:rPr lang="en-US" sz="3600" b="1" dirty="0">
                <a:solidFill>
                  <a:srgbClr val="054C2C"/>
                </a:solidFill>
                <a:latin typeface="Gill Sans MT" panose="020B0502020104020203" pitchFamily="34" charset="77"/>
                <a:cs typeface="Times New Roman"/>
              </a:rPr>
              <a:t> </a:t>
            </a:r>
            <a:r>
              <a:rPr lang="en-US" sz="3600" b="1" spc="-5" dirty="0">
                <a:solidFill>
                  <a:srgbClr val="054C2C"/>
                </a:solidFill>
                <a:latin typeface="Gill Sans MT" panose="020B0502020104020203" pitchFamily="34" charset="77"/>
                <a:cs typeface="Times New Roman"/>
              </a:rPr>
              <a:t>Data</a:t>
            </a:r>
            <a:r>
              <a:rPr lang="en-US" sz="3600" b="1" spc="10" dirty="0">
                <a:solidFill>
                  <a:srgbClr val="054C2C"/>
                </a:solidFill>
                <a:latin typeface="Gill Sans MT" panose="020B0502020104020203" pitchFamily="34" charset="77"/>
                <a:cs typeface="Times New Roman"/>
              </a:rPr>
              <a:t> </a:t>
            </a:r>
            <a:r>
              <a:rPr lang="en-US" sz="3600" b="1" spc="-15" dirty="0">
                <a:solidFill>
                  <a:srgbClr val="054C2C"/>
                </a:solidFill>
                <a:latin typeface="Gill Sans MT" panose="020B0502020104020203" pitchFamily="34" charset="77"/>
                <a:cs typeface="Times New Roman"/>
              </a:rPr>
              <a:t>Subjects.</a:t>
            </a:r>
            <a:endParaRPr lang="en-US" sz="3600" b="1" dirty="0">
              <a:solidFill>
                <a:srgbClr val="054C2C"/>
              </a:solidFill>
              <a:latin typeface="Gill Sans MT" panose="020B0502020104020203" pitchFamily="34" charset="77"/>
              <a:cs typeface="Times New Roman"/>
            </a:endParaRPr>
          </a:p>
        </p:txBody>
      </p:sp>
      <p:sp>
        <p:nvSpPr>
          <p:cNvPr id="29" name="TextBox 28">
            <a:extLst>
              <a:ext uri="{FF2B5EF4-FFF2-40B4-BE49-F238E27FC236}">
                <a16:creationId xmlns:a16="http://schemas.microsoft.com/office/drawing/2014/main" id="{173F074F-B355-9250-FCF3-4F3D2D02E92C}"/>
              </a:ext>
            </a:extLst>
          </p:cNvPr>
          <p:cNvSpPr txBox="1"/>
          <p:nvPr/>
        </p:nvSpPr>
        <p:spPr>
          <a:xfrm>
            <a:off x="1397286" y="1154553"/>
            <a:ext cx="2584913" cy="1107996"/>
          </a:xfrm>
          <a:prstGeom prst="rect">
            <a:avLst/>
          </a:prstGeom>
          <a:noFill/>
        </p:spPr>
        <p:txBody>
          <a:bodyPr wrap="square">
            <a:spAutoFit/>
          </a:bodyPr>
          <a:lstStyle/>
          <a:p>
            <a:r>
              <a:rPr lang="en-US" sz="4800" spc="-385" dirty="0">
                <a:solidFill>
                  <a:srgbClr val="C00000"/>
                </a:solidFill>
                <a:latin typeface="Gill Sans MT" panose="020B0502020104020203" pitchFamily="34" charset="77"/>
                <a:cs typeface="Times New Roman"/>
              </a:rPr>
              <a:t> </a:t>
            </a:r>
            <a:r>
              <a:rPr lang="en-US" sz="6600" spc="22" baseline="17361" dirty="0">
                <a:solidFill>
                  <a:srgbClr val="FFFFFF"/>
                </a:solidFill>
                <a:latin typeface="Gill Sans MT" panose="020B0502020104020203" pitchFamily="34" charset="77"/>
                <a:cs typeface="Times New Roman"/>
              </a:rPr>
              <a:t>Topic</a:t>
            </a:r>
            <a:r>
              <a:rPr lang="en-US" sz="6600" spc="-15" baseline="17361" dirty="0">
                <a:solidFill>
                  <a:srgbClr val="FFFFFF"/>
                </a:solidFill>
                <a:latin typeface="Gill Sans MT" panose="020B0502020104020203" pitchFamily="34" charset="77"/>
                <a:cs typeface="Times New Roman"/>
              </a:rPr>
              <a:t> 2</a:t>
            </a:r>
            <a:r>
              <a:rPr lang="en-US" sz="6600" spc="-254" baseline="17361" dirty="0">
                <a:solidFill>
                  <a:srgbClr val="FFFFFF"/>
                </a:solidFill>
                <a:latin typeface="Gill Sans MT" panose="020B0502020104020203" pitchFamily="34" charset="77"/>
                <a:cs typeface="Times New Roman"/>
              </a:rPr>
              <a:t>	</a:t>
            </a:r>
            <a:endParaRPr lang="en-US" sz="6600" dirty="0">
              <a:latin typeface="Gill Sans MT" panose="020B0502020104020203" pitchFamily="34" charset="77"/>
            </a:endParaRPr>
          </a:p>
        </p:txBody>
      </p:sp>
      <p:sp>
        <p:nvSpPr>
          <p:cNvPr id="32" name="TextBox 31">
            <a:extLst>
              <a:ext uri="{FF2B5EF4-FFF2-40B4-BE49-F238E27FC236}">
                <a16:creationId xmlns:a16="http://schemas.microsoft.com/office/drawing/2014/main" id="{88639F27-6E96-02C6-2F74-496B5D64859C}"/>
              </a:ext>
            </a:extLst>
          </p:cNvPr>
          <p:cNvSpPr txBox="1"/>
          <p:nvPr/>
        </p:nvSpPr>
        <p:spPr>
          <a:xfrm>
            <a:off x="1309257" y="8612602"/>
            <a:ext cx="9518904" cy="584775"/>
          </a:xfrm>
          <a:prstGeom prst="rect">
            <a:avLst/>
          </a:prstGeom>
          <a:noFill/>
        </p:spPr>
        <p:txBody>
          <a:bodyPr wrap="square">
            <a:spAutoFit/>
          </a:bodyPr>
          <a:lstStyle/>
          <a:p>
            <a:pPr marL="12700" algn="just">
              <a:spcBef>
                <a:spcPts val="1120"/>
              </a:spcBef>
            </a:pPr>
            <a:r>
              <a:rPr lang="en-US" sz="3200" spc="15" dirty="0">
                <a:solidFill>
                  <a:srgbClr val="054C2C"/>
                </a:solidFill>
                <a:latin typeface="Gill Sans MT" panose="020B0502020104020203" pitchFamily="34" charset="77"/>
                <a:cs typeface="Times New Roman"/>
              </a:rPr>
              <a:t>Time</a:t>
            </a:r>
            <a:r>
              <a:rPr lang="en-US" sz="3200" spc="-15" dirty="0">
                <a:solidFill>
                  <a:srgbClr val="054C2C"/>
                </a:solidFill>
                <a:latin typeface="Gill Sans MT" panose="020B0502020104020203" pitchFamily="34" charset="77"/>
                <a:cs typeface="Times New Roman"/>
              </a:rPr>
              <a:t> </a:t>
            </a:r>
            <a:r>
              <a:rPr lang="en-US" sz="3200" spc="-25" dirty="0">
                <a:solidFill>
                  <a:srgbClr val="054C2C"/>
                </a:solidFill>
                <a:latin typeface="Gill Sans MT" panose="020B0502020104020203" pitchFamily="34" charset="77"/>
                <a:cs typeface="Times New Roman"/>
              </a:rPr>
              <a:t>Allocated:</a:t>
            </a:r>
            <a:r>
              <a:rPr lang="en-US" sz="3200" spc="-15" dirty="0">
                <a:solidFill>
                  <a:srgbClr val="054C2C"/>
                </a:solidFill>
                <a:latin typeface="Gill Sans MT" panose="020B0502020104020203" pitchFamily="34" charset="77"/>
                <a:cs typeface="Times New Roman"/>
              </a:rPr>
              <a:t> </a:t>
            </a:r>
            <a:r>
              <a:rPr lang="en-US" sz="3200" spc="-40" dirty="0">
                <a:solidFill>
                  <a:srgbClr val="054C2C"/>
                </a:solidFill>
                <a:latin typeface="Gill Sans MT" panose="020B0502020104020203" pitchFamily="34" charset="77"/>
                <a:cs typeface="Times New Roman"/>
              </a:rPr>
              <a:t>20</a:t>
            </a:r>
            <a:r>
              <a:rPr lang="en-US" sz="3200" spc="-10" dirty="0">
                <a:solidFill>
                  <a:srgbClr val="054C2C"/>
                </a:solidFill>
                <a:latin typeface="Gill Sans MT" panose="020B0502020104020203" pitchFamily="34" charset="77"/>
                <a:cs typeface="Times New Roman"/>
              </a:rPr>
              <a:t> </a:t>
            </a:r>
            <a:r>
              <a:rPr lang="en-US" sz="3200" spc="10" dirty="0">
                <a:solidFill>
                  <a:srgbClr val="054C2C"/>
                </a:solidFill>
                <a:latin typeface="Gill Sans MT" panose="020B0502020104020203" pitchFamily="34" charset="77"/>
                <a:cs typeface="Times New Roman"/>
              </a:rPr>
              <a:t>mins</a:t>
            </a:r>
            <a:endParaRPr lang="en-US" sz="3200" dirty="0">
              <a:solidFill>
                <a:srgbClr val="054C2C"/>
              </a:solidFill>
              <a:latin typeface="Gill Sans MT" panose="020B0502020104020203" pitchFamily="34" charset="77"/>
              <a:cs typeface="Times New Roman"/>
            </a:endParaRPr>
          </a:p>
        </p:txBody>
      </p:sp>
      <p:grpSp>
        <p:nvGrpSpPr>
          <p:cNvPr id="50" name="Group 49">
            <a:extLst>
              <a:ext uri="{FF2B5EF4-FFF2-40B4-BE49-F238E27FC236}">
                <a16:creationId xmlns:a16="http://schemas.microsoft.com/office/drawing/2014/main" id="{03E8BB88-520E-0F91-F6E9-5DA6A2B284B8}"/>
              </a:ext>
            </a:extLst>
          </p:cNvPr>
          <p:cNvGrpSpPr/>
          <p:nvPr/>
        </p:nvGrpSpPr>
        <p:grpSpPr>
          <a:xfrm>
            <a:off x="1410707" y="4095022"/>
            <a:ext cx="10974571" cy="4225246"/>
            <a:chOff x="1355541" y="3760433"/>
            <a:chExt cx="10974571" cy="4225246"/>
          </a:xfrm>
        </p:grpSpPr>
        <p:grpSp>
          <p:nvGrpSpPr>
            <p:cNvPr id="2" name="Group 1">
              <a:extLst>
                <a:ext uri="{FF2B5EF4-FFF2-40B4-BE49-F238E27FC236}">
                  <a16:creationId xmlns:a16="http://schemas.microsoft.com/office/drawing/2014/main" id="{F55E0937-7322-C771-456A-0EB2FE16CA7C}"/>
                </a:ext>
              </a:extLst>
            </p:cNvPr>
            <p:cNvGrpSpPr/>
            <p:nvPr/>
          </p:nvGrpSpPr>
          <p:grpSpPr>
            <a:xfrm>
              <a:off x="1374869" y="3760433"/>
              <a:ext cx="818026" cy="789078"/>
              <a:chOff x="2260771" y="3100568"/>
              <a:chExt cx="818026" cy="789078"/>
            </a:xfrm>
          </p:grpSpPr>
          <p:sp>
            <p:nvSpPr>
              <p:cNvPr id="24" name="Rectangle: Rounded Corners 23">
                <a:extLst>
                  <a:ext uri="{FF2B5EF4-FFF2-40B4-BE49-F238E27FC236}">
                    <a16:creationId xmlns:a16="http://schemas.microsoft.com/office/drawing/2014/main" id="{6DF8C626-5A44-2BB3-4B58-6AB1070D905C}"/>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31" name="object 42">
                <a:extLst>
                  <a:ext uri="{FF2B5EF4-FFF2-40B4-BE49-F238E27FC236}">
                    <a16:creationId xmlns:a16="http://schemas.microsoft.com/office/drawing/2014/main" id="{A0CACB9B-5AE9-FA16-031B-6933F88530BC}"/>
                  </a:ext>
                </a:extLst>
              </p:cNvPr>
              <p:cNvPicPr/>
              <p:nvPr/>
            </p:nvPicPr>
            <p:blipFill>
              <a:blip r:embed="rId2" cstate="print"/>
              <a:stretch>
                <a:fillRect/>
              </a:stretch>
            </p:blipFill>
            <p:spPr>
              <a:xfrm>
                <a:off x="2290098" y="3170330"/>
                <a:ext cx="788699" cy="719316"/>
              </a:xfrm>
              <a:prstGeom prst="rect">
                <a:avLst/>
              </a:prstGeom>
            </p:spPr>
          </p:pic>
        </p:grpSp>
        <p:sp>
          <p:nvSpPr>
            <p:cNvPr id="33" name="object 9">
              <a:extLst>
                <a:ext uri="{FF2B5EF4-FFF2-40B4-BE49-F238E27FC236}">
                  <a16:creationId xmlns:a16="http://schemas.microsoft.com/office/drawing/2014/main" id="{59A03FAC-2C79-7508-096A-8F74216B05EE}"/>
                </a:ext>
              </a:extLst>
            </p:cNvPr>
            <p:cNvSpPr/>
            <p:nvPr/>
          </p:nvSpPr>
          <p:spPr>
            <a:xfrm flipV="1">
              <a:off x="1374869" y="4431322"/>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34" name="Group 33">
              <a:extLst>
                <a:ext uri="{FF2B5EF4-FFF2-40B4-BE49-F238E27FC236}">
                  <a16:creationId xmlns:a16="http://schemas.microsoft.com/office/drawing/2014/main" id="{B12DBCDE-D0F8-23FE-8DF1-96ACDED45C5A}"/>
                </a:ext>
              </a:extLst>
            </p:cNvPr>
            <p:cNvGrpSpPr/>
            <p:nvPr/>
          </p:nvGrpSpPr>
          <p:grpSpPr>
            <a:xfrm>
              <a:off x="1355541" y="4678986"/>
              <a:ext cx="818026" cy="789078"/>
              <a:chOff x="2260771" y="3100568"/>
              <a:chExt cx="818026" cy="789078"/>
            </a:xfrm>
          </p:grpSpPr>
          <p:sp>
            <p:nvSpPr>
              <p:cNvPr id="35" name="Rectangle: Rounded Corners 34">
                <a:extLst>
                  <a:ext uri="{FF2B5EF4-FFF2-40B4-BE49-F238E27FC236}">
                    <a16:creationId xmlns:a16="http://schemas.microsoft.com/office/drawing/2014/main" id="{C2E8900B-E672-8101-5548-C63BF493912D}"/>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36" name="object 42">
                <a:extLst>
                  <a:ext uri="{FF2B5EF4-FFF2-40B4-BE49-F238E27FC236}">
                    <a16:creationId xmlns:a16="http://schemas.microsoft.com/office/drawing/2014/main" id="{9B1C407E-5D80-C820-1A8B-C241FCBD4F9C}"/>
                  </a:ext>
                </a:extLst>
              </p:cNvPr>
              <p:cNvPicPr/>
              <p:nvPr/>
            </p:nvPicPr>
            <p:blipFill>
              <a:blip r:embed="rId2" cstate="print"/>
              <a:stretch>
                <a:fillRect/>
              </a:stretch>
            </p:blipFill>
            <p:spPr>
              <a:xfrm>
                <a:off x="2290098" y="3170330"/>
                <a:ext cx="788699" cy="719316"/>
              </a:xfrm>
              <a:prstGeom prst="rect">
                <a:avLst/>
              </a:prstGeom>
            </p:spPr>
          </p:pic>
        </p:grpSp>
        <p:sp>
          <p:nvSpPr>
            <p:cNvPr id="37" name="object 9">
              <a:extLst>
                <a:ext uri="{FF2B5EF4-FFF2-40B4-BE49-F238E27FC236}">
                  <a16:creationId xmlns:a16="http://schemas.microsoft.com/office/drawing/2014/main" id="{A9C0FE66-F97B-7C1E-C45D-F64F40F2E724}"/>
                </a:ext>
              </a:extLst>
            </p:cNvPr>
            <p:cNvSpPr/>
            <p:nvPr/>
          </p:nvSpPr>
          <p:spPr>
            <a:xfrm flipV="1">
              <a:off x="1374869" y="5349875"/>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38" name="Group 37">
              <a:extLst>
                <a:ext uri="{FF2B5EF4-FFF2-40B4-BE49-F238E27FC236}">
                  <a16:creationId xmlns:a16="http://schemas.microsoft.com/office/drawing/2014/main" id="{57E00351-ACA7-05D4-5A9D-FC5275E4AFA6}"/>
                </a:ext>
              </a:extLst>
            </p:cNvPr>
            <p:cNvGrpSpPr/>
            <p:nvPr/>
          </p:nvGrpSpPr>
          <p:grpSpPr>
            <a:xfrm>
              <a:off x="1355541" y="5527327"/>
              <a:ext cx="818026" cy="789078"/>
              <a:chOff x="2260771" y="3100568"/>
              <a:chExt cx="818026" cy="789078"/>
            </a:xfrm>
          </p:grpSpPr>
          <p:sp>
            <p:nvSpPr>
              <p:cNvPr id="39" name="Rectangle: Rounded Corners 38">
                <a:extLst>
                  <a:ext uri="{FF2B5EF4-FFF2-40B4-BE49-F238E27FC236}">
                    <a16:creationId xmlns:a16="http://schemas.microsoft.com/office/drawing/2014/main" id="{4AFBA8F4-1F95-A1DC-811B-6FF01CE169BE}"/>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40" name="object 42">
                <a:extLst>
                  <a:ext uri="{FF2B5EF4-FFF2-40B4-BE49-F238E27FC236}">
                    <a16:creationId xmlns:a16="http://schemas.microsoft.com/office/drawing/2014/main" id="{FCE07314-C9DC-B1B8-1B55-C3CDA7D1E42C}"/>
                  </a:ext>
                </a:extLst>
              </p:cNvPr>
              <p:cNvPicPr/>
              <p:nvPr/>
            </p:nvPicPr>
            <p:blipFill>
              <a:blip r:embed="rId2" cstate="print"/>
              <a:stretch>
                <a:fillRect/>
              </a:stretch>
            </p:blipFill>
            <p:spPr>
              <a:xfrm>
                <a:off x="2290098" y="3170330"/>
                <a:ext cx="788699" cy="719316"/>
              </a:xfrm>
              <a:prstGeom prst="rect">
                <a:avLst/>
              </a:prstGeom>
            </p:spPr>
          </p:pic>
        </p:grpSp>
        <p:sp>
          <p:nvSpPr>
            <p:cNvPr id="41" name="object 9">
              <a:extLst>
                <a:ext uri="{FF2B5EF4-FFF2-40B4-BE49-F238E27FC236}">
                  <a16:creationId xmlns:a16="http://schemas.microsoft.com/office/drawing/2014/main" id="{4A9EB559-E309-D846-4327-E3968A2D496C}"/>
                </a:ext>
              </a:extLst>
            </p:cNvPr>
            <p:cNvSpPr/>
            <p:nvPr/>
          </p:nvSpPr>
          <p:spPr>
            <a:xfrm flipV="1">
              <a:off x="1374869" y="6198216"/>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42" name="Group 41">
              <a:extLst>
                <a:ext uri="{FF2B5EF4-FFF2-40B4-BE49-F238E27FC236}">
                  <a16:creationId xmlns:a16="http://schemas.microsoft.com/office/drawing/2014/main" id="{122380B8-0465-C8BF-83DA-8D701D4E1057}"/>
                </a:ext>
              </a:extLst>
            </p:cNvPr>
            <p:cNvGrpSpPr/>
            <p:nvPr/>
          </p:nvGrpSpPr>
          <p:grpSpPr>
            <a:xfrm>
              <a:off x="1355541" y="6343854"/>
              <a:ext cx="818026" cy="789078"/>
              <a:chOff x="2260771" y="3100568"/>
              <a:chExt cx="818026" cy="789078"/>
            </a:xfrm>
          </p:grpSpPr>
          <p:sp>
            <p:nvSpPr>
              <p:cNvPr id="43" name="Rectangle: Rounded Corners 42">
                <a:extLst>
                  <a:ext uri="{FF2B5EF4-FFF2-40B4-BE49-F238E27FC236}">
                    <a16:creationId xmlns:a16="http://schemas.microsoft.com/office/drawing/2014/main" id="{99472154-C7FD-CD69-0DA7-2BBDC04A12A6}"/>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44" name="object 42">
                <a:extLst>
                  <a:ext uri="{FF2B5EF4-FFF2-40B4-BE49-F238E27FC236}">
                    <a16:creationId xmlns:a16="http://schemas.microsoft.com/office/drawing/2014/main" id="{C7A72D2D-89CA-12F1-27ED-DFCBBF4E3824}"/>
                  </a:ext>
                </a:extLst>
              </p:cNvPr>
              <p:cNvPicPr/>
              <p:nvPr/>
            </p:nvPicPr>
            <p:blipFill>
              <a:blip r:embed="rId2" cstate="print"/>
              <a:stretch>
                <a:fillRect/>
              </a:stretch>
            </p:blipFill>
            <p:spPr>
              <a:xfrm>
                <a:off x="2290098" y="3170330"/>
                <a:ext cx="788699" cy="719316"/>
              </a:xfrm>
              <a:prstGeom prst="rect">
                <a:avLst/>
              </a:prstGeom>
            </p:spPr>
          </p:pic>
        </p:grpSp>
        <p:sp>
          <p:nvSpPr>
            <p:cNvPr id="45" name="object 9">
              <a:extLst>
                <a:ext uri="{FF2B5EF4-FFF2-40B4-BE49-F238E27FC236}">
                  <a16:creationId xmlns:a16="http://schemas.microsoft.com/office/drawing/2014/main" id="{D7103B8C-A087-3DE0-373C-A7596D2AA3F8}"/>
                </a:ext>
              </a:extLst>
            </p:cNvPr>
            <p:cNvSpPr/>
            <p:nvPr/>
          </p:nvSpPr>
          <p:spPr>
            <a:xfrm flipV="1">
              <a:off x="1374869" y="7014743"/>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46" name="Group 45">
              <a:extLst>
                <a:ext uri="{FF2B5EF4-FFF2-40B4-BE49-F238E27FC236}">
                  <a16:creationId xmlns:a16="http://schemas.microsoft.com/office/drawing/2014/main" id="{58F0510D-A2CA-0401-9150-34E1F9ECDB46}"/>
                </a:ext>
              </a:extLst>
            </p:cNvPr>
            <p:cNvGrpSpPr/>
            <p:nvPr/>
          </p:nvGrpSpPr>
          <p:grpSpPr>
            <a:xfrm>
              <a:off x="1355541" y="7196601"/>
              <a:ext cx="818026" cy="789078"/>
              <a:chOff x="2260771" y="3100568"/>
              <a:chExt cx="818026" cy="789078"/>
            </a:xfrm>
          </p:grpSpPr>
          <p:sp>
            <p:nvSpPr>
              <p:cNvPr id="47" name="Rectangle: Rounded Corners 46">
                <a:extLst>
                  <a:ext uri="{FF2B5EF4-FFF2-40B4-BE49-F238E27FC236}">
                    <a16:creationId xmlns:a16="http://schemas.microsoft.com/office/drawing/2014/main" id="{37481C9B-DD72-82D9-9544-407A372E21A7}"/>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48" name="object 42">
                <a:extLst>
                  <a:ext uri="{FF2B5EF4-FFF2-40B4-BE49-F238E27FC236}">
                    <a16:creationId xmlns:a16="http://schemas.microsoft.com/office/drawing/2014/main" id="{7CA00366-E798-1BC4-3B0C-B2F3C0F08A83}"/>
                  </a:ext>
                </a:extLst>
              </p:cNvPr>
              <p:cNvPicPr/>
              <p:nvPr/>
            </p:nvPicPr>
            <p:blipFill>
              <a:blip r:embed="rId2" cstate="print"/>
              <a:stretch>
                <a:fillRect/>
              </a:stretch>
            </p:blipFill>
            <p:spPr>
              <a:xfrm>
                <a:off x="2290098" y="3170330"/>
                <a:ext cx="788699" cy="719316"/>
              </a:xfrm>
              <a:prstGeom prst="rect">
                <a:avLst/>
              </a:prstGeom>
            </p:spPr>
          </p:pic>
        </p:grpSp>
        <p:sp>
          <p:nvSpPr>
            <p:cNvPr id="49" name="object 9">
              <a:extLst>
                <a:ext uri="{FF2B5EF4-FFF2-40B4-BE49-F238E27FC236}">
                  <a16:creationId xmlns:a16="http://schemas.microsoft.com/office/drawing/2014/main" id="{B26DED06-5A15-F247-6FB8-708DFC0C3236}"/>
                </a:ext>
              </a:extLst>
            </p:cNvPr>
            <p:cNvSpPr/>
            <p:nvPr/>
          </p:nvSpPr>
          <p:spPr>
            <a:xfrm flipV="1">
              <a:off x="1374869" y="7867490"/>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cxnSp>
        <p:nvCxnSpPr>
          <p:cNvPr id="52" name="Straight Connector 51">
            <a:extLst>
              <a:ext uri="{FF2B5EF4-FFF2-40B4-BE49-F238E27FC236}">
                <a16:creationId xmlns:a16="http://schemas.microsoft.com/office/drawing/2014/main" id="{F22BB0E6-0D96-4938-A1A4-6E3ED4C0AC42}"/>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53" name="Slide Number Placeholder 1">
            <a:extLst>
              <a:ext uri="{FF2B5EF4-FFF2-40B4-BE49-F238E27FC236}">
                <a16:creationId xmlns:a16="http://schemas.microsoft.com/office/drawing/2014/main" id="{9705322B-8F3F-3EDB-7FA0-7038ABB2B7ED}"/>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37</a:t>
            </a:fld>
            <a:r>
              <a:rPr lang="en-US" altLang="en-US" sz="2000" b="1" dirty="0">
                <a:solidFill>
                  <a:schemeClr val="bg1"/>
                </a:solidFill>
                <a:latin typeface="Gill Sans MT" panose="020B0502020104020203" pitchFamily="34" charset="0"/>
              </a:rPr>
              <a:t>     </a:t>
            </a:r>
          </a:p>
        </p:txBody>
      </p:sp>
      <p:sp>
        <p:nvSpPr>
          <p:cNvPr id="54" name="object 7">
            <a:extLst>
              <a:ext uri="{FF2B5EF4-FFF2-40B4-BE49-F238E27FC236}">
                <a16:creationId xmlns:a16="http://schemas.microsoft.com/office/drawing/2014/main" id="{E823CCB0-C7A2-E0FF-E590-C112F8A332FF}"/>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8455078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12791901" y="625475"/>
            <a:ext cx="4750869" cy="3869774"/>
          </a:xfrm>
          <a:prstGeom prst="rect">
            <a:avLst/>
          </a:prstGeom>
        </p:spPr>
      </p:pic>
      <p:sp>
        <p:nvSpPr>
          <p:cNvPr id="6" name="object 6"/>
          <p:cNvSpPr txBox="1"/>
          <p:nvPr/>
        </p:nvSpPr>
        <p:spPr>
          <a:xfrm>
            <a:off x="848325" y="1282951"/>
            <a:ext cx="10795987" cy="1263807"/>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r>
              <a:rPr lang="en-US" sz="4000" b="1" dirty="0">
                <a:solidFill>
                  <a:schemeClr val="bg1"/>
                </a:solidFill>
                <a:latin typeface="Gill Sans MT" panose="020B0502020104020203" pitchFamily="34" charset="77"/>
                <a:cs typeface="Times New Roman"/>
              </a:rPr>
              <a:t>Understanding Lawful bases and Rights of Data Subjects.</a:t>
            </a:r>
          </a:p>
        </p:txBody>
      </p:sp>
      <p:pic>
        <p:nvPicPr>
          <p:cNvPr id="9" name="object 9"/>
          <p:cNvPicPr/>
          <p:nvPr/>
        </p:nvPicPr>
        <p:blipFill>
          <a:blip r:embed="rId3" cstate="print"/>
          <a:stretch>
            <a:fillRect/>
          </a:stretch>
        </p:blipFill>
        <p:spPr>
          <a:xfrm>
            <a:off x="848325" y="2756882"/>
            <a:ext cx="7059323" cy="1263808"/>
          </a:xfrm>
          <a:prstGeom prst="rect">
            <a:avLst/>
          </a:prstGeom>
        </p:spPr>
      </p:pic>
      <p:sp>
        <p:nvSpPr>
          <p:cNvPr id="10" name="object 10"/>
          <p:cNvSpPr txBox="1"/>
          <p:nvPr/>
        </p:nvSpPr>
        <p:spPr>
          <a:xfrm>
            <a:off x="1128712" y="2570302"/>
            <a:ext cx="17678400" cy="7183441"/>
          </a:xfrm>
          <a:prstGeom prst="rect">
            <a:avLst/>
          </a:prstGeom>
        </p:spPr>
        <p:txBody>
          <a:bodyPr vert="horz" wrap="square" lIns="0" tIns="12700" rIns="0" bIns="0" rtlCol="0">
            <a:spAutoFit/>
          </a:bodyPr>
          <a:lstStyle/>
          <a:p>
            <a:pPr marL="0" lvl="2">
              <a:lnSpc>
                <a:spcPct val="150000"/>
              </a:lnSpc>
              <a:spcBef>
                <a:spcPts val="100"/>
              </a:spcBef>
              <a:tabLst>
                <a:tab pos="299085" algn="l"/>
              </a:tabLst>
            </a:pPr>
            <a:r>
              <a:rPr lang="en-US" sz="4800" spc="-15" dirty="0">
                <a:solidFill>
                  <a:srgbClr val="FFFFFF"/>
                </a:solidFill>
                <a:latin typeface="Gill Sans MT" panose="020B0502020104020203" pitchFamily="34" charset="77"/>
                <a:cs typeface="Times New Roman"/>
              </a:rPr>
              <a:t>L</a:t>
            </a:r>
            <a:r>
              <a:rPr sz="4800" spc="-15" dirty="0">
                <a:solidFill>
                  <a:srgbClr val="FFFFFF"/>
                </a:solidFill>
                <a:latin typeface="Gill Sans MT" panose="020B0502020104020203" pitchFamily="34" charset="77"/>
                <a:cs typeface="Times New Roman"/>
              </a:rPr>
              <a:t>earning</a:t>
            </a:r>
            <a:r>
              <a:rPr sz="4800" spc="-55" dirty="0">
                <a:solidFill>
                  <a:srgbClr val="FFFFFF"/>
                </a:solidFill>
                <a:latin typeface="Gill Sans MT" panose="020B0502020104020203" pitchFamily="34" charset="77"/>
                <a:cs typeface="Times New Roman"/>
              </a:rPr>
              <a:t> </a:t>
            </a:r>
            <a:r>
              <a:rPr sz="4800" spc="-5" dirty="0">
                <a:solidFill>
                  <a:srgbClr val="FFFFFF"/>
                </a:solidFill>
                <a:latin typeface="Gill Sans MT" panose="020B0502020104020203" pitchFamily="34" charset="77"/>
                <a:cs typeface="Times New Roman"/>
              </a:rPr>
              <a:t>Objectives</a:t>
            </a:r>
            <a:endParaRPr lang="en-US" sz="4800" dirty="0">
              <a:latin typeface="Gill Sans MT" panose="020B0502020104020203" pitchFamily="34" charset="77"/>
              <a:cs typeface="Times New Roman"/>
            </a:endParaRPr>
          </a:p>
          <a:p>
            <a:pPr lvl="2">
              <a:lnSpc>
                <a:spcPct val="150000"/>
              </a:lnSpc>
              <a:buClr>
                <a:srgbClr val="FFFFFF"/>
              </a:buClr>
            </a:pPr>
            <a:endParaRPr lang="en-US" sz="3200" dirty="0">
              <a:latin typeface="Gill Sans MT" panose="020B0502020104020203" pitchFamily="34" charset="77"/>
              <a:cs typeface="Times New Roman"/>
            </a:endParaRPr>
          </a:p>
          <a:p>
            <a:pPr marL="278765" marR="6350">
              <a:lnSpc>
                <a:spcPct val="140000"/>
              </a:lnSpc>
              <a:spcBef>
                <a:spcPts val="240"/>
              </a:spcBef>
            </a:pPr>
            <a:r>
              <a:rPr lang="en-US" sz="3200" spc="10" dirty="0">
                <a:latin typeface="Gill Sans MT" panose="020B0502020104020203" pitchFamily="34" charset="77"/>
                <a:cs typeface="Times New Roman"/>
              </a:rPr>
              <a:t>Upon</a:t>
            </a:r>
            <a:r>
              <a:rPr lang="en-US" sz="3200" spc="140" dirty="0">
                <a:latin typeface="Gill Sans MT" panose="020B0502020104020203" pitchFamily="34" charset="77"/>
                <a:cs typeface="Times New Roman"/>
              </a:rPr>
              <a:t> </a:t>
            </a:r>
            <a:r>
              <a:rPr lang="en-US" sz="3200" dirty="0">
                <a:latin typeface="Gill Sans MT" panose="020B0502020104020203" pitchFamily="34" charset="77"/>
                <a:cs typeface="Times New Roman"/>
              </a:rPr>
              <a:t>completion</a:t>
            </a:r>
            <a:r>
              <a:rPr lang="en-US" sz="3200" spc="145"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of</a:t>
            </a:r>
            <a:r>
              <a:rPr lang="en-US" sz="3200" spc="140"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Topic</a:t>
            </a:r>
            <a:r>
              <a:rPr lang="en-US" sz="3200" spc="150" dirty="0">
                <a:latin typeface="Gill Sans MT" panose="020B0502020104020203" pitchFamily="34" charset="77"/>
                <a:cs typeface="Times New Roman"/>
              </a:rPr>
              <a:t> </a:t>
            </a:r>
            <a:r>
              <a:rPr lang="en-US" sz="3200" spc="-40" dirty="0">
                <a:latin typeface="Gill Sans MT" panose="020B0502020104020203" pitchFamily="34" charset="77"/>
                <a:cs typeface="Times New Roman"/>
              </a:rPr>
              <a:t>2</a:t>
            </a:r>
            <a:r>
              <a:rPr lang="en-US" sz="3200" spc="150"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"Understanding</a:t>
            </a:r>
            <a:r>
              <a:rPr lang="en-US" sz="3200" spc="150" dirty="0">
                <a:latin typeface="Gill Sans MT" panose="020B0502020104020203" pitchFamily="34" charset="77"/>
                <a:cs typeface="Times New Roman"/>
              </a:rPr>
              <a:t> </a:t>
            </a:r>
            <a:r>
              <a:rPr lang="en-US" sz="3200" spc="-25" dirty="0">
                <a:latin typeface="Gill Sans MT" panose="020B0502020104020203" pitchFamily="34" charset="77"/>
                <a:cs typeface="Times New Roman"/>
              </a:rPr>
              <a:t>Lawful</a:t>
            </a:r>
            <a:r>
              <a:rPr lang="en-US" sz="3200" spc="150"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Basis</a:t>
            </a:r>
            <a:r>
              <a:rPr lang="en-US" sz="3200" spc="150"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and</a:t>
            </a:r>
            <a:r>
              <a:rPr lang="en-US" sz="3200" spc="145" dirty="0">
                <a:latin typeface="Gill Sans MT" panose="020B0502020104020203" pitchFamily="34" charset="77"/>
                <a:cs typeface="Times New Roman"/>
              </a:rPr>
              <a:t> </a:t>
            </a:r>
            <a:r>
              <a:rPr lang="en-US" sz="3200" spc="-5" dirty="0">
                <a:latin typeface="Gill Sans MT" panose="020B0502020104020203" pitchFamily="34" charset="77"/>
                <a:cs typeface="Times New Roman"/>
              </a:rPr>
              <a:t>Rights</a:t>
            </a:r>
            <a:r>
              <a:rPr lang="en-US" sz="3200" spc="155"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of</a:t>
            </a:r>
            <a:r>
              <a:rPr lang="en-US" sz="3200" spc="165" dirty="0">
                <a:latin typeface="Gill Sans MT" panose="020B0502020104020203" pitchFamily="34" charset="77"/>
                <a:cs typeface="Times New Roman"/>
              </a:rPr>
              <a:t> </a:t>
            </a:r>
            <a:r>
              <a:rPr lang="en-US" sz="3200" spc="-5" dirty="0">
                <a:latin typeface="Gill Sans MT" panose="020B0502020104020203" pitchFamily="34" charset="77"/>
                <a:cs typeface="Times New Roman"/>
              </a:rPr>
              <a:t>Data </a:t>
            </a:r>
            <a:r>
              <a:rPr lang="en-US" sz="3200" spc="-285"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Subjects”</a:t>
            </a:r>
            <a:r>
              <a:rPr lang="en-US" sz="3200" spc="-5" dirty="0">
                <a:latin typeface="Gill Sans MT" panose="020B0502020104020203" pitchFamily="34" charset="77"/>
                <a:cs typeface="Times New Roman"/>
              </a:rPr>
              <a:t> </a:t>
            </a:r>
            <a:r>
              <a:rPr lang="en-US" sz="3200" spc="-20" dirty="0">
                <a:latin typeface="Gill Sans MT" panose="020B0502020104020203" pitchFamily="34" charset="77"/>
                <a:cs typeface="Times New Roman"/>
              </a:rPr>
              <a:t>participants</a:t>
            </a:r>
            <a:r>
              <a:rPr lang="en-US" sz="3200" dirty="0">
                <a:latin typeface="Gill Sans MT" panose="020B0502020104020203" pitchFamily="34" charset="77"/>
                <a:cs typeface="Times New Roman"/>
              </a:rPr>
              <a:t> </a:t>
            </a:r>
            <a:r>
              <a:rPr lang="en-US" sz="3200" spc="-35" dirty="0">
                <a:latin typeface="Gill Sans MT" panose="020B0502020104020203" pitchFamily="34" charset="77"/>
                <a:cs typeface="Times New Roman"/>
              </a:rPr>
              <a:t>will:</a:t>
            </a:r>
            <a:endParaRPr lang="en-US" sz="3200" dirty="0">
              <a:latin typeface="Gill Sans MT" panose="020B0502020104020203" pitchFamily="34" charset="77"/>
              <a:cs typeface="Times New Roman"/>
            </a:endParaRPr>
          </a:p>
          <a:p>
            <a:pPr>
              <a:spcBef>
                <a:spcPts val="15"/>
              </a:spcBef>
            </a:pPr>
            <a:endParaRPr lang="en-US" sz="3200" dirty="0">
              <a:latin typeface="Gill Sans MT" panose="020B0502020104020203" pitchFamily="34" charset="77"/>
              <a:cs typeface="Times New Roman"/>
            </a:endParaRPr>
          </a:p>
          <a:p>
            <a:pPr marL="278765" marR="6985" indent="-228600">
              <a:lnSpc>
                <a:spcPct val="140800"/>
              </a:lnSpc>
              <a:buFont typeface="Wingdings"/>
              <a:buChar char=""/>
              <a:tabLst>
                <a:tab pos="278765" algn="l"/>
                <a:tab pos="279400" algn="l"/>
              </a:tabLst>
            </a:pPr>
            <a:r>
              <a:rPr lang="en-US" sz="3200" spc="-15" dirty="0">
                <a:latin typeface="Gill Sans MT" panose="020B0502020104020203" pitchFamily="34" charset="77"/>
                <a:cs typeface="Times New Roman"/>
              </a:rPr>
              <a:t>Understand</a:t>
            </a:r>
            <a:r>
              <a:rPr lang="en-US" sz="3200" spc="150" dirty="0">
                <a:latin typeface="Gill Sans MT" panose="020B0502020104020203" pitchFamily="34" charset="77"/>
                <a:cs typeface="Times New Roman"/>
              </a:rPr>
              <a:t> </a:t>
            </a:r>
            <a:r>
              <a:rPr lang="en-US" sz="3200" spc="-5" dirty="0">
                <a:latin typeface="Gill Sans MT" panose="020B0502020104020203" pitchFamily="34" charset="77"/>
                <a:cs typeface="Times New Roman"/>
              </a:rPr>
              <a:t>the</a:t>
            </a:r>
            <a:r>
              <a:rPr lang="en-US" sz="3200" spc="150" dirty="0">
                <a:latin typeface="Gill Sans MT" panose="020B0502020104020203" pitchFamily="34" charset="77"/>
                <a:cs typeface="Times New Roman"/>
              </a:rPr>
              <a:t> </a:t>
            </a:r>
            <a:r>
              <a:rPr lang="en-US" sz="3200" spc="-35" dirty="0">
                <a:latin typeface="Gill Sans MT" panose="020B0502020104020203" pitchFamily="34" charset="77"/>
                <a:cs typeface="Times New Roman"/>
              </a:rPr>
              <a:t>significance</a:t>
            </a:r>
            <a:r>
              <a:rPr lang="en-US" sz="3200" spc="150" dirty="0">
                <a:latin typeface="Gill Sans MT" panose="020B0502020104020203" pitchFamily="34" charset="77"/>
                <a:cs typeface="Times New Roman"/>
              </a:rPr>
              <a:t> </a:t>
            </a:r>
            <a:r>
              <a:rPr lang="en-US" sz="3200" spc="-5" dirty="0">
                <a:latin typeface="Gill Sans MT" panose="020B0502020104020203" pitchFamily="34" charset="77"/>
                <a:cs typeface="Times New Roman"/>
              </a:rPr>
              <a:t>of</a:t>
            </a:r>
            <a:r>
              <a:rPr lang="en-US" sz="3200" spc="145" dirty="0">
                <a:latin typeface="Gill Sans MT" panose="020B0502020104020203" pitchFamily="34" charset="77"/>
                <a:cs typeface="Times New Roman"/>
              </a:rPr>
              <a:t> </a:t>
            </a:r>
            <a:r>
              <a:rPr lang="en-US" sz="3200" spc="-55" dirty="0">
                <a:latin typeface="Gill Sans MT" panose="020B0502020104020203" pitchFamily="34" charset="77"/>
                <a:cs typeface="Times New Roman"/>
              </a:rPr>
              <a:t>legal</a:t>
            </a:r>
            <a:r>
              <a:rPr lang="en-US" sz="3200" spc="135"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grounds</a:t>
            </a:r>
            <a:r>
              <a:rPr lang="en-US" sz="3200" spc="140" dirty="0">
                <a:latin typeface="Gill Sans MT" panose="020B0502020104020203" pitchFamily="34" charset="77"/>
                <a:cs typeface="Times New Roman"/>
              </a:rPr>
              <a:t> </a:t>
            </a:r>
            <a:r>
              <a:rPr lang="en-US" sz="3200" spc="-25" dirty="0">
                <a:latin typeface="Gill Sans MT" panose="020B0502020104020203" pitchFamily="34" charset="77"/>
                <a:cs typeface="Times New Roman"/>
              </a:rPr>
              <a:t>in</a:t>
            </a:r>
            <a:r>
              <a:rPr lang="en-US" sz="3200" spc="145" dirty="0">
                <a:latin typeface="Gill Sans MT" panose="020B0502020104020203" pitchFamily="34" charset="77"/>
                <a:cs typeface="Times New Roman"/>
              </a:rPr>
              <a:t> </a:t>
            </a:r>
            <a:r>
              <a:rPr lang="en-US" sz="3200" spc="-25" dirty="0">
                <a:latin typeface="Gill Sans MT" panose="020B0502020104020203" pitchFamily="34" charset="77"/>
                <a:cs typeface="Times New Roman"/>
              </a:rPr>
              <a:t>data</a:t>
            </a:r>
            <a:r>
              <a:rPr lang="en-US" sz="3200" spc="155" dirty="0">
                <a:latin typeface="Gill Sans MT" panose="020B0502020104020203" pitchFamily="34" charset="77"/>
                <a:cs typeface="Times New Roman"/>
              </a:rPr>
              <a:t> </a:t>
            </a:r>
            <a:r>
              <a:rPr lang="en-US" sz="3200" spc="-25" dirty="0">
                <a:latin typeface="Gill Sans MT" panose="020B0502020104020203" pitchFamily="34" charset="77"/>
                <a:cs typeface="Times New Roman"/>
              </a:rPr>
              <a:t>processing</a:t>
            </a:r>
            <a:r>
              <a:rPr lang="en-US" sz="3200" spc="150"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and</a:t>
            </a:r>
            <a:r>
              <a:rPr lang="en-US" sz="3200" spc="145"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their</a:t>
            </a:r>
            <a:r>
              <a:rPr lang="en-US" sz="3200" spc="150" dirty="0">
                <a:latin typeface="Gill Sans MT" panose="020B0502020104020203" pitchFamily="34" charset="77"/>
                <a:cs typeface="Times New Roman"/>
              </a:rPr>
              <a:t> </a:t>
            </a:r>
            <a:r>
              <a:rPr lang="en-US" sz="3200" spc="-30" dirty="0">
                <a:latin typeface="Gill Sans MT" panose="020B0502020104020203" pitchFamily="34" charset="77"/>
                <a:cs typeface="Times New Roman"/>
              </a:rPr>
              <a:t>influence</a:t>
            </a:r>
            <a:r>
              <a:rPr lang="en-US" sz="3200" spc="150" dirty="0">
                <a:latin typeface="Gill Sans MT" panose="020B0502020104020203" pitchFamily="34" charset="77"/>
                <a:cs typeface="Times New Roman"/>
              </a:rPr>
              <a:t> </a:t>
            </a:r>
            <a:r>
              <a:rPr lang="en-US" sz="3200" dirty="0">
                <a:latin typeface="Gill Sans MT" panose="020B0502020104020203" pitchFamily="34" charset="77"/>
                <a:cs typeface="Times New Roman"/>
              </a:rPr>
              <a:t>on </a:t>
            </a:r>
            <a:r>
              <a:rPr lang="en-US" sz="3200" spc="-20" dirty="0">
                <a:latin typeface="Gill Sans MT" panose="020B0502020104020203" pitchFamily="34" charset="77"/>
                <a:cs typeface="Times New Roman"/>
              </a:rPr>
              <a:t>adherence</a:t>
            </a:r>
            <a:r>
              <a:rPr lang="en-US" sz="3200" spc="15"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to </a:t>
            </a:r>
            <a:r>
              <a:rPr lang="en-US" sz="3200" spc="-30" dirty="0">
                <a:latin typeface="Gill Sans MT" panose="020B0502020104020203" pitchFamily="34" charset="77"/>
                <a:cs typeface="Times New Roman"/>
              </a:rPr>
              <a:t>regulations,</a:t>
            </a:r>
            <a:r>
              <a:rPr lang="en-US" sz="3200" spc="10" dirty="0">
                <a:latin typeface="Gill Sans MT" panose="020B0502020104020203" pitchFamily="34" charset="77"/>
                <a:cs typeface="Times New Roman"/>
              </a:rPr>
              <a:t> </a:t>
            </a:r>
            <a:r>
              <a:rPr lang="en-US" sz="3200" spc="-30" dirty="0">
                <a:latin typeface="Gill Sans MT" panose="020B0502020104020203" pitchFamily="34" charset="77"/>
                <a:cs typeface="Times New Roman"/>
              </a:rPr>
              <a:t>decision-making</a:t>
            </a:r>
            <a:r>
              <a:rPr lang="en-US" sz="3200" spc="10" dirty="0">
                <a:latin typeface="Gill Sans MT" panose="020B0502020104020203" pitchFamily="34" charset="77"/>
                <a:cs typeface="Times New Roman"/>
              </a:rPr>
              <a:t> </a:t>
            </a:r>
            <a:r>
              <a:rPr lang="en-US" sz="3200" spc="-25" dirty="0">
                <a:latin typeface="Gill Sans MT" panose="020B0502020104020203" pitchFamily="34" charset="77"/>
                <a:cs typeface="Times New Roman"/>
              </a:rPr>
              <a:t>processes,</a:t>
            </a:r>
            <a:r>
              <a:rPr lang="en-US" sz="3200" spc="10"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and</a:t>
            </a:r>
            <a:r>
              <a:rPr lang="en-US" sz="3200" spc="10" dirty="0">
                <a:latin typeface="Gill Sans MT" panose="020B0502020104020203" pitchFamily="34" charset="77"/>
                <a:cs typeface="Times New Roman"/>
              </a:rPr>
              <a:t> </a:t>
            </a:r>
            <a:r>
              <a:rPr lang="en-US" sz="3200" spc="-5" dirty="0">
                <a:latin typeface="Gill Sans MT" panose="020B0502020104020203" pitchFamily="34" charset="77"/>
                <a:cs typeface="Times New Roman"/>
              </a:rPr>
              <a:t>the</a:t>
            </a:r>
            <a:r>
              <a:rPr lang="en-US" sz="3200" spc="10" dirty="0">
                <a:latin typeface="Gill Sans MT" panose="020B0502020104020203" pitchFamily="34" charset="77"/>
                <a:cs typeface="Times New Roman"/>
              </a:rPr>
              <a:t> </a:t>
            </a:r>
            <a:r>
              <a:rPr lang="en-US" sz="3200" spc="-25" dirty="0">
                <a:latin typeface="Gill Sans MT" panose="020B0502020104020203" pitchFamily="34" charset="77"/>
                <a:cs typeface="Times New Roman"/>
              </a:rPr>
              <a:t>management</a:t>
            </a:r>
            <a:r>
              <a:rPr lang="en-US" sz="3200" spc="10" dirty="0">
                <a:latin typeface="Gill Sans MT" panose="020B0502020104020203" pitchFamily="34" charset="77"/>
                <a:cs typeface="Times New Roman"/>
              </a:rPr>
              <a:t> </a:t>
            </a:r>
            <a:r>
              <a:rPr lang="en-US" sz="3200" spc="-5" dirty="0">
                <a:latin typeface="Gill Sans MT" panose="020B0502020104020203" pitchFamily="34" charset="77"/>
                <a:cs typeface="Times New Roman"/>
              </a:rPr>
              <a:t>of</a:t>
            </a:r>
            <a:r>
              <a:rPr lang="en-US" sz="3200" spc="5"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reputation.</a:t>
            </a:r>
            <a:endParaRPr lang="en-US" sz="3200" dirty="0">
              <a:latin typeface="Gill Sans MT" panose="020B0502020104020203" pitchFamily="34" charset="77"/>
              <a:cs typeface="Times New Roman"/>
            </a:endParaRPr>
          </a:p>
          <a:p>
            <a:pPr marL="278765" marR="7620" indent="-228600">
              <a:lnSpc>
                <a:spcPct val="140800"/>
              </a:lnSpc>
              <a:spcBef>
                <a:spcPts val="40"/>
              </a:spcBef>
              <a:buFont typeface="Wingdings"/>
              <a:buChar char=""/>
              <a:tabLst>
                <a:tab pos="278765" algn="l"/>
                <a:tab pos="279400" algn="l"/>
              </a:tabLst>
            </a:pPr>
            <a:r>
              <a:rPr lang="en-US" sz="3200" spc="-15" dirty="0">
                <a:latin typeface="Gill Sans MT" panose="020B0502020104020203" pitchFamily="34" charset="77"/>
                <a:cs typeface="Times New Roman"/>
              </a:rPr>
              <a:t>Explore </a:t>
            </a:r>
            <a:r>
              <a:rPr lang="en-US" sz="3200" spc="-40" dirty="0">
                <a:latin typeface="Gill Sans MT" panose="020B0502020104020203" pitchFamily="34" charset="77"/>
                <a:cs typeface="Times New Roman"/>
              </a:rPr>
              <a:t>typical </a:t>
            </a:r>
            <a:r>
              <a:rPr lang="en-US" sz="3200" spc="-55" dirty="0">
                <a:latin typeface="Gill Sans MT" panose="020B0502020104020203" pitchFamily="34" charset="77"/>
                <a:cs typeface="Times New Roman"/>
              </a:rPr>
              <a:t>legal </a:t>
            </a:r>
            <a:r>
              <a:rPr lang="en-US" sz="3200" spc="-20" dirty="0">
                <a:latin typeface="Gill Sans MT" panose="020B0502020104020203" pitchFamily="34" charset="77"/>
                <a:cs typeface="Times New Roman"/>
              </a:rPr>
              <a:t>grounds, such </a:t>
            </a:r>
            <a:r>
              <a:rPr lang="en-US" sz="3200" spc="-40" dirty="0">
                <a:latin typeface="Gill Sans MT" panose="020B0502020104020203" pitchFamily="34" charset="77"/>
                <a:cs typeface="Times New Roman"/>
              </a:rPr>
              <a:t>as </a:t>
            </a:r>
            <a:r>
              <a:rPr lang="en-US" sz="3200" spc="-10" dirty="0">
                <a:latin typeface="Gill Sans MT" panose="020B0502020104020203" pitchFamily="34" charset="77"/>
                <a:cs typeface="Times New Roman"/>
              </a:rPr>
              <a:t>consent, </a:t>
            </a:r>
            <a:r>
              <a:rPr lang="en-US" sz="3200" spc="-55" dirty="0">
                <a:latin typeface="Gill Sans MT" panose="020B0502020104020203" pitchFamily="34" charset="77"/>
                <a:cs typeface="Times New Roman"/>
              </a:rPr>
              <a:t>legal </a:t>
            </a:r>
            <a:r>
              <a:rPr lang="en-US" sz="3200" spc="-25" dirty="0">
                <a:latin typeface="Gill Sans MT" panose="020B0502020104020203" pitchFamily="34" charset="77"/>
                <a:cs typeface="Times New Roman"/>
              </a:rPr>
              <a:t>requirements, </a:t>
            </a:r>
            <a:r>
              <a:rPr lang="en-US" sz="3200" spc="-40" dirty="0">
                <a:latin typeface="Gill Sans MT" panose="020B0502020104020203" pitchFamily="34" charset="77"/>
                <a:cs typeface="Times New Roman"/>
              </a:rPr>
              <a:t>vital </a:t>
            </a:r>
            <a:r>
              <a:rPr lang="en-US" sz="3200" spc="-25" dirty="0">
                <a:latin typeface="Gill Sans MT" panose="020B0502020104020203" pitchFamily="34" charset="77"/>
                <a:cs typeface="Times New Roman"/>
              </a:rPr>
              <a:t>interests, </a:t>
            </a:r>
            <a:r>
              <a:rPr lang="en-US" sz="3200" spc="-35" dirty="0">
                <a:latin typeface="Gill Sans MT" panose="020B0502020104020203" pitchFamily="34" charset="77"/>
                <a:cs typeface="Times New Roman"/>
              </a:rPr>
              <a:t>legitimate </a:t>
            </a:r>
            <a:r>
              <a:rPr lang="en-US" sz="3200" spc="-20" dirty="0">
                <a:latin typeface="Gill Sans MT" panose="020B0502020104020203" pitchFamily="34" charset="77"/>
                <a:cs typeface="Times New Roman"/>
              </a:rPr>
              <a:t>interests,</a:t>
            </a:r>
            <a:r>
              <a:rPr lang="en-US" sz="3200" spc="-5"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and</a:t>
            </a:r>
            <a:r>
              <a:rPr lang="en-US" sz="3200" spc="-5" dirty="0">
                <a:latin typeface="Gill Sans MT" panose="020B0502020104020203" pitchFamily="34" charset="77"/>
                <a:cs typeface="Times New Roman"/>
              </a:rPr>
              <a:t> </a:t>
            </a:r>
            <a:r>
              <a:rPr lang="en-US" sz="3200" spc="-40" dirty="0">
                <a:latin typeface="Gill Sans MT" panose="020B0502020104020203" pitchFamily="34" charset="77"/>
                <a:cs typeface="Times New Roman"/>
              </a:rPr>
              <a:t>special</a:t>
            </a:r>
            <a:r>
              <a:rPr lang="en-US" sz="3200" dirty="0">
                <a:latin typeface="Gill Sans MT" panose="020B0502020104020203" pitchFamily="34" charset="77"/>
                <a:cs typeface="Times New Roman"/>
              </a:rPr>
              <a:t> </a:t>
            </a:r>
            <a:r>
              <a:rPr lang="en-US" sz="3200" spc="-35" dirty="0">
                <a:latin typeface="Gill Sans MT" panose="020B0502020104020203" pitchFamily="34" charset="77"/>
                <a:cs typeface="Times New Roman"/>
              </a:rPr>
              <a:t>categories.</a:t>
            </a:r>
            <a:endParaRPr lang="en-US" sz="3200" dirty="0">
              <a:latin typeface="Gill Sans MT" panose="020B0502020104020203" pitchFamily="34" charset="77"/>
              <a:cs typeface="Times New Roman"/>
            </a:endParaRPr>
          </a:p>
          <a:p>
            <a:pPr marL="278765" marR="5080" indent="-228600">
              <a:lnSpc>
                <a:spcPct val="141700"/>
              </a:lnSpc>
              <a:spcBef>
                <a:spcPts val="20"/>
              </a:spcBef>
              <a:buFont typeface="Wingdings"/>
              <a:buChar char=""/>
              <a:tabLst>
                <a:tab pos="278765" algn="l"/>
                <a:tab pos="279400" algn="l"/>
              </a:tabLst>
            </a:pPr>
            <a:r>
              <a:rPr lang="en-US" sz="3200" spc="-10" dirty="0">
                <a:latin typeface="Gill Sans MT" panose="020B0502020104020203" pitchFamily="34" charset="77"/>
                <a:cs typeface="Times New Roman"/>
              </a:rPr>
              <a:t>Comprehend </a:t>
            </a:r>
            <a:r>
              <a:rPr lang="en-US" sz="3200" spc="-5" dirty="0">
                <a:latin typeface="Gill Sans MT" panose="020B0502020104020203" pitchFamily="34" charset="77"/>
                <a:cs typeface="Times New Roman"/>
              </a:rPr>
              <a:t>the </a:t>
            </a:r>
            <a:r>
              <a:rPr lang="en-US" sz="3200" spc="-25" dirty="0">
                <a:latin typeface="Gill Sans MT" panose="020B0502020104020203" pitchFamily="34" charset="77"/>
                <a:cs typeface="Times New Roman"/>
              </a:rPr>
              <a:t>rights </a:t>
            </a:r>
            <a:r>
              <a:rPr lang="en-US" sz="3200" spc="-5" dirty="0">
                <a:latin typeface="Gill Sans MT" panose="020B0502020104020203" pitchFamily="34" charset="77"/>
                <a:cs typeface="Times New Roman"/>
              </a:rPr>
              <a:t>of Data </a:t>
            </a:r>
            <a:r>
              <a:rPr lang="en-US" sz="3200" spc="-35" dirty="0">
                <a:latin typeface="Gill Sans MT" panose="020B0502020104020203" pitchFamily="34" charset="77"/>
                <a:cs typeface="Times New Roman"/>
              </a:rPr>
              <a:t>Subjects, </a:t>
            </a:r>
            <a:r>
              <a:rPr lang="en-US" sz="3200" spc="-30" dirty="0">
                <a:latin typeface="Gill Sans MT" panose="020B0502020104020203" pitchFamily="34" charset="77"/>
                <a:cs typeface="Times New Roman"/>
              </a:rPr>
              <a:t>including </a:t>
            </a:r>
            <a:r>
              <a:rPr lang="en-US" sz="3200" spc="-40" dirty="0">
                <a:latin typeface="Gill Sans MT" panose="020B0502020104020203" pitchFamily="34" charset="77"/>
                <a:cs typeface="Times New Roman"/>
              </a:rPr>
              <a:t>access, </a:t>
            </a:r>
            <a:r>
              <a:rPr lang="en-US" sz="3200" spc="-15" dirty="0">
                <a:latin typeface="Gill Sans MT" panose="020B0502020104020203" pitchFamily="34" charset="77"/>
                <a:cs typeface="Times New Roman"/>
              </a:rPr>
              <a:t>correction, </a:t>
            </a:r>
            <a:r>
              <a:rPr lang="en-US" sz="3200" spc="-20" dirty="0">
                <a:latin typeface="Gill Sans MT" panose="020B0502020104020203" pitchFamily="34" charset="77"/>
                <a:cs typeface="Times New Roman"/>
              </a:rPr>
              <a:t>deletion, </a:t>
            </a:r>
            <a:r>
              <a:rPr lang="en-US" sz="3200" spc="-25" dirty="0">
                <a:latin typeface="Gill Sans MT" panose="020B0502020104020203" pitchFamily="34" charset="77"/>
                <a:cs typeface="Times New Roman"/>
              </a:rPr>
              <a:t>limitations </a:t>
            </a:r>
            <a:r>
              <a:rPr lang="en-US" sz="3200" spc="-290" dirty="0">
                <a:latin typeface="Gill Sans MT" panose="020B0502020104020203" pitchFamily="34" charset="77"/>
                <a:cs typeface="Times New Roman"/>
              </a:rPr>
              <a:t> </a:t>
            </a:r>
            <a:r>
              <a:rPr lang="en-US" sz="3200" spc="5" dirty="0">
                <a:latin typeface="Gill Sans MT" panose="020B0502020104020203" pitchFamily="34" charset="77"/>
                <a:cs typeface="Times New Roman"/>
              </a:rPr>
              <a:t>on</a:t>
            </a:r>
            <a:r>
              <a:rPr lang="en-US" sz="3200" spc="-10" dirty="0">
                <a:latin typeface="Gill Sans MT" panose="020B0502020104020203" pitchFamily="34" charset="77"/>
                <a:cs typeface="Times New Roman"/>
              </a:rPr>
              <a:t> </a:t>
            </a:r>
            <a:r>
              <a:rPr lang="en-US" sz="3200" spc="-30" dirty="0">
                <a:latin typeface="Gill Sans MT" panose="020B0502020104020203" pitchFamily="34" charset="77"/>
                <a:cs typeface="Times New Roman"/>
              </a:rPr>
              <a:t>processing,</a:t>
            </a:r>
            <a:r>
              <a:rPr lang="en-US" sz="3200"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and</a:t>
            </a:r>
            <a:r>
              <a:rPr lang="en-US" sz="3200" spc="-5" dirty="0">
                <a:latin typeface="Gill Sans MT" panose="020B0502020104020203" pitchFamily="34" charset="77"/>
                <a:cs typeface="Times New Roman"/>
              </a:rPr>
              <a:t> </a:t>
            </a:r>
            <a:r>
              <a:rPr lang="en-US" sz="3200" spc="-20" dirty="0">
                <a:latin typeface="Gill Sans MT" panose="020B0502020104020203" pitchFamily="34" charset="77"/>
                <a:cs typeface="Times New Roman"/>
              </a:rPr>
              <a:t>objection.</a:t>
            </a:r>
            <a:endParaRPr lang="en-US" sz="3200" dirty="0">
              <a:latin typeface="Gill Sans MT" panose="020B0502020104020203" pitchFamily="34" charset="77"/>
              <a:cs typeface="Times New Roman"/>
            </a:endParaRPr>
          </a:p>
        </p:txBody>
      </p:sp>
      <p:cxnSp>
        <p:nvCxnSpPr>
          <p:cNvPr id="2" name="Straight Connector 1">
            <a:extLst>
              <a:ext uri="{FF2B5EF4-FFF2-40B4-BE49-F238E27FC236}">
                <a16:creationId xmlns:a16="http://schemas.microsoft.com/office/drawing/2014/main" id="{D63AAF9F-A57B-27B7-49EF-56544492FB91}"/>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3" name="Slide Number Placeholder 1">
            <a:extLst>
              <a:ext uri="{FF2B5EF4-FFF2-40B4-BE49-F238E27FC236}">
                <a16:creationId xmlns:a16="http://schemas.microsoft.com/office/drawing/2014/main" id="{837C7FD1-A5E8-423D-A08F-98675881AC42}"/>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38</a:t>
            </a:fld>
            <a:r>
              <a:rPr lang="en-US" altLang="en-US" sz="2000" b="1" dirty="0">
                <a:solidFill>
                  <a:schemeClr val="bg1"/>
                </a:solidFill>
                <a:latin typeface="Gill Sans MT" panose="020B0502020104020203" pitchFamily="34" charset="0"/>
              </a:rPr>
              <a:t>     </a:t>
            </a:r>
          </a:p>
        </p:txBody>
      </p:sp>
      <p:sp>
        <p:nvSpPr>
          <p:cNvPr id="4" name="object 7">
            <a:extLst>
              <a:ext uri="{FF2B5EF4-FFF2-40B4-BE49-F238E27FC236}">
                <a16:creationId xmlns:a16="http://schemas.microsoft.com/office/drawing/2014/main" id="{60A846A1-3C99-886B-88AA-6768D7E36132}"/>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0569466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2" name="object 9">
            <a:extLst>
              <a:ext uri="{FF2B5EF4-FFF2-40B4-BE49-F238E27FC236}">
                <a16:creationId xmlns:a16="http://schemas.microsoft.com/office/drawing/2014/main" id="{3461CF86-224F-44EF-F655-C5563B730F2E}"/>
              </a:ext>
            </a:extLst>
          </p:cNvPr>
          <p:cNvGrpSpPr/>
          <p:nvPr/>
        </p:nvGrpSpPr>
        <p:grpSpPr>
          <a:xfrm>
            <a:off x="2347912" y="5349875"/>
            <a:ext cx="11979410" cy="4480479"/>
            <a:chOff x="1095375" y="3062350"/>
            <a:chExt cx="5721223" cy="2139823"/>
          </a:xfrm>
        </p:grpSpPr>
        <p:pic>
          <p:nvPicPr>
            <p:cNvPr id="55" name="object 10">
              <a:extLst>
                <a:ext uri="{FF2B5EF4-FFF2-40B4-BE49-F238E27FC236}">
                  <a16:creationId xmlns:a16="http://schemas.microsoft.com/office/drawing/2014/main" id="{CF1EA9F1-31D5-170E-F0C0-039191A45E37}"/>
                </a:ext>
              </a:extLst>
            </p:cNvPr>
            <p:cNvPicPr/>
            <p:nvPr/>
          </p:nvPicPr>
          <p:blipFill>
            <a:blip r:embed="rId3" cstate="print"/>
            <a:stretch>
              <a:fillRect/>
            </a:stretch>
          </p:blipFill>
          <p:spPr>
            <a:xfrm>
              <a:off x="1095375" y="3062350"/>
              <a:ext cx="5721223" cy="2139823"/>
            </a:xfrm>
            <a:prstGeom prst="rect">
              <a:avLst/>
            </a:prstGeom>
            <a:ln>
              <a:solidFill>
                <a:srgbClr val="054C2C"/>
              </a:solidFill>
            </a:ln>
          </p:spPr>
        </p:pic>
        <p:pic>
          <p:nvPicPr>
            <p:cNvPr id="56" name="object 11">
              <a:extLst>
                <a:ext uri="{FF2B5EF4-FFF2-40B4-BE49-F238E27FC236}">
                  <a16:creationId xmlns:a16="http://schemas.microsoft.com/office/drawing/2014/main" id="{CE8B8F1A-2BC1-61FC-8EC3-00A5EFAD66D3}"/>
                </a:ext>
              </a:extLst>
            </p:cNvPr>
            <p:cNvPicPr/>
            <p:nvPr/>
          </p:nvPicPr>
          <p:blipFill>
            <a:blip r:embed="rId4" cstate="email">
              <a:extLst>
                <a:ext uri="{28A0092B-C50C-407E-A947-70E740481C1C}">
                  <a14:useLocalDpi xmlns:a14="http://schemas.microsoft.com/office/drawing/2010/main"/>
                </a:ext>
              </a:extLst>
            </a:blip>
            <a:stretch>
              <a:fillRect/>
            </a:stretch>
          </p:blipFill>
          <p:spPr>
            <a:xfrm>
              <a:off x="1220216" y="3322245"/>
              <a:ext cx="1396745" cy="342163"/>
            </a:xfrm>
            <a:prstGeom prst="rect">
              <a:avLst/>
            </a:prstGeom>
          </p:spPr>
        </p:pic>
      </p:grpSp>
      <p:sp>
        <p:nvSpPr>
          <p:cNvPr id="20" name="object 12">
            <a:extLst>
              <a:ext uri="{FF2B5EF4-FFF2-40B4-BE49-F238E27FC236}">
                <a16:creationId xmlns:a16="http://schemas.microsoft.com/office/drawing/2014/main" id="{A7C7760F-0F9F-3B34-260E-DB1F3BA69020}"/>
              </a:ext>
            </a:extLst>
          </p:cNvPr>
          <p:cNvSpPr txBox="1"/>
          <p:nvPr/>
        </p:nvSpPr>
        <p:spPr>
          <a:xfrm>
            <a:off x="2885335" y="6076367"/>
            <a:ext cx="1788309" cy="382156"/>
          </a:xfrm>
          <a:prstGeom prst="rect">
            <a:avLst/>
          </a:prstGeom>
        </p:spPr>
        <p:txBody>
          <a:bodyPr vert="horz" wrap="square" lIns="0" tIns="12700" rIns="0" bIns="0" rtlCol="0">
            <a:spAutoFit/>
          </a:bodyPr>
          <a:lstStyle/>
          <a:p>
            <a:pPr>
              <a:spcBef>
                <a:spcPts val="100"/>
              </a:spcBef>
            </a:pPr>
            <a:r>
              <a:rPr sz="2400" spc="-70" dirty="0">
                <a:solidFill>
                  <a:srgbClr val="FFFFFF"/>
                </a:solidFill>
                <a:latin typeface="Gill Sans MT" panose="020B0502020104020203" pitchFamily="34" charset="77"/>
                <a:cs typeface="Times New Roman"/>
              </a:rPr>
              <a:t>V</a:t>
            </a:r>
            <a:r>
              <a:rPr sz="2400" spc="-15" dirty="0">
                <a:solidFill>
                  <a:srgbClr val="FFFFFF"/>
                </a:solidFill>
                <a:latin typeface="Gill Sans MT" panose="020B0502020104020203" pitchFamily="34" charset="77"/>
                <a:cs typeface="Times New Roman"/>
              </a:rPr>
              <a:t>i</a:t>
            </a:r>
            <a:r>
              <a:rPr sz="2400" spc="-25" dirty="0">
                <a:solidFill>
                  <a:srgbClr val="FFFFFF"/>
                </a:solidFill>
                <a:latin typeface="Gill Sans MT" panose="020B0502020104020203" pitchFamily="34" charset="77"/>
                <a:cs typeface="Times New Roman"/>
              </a:rPr>
              <a:t>tal</a:t>
            </a:r>
            <a:r>
              <a:rPr sz="2400" dirty="0">
                <a:solidFill>
                  <a:srgbClr val="FFFFFF"/>
                </a:solidFill>
                <a:latin typeface="Gill Sans MT" panose="020B0502020104020203" pitchFamily="34" charset="77"/>
                <a:cs typeface="Times New Roman"/>
              </a:rPr>
              <a:t> </a:t>
            </a:r>
            <a:r>
              <a:rPr sz="2400" spc="5" dirty="0">
                <a:solidFill>
                  <a:srgbClr val="FFFFFF"/>
                </a:solidFill>
                <a:latin typeface="Gill Sans MT" panose="020B0502020104020203" pitchFamily="34" charset="77"/>
                <a:cs typeface="Times New Roman"/>
              </a:rPr>
              <a:t>I</a:t>
            </a:r>
            <a:r>
              <a:rPr sz="2400" spc="-25" dirty="0">
                <a:solidFill>
                  <a:srgbClr val="FFFFFF"/>
                </a:solidFill>
                <a:latin typeface="Gill Sans MT" panose="020B0502020104020203" pitchFamily="34" charset="77"/>
                <a:cs typeface="Times New Roman"/>
              </a:rPr>
              <a:t>nt</a:t>
            </a:r>
            <a:r>
              <a:rPr sz="2400" spc="-50" dirty="0">
                <a:solidFill>
                  <a:srgbClr val="FFFFFF"/>
                </a:solidFill>
                <a:latin typeface="Gill Sans MT" panose="020B0502020104020203" pitchFamily="34" charset="77"/>
                <a:cs typeface="Times New Roman"/>
              </a:rPr>
              <a:t>e</a:t>
            </a:r>
            <a:r>
              <a:rPr sz="2400" spc="-55" dirty="0">
                <a:solidFill>
                  <a:srgbClr val="FFFFFF"/>
                </a:solidFill>
                <a:latin typeface="Gill Sans MT" panose="020B0502020104020203" pitchFamily="34" charset="77"/>
                <a:cs typeface="Times New Roman"/>
              </a:rPr>
              <a:t>r</a:t>
            </a:r>
            <a:r>
              <a:rPr sz="2400" spc="30" dirty="0">
                <a:solidFill>
                  <a:srgbClr val="FFFFFF"/>
                </a:solidFill>
                <a:latin typeface="Gill Sans MT" panose="020B0502020104020203" pitchFamily="34" charset="77"/>
                <a:cs typeface="Times New Roman"/>
              </a:rPr>
              <a:t>es</a:t>
            </a:r>
            <a:r>
              <a:rPr sz="2400" spc="-25" dirty="0">
                <a:solidFill>
                  <a:srgbClr val="FFFFFF"/>
                </a:solidFill>
                <a:latin typeface="Gill Sans MT" panose="020B0502020104020203" pitchFamily="34" charset="77"/>
                <a:cs typeface="Times New Roman"/>
              </a:rPr>
              <a:t>t</a:t>
            </a:r>
            <a:endParaRPr sz="2400" dirty="0">
              <a:latin typeface="Gill Sans MT" panose="020B0502020104020203" pitchFamily="34" charset="77"/>
              <a:cs typeface="Times New Roman"/>
            </a:endParaRPr>
          </a:p>
        </p:txBody>
      </p:sp>
      <p:pic>
        <p:nvPicPr>
          <p:cNvPr id="21" name="object 13">
            <a:extLst>
              <a:ext uri="{FF2B5EF4-FFF2-40B4-BE49-F238E27FC236}">
                <a16:creationId xmlns:a16="http://schemas.microsoft.com/office/drawing/2014/main" id="{530F2DE4-4073-6CD7-83A1-81E9EB6FB0B8}"/>
              </a:ext>
            </a:extLst>
          </p:cNvPr>
          <p:cNvPicPr/>
          <p:nvPr/>
        </p:nvPicPr>
        <p:blipFill>
          <a:blip r:embed="rId5" cstate="email">
            <a:extLst>
              <a:ext uri="{28A0092B-C50C-407E-A947-70E740481C1C}">
                <a14:useLocalDpi xmlns:a14="http://schemas.microsoft.com/office/drawing/2010/main"/>
              </a:ext>
            </a:extLst>
          </a:blip>
          <a:stretch>
            <a:fillRect/>
          </a:stretch>
        </p:blipFill>
        <p:spPr>
          <a:xfrm>
            <a:off x="2584848" y="7266307"/>
            <a:ext cx="2924581" cy="716440"/>
          </a:xfrm>
          <a:prstGeom prst="rect">
            <a:avLst/>
          </a:prstGeom>
        </p:spPr>
      </p:pic>
      <p:sp>
        <p:nvSpPr>
          <p:cNvPr id="22" name="object 14">
            <a:extLst>
              <a:ext uri="{FF2B5EF4-FFF2-40B4-BE49-F238E27FC236}">
                <a16:creationId xmlns:a16="http://schemas.microsoft.com/office/drawing/2014/main" id="{9F1A87FC-54D6-3443-355F-946702C70D68}"/>
              </a:ext>
            </a:extLst>
          </p:cNvPr>
          <p:cNvSpPr txBox="1"/>
          <p:nvPr/>
        </p:nvSpPr>
        <p:spPr>
          <a:xfrm>
            <a:off x="2885335" y="7343208"/>
            <a:ext cx="2325466" cy="382156"/>
          </a:xfrm>
          <a:prstGeom prst="rect">
            <a:avLst/>
          </a:prstGeom>
        </p:spPr>
        <p:txBody>
          <a:bodyPr vert="horz" wrap="square" lIns="0" tIns="12700" rIns="0" bIns="0" rtlCol="0">
            <a:spAutoFit/>
          </a:bodyPr>
          <a:lstStyle/>
          <a:p>
            <a:pPr>
              <a:spcBef>
                <a:spcPts val="100"/>
              </a:spcBef>
            </a:pPr>
            <a:r>
              <a:rPr sz="2400" spc="-5" dirty="0">
                <a:solidFill>
                  <a:srgbClr val="FFFFFF"/>
                </a:solidFill>
                <a:latin typeface="Gill Sans MT" panose="020B0502020104020203" pitchFamily="34" charset="77"/>
                <a:cs typeface="Times New Roman"/>
              </a:rPr>
              <a:t>Legal</a:t>
            </a:r>
            <a:r>
              <a:rPr sz="2400" spc="-30" dirty="0">
                <a:solidFill>
                  <a:srgbClr val="FFFFFF"/>
                </a:solidFill>
                <a:latin typeface="Gill Sans MT" panose="020B0502020104020203" pitchFamily="34" charset="77"/>
                <a:cs typeface="Times New Roman"/>
              </a:rPr>
              <a:t> </a:t>
            </a:r>
            <a:r>
              <a:rPr sz="2400" spc="-5" dirty="0">
                <a:solidFill>
                  <a:srgbClr val="FFFFFF"/>
                </a:solidFill>
                <a:latin typeface="Gill Sans MT" panose="020B0502020104020203" pitchFamily="34" charset="77"/>
                <a:cs typeface="Times New Roman"/>
              </a:rPr>
              <a:t>Obligation</a:t>
            </a:r>
            <a:endParaRPr sz="2400" dirty="0">
              <a:latin typeface="Gill Sans MT" panose="020B0502020104020203" pitchFamily="34" charset="77"/>
              <a:cs typeface="Times New Roman"/>
            </a:endParaRPr>
          </a:p>
        </p:txBody>
      </p:sp>
      <p:pic>
        <p:nvPicPr>
          <p:cNvPr id="24" name="object 15">
            <a:extLst>
              <a:ext uri="{FF2B5EF4-FFF2-40B4-BE49-F238E27FC236}">
                <a16:creationId xmlns:a16="http://schemas.microsoft.com/office/drawing/2014/main" id="{9F4CF3B5-47A5-C14A-2B4E-F77C4ADF29AA}"/>
              </a:ext>
            </a:extLst>
          </p:cNvPr>
          <p:cNvPicPr/>
          <p:nvPr/>
        </p:nvPicPr>
        <p:blipFill>
          <a:blip r:embed="rId6" cstate="email">
            <a:extLst>
              <a:ext uri="{28A0092B-C50C-407E-A947-70E740481C1C}">
                <a14:useLocalDpi xmlns:a14="http://schemas.microsoft.com/office/drawing/2010/main"/>
              </a:ext>
            </a:extLst>
          </a:blip>
          <a:stretch>
            <a:fillRect/>
          </a:stretch>
        </p:blipFill>
        <p:spPr>
          <a:xfrm>
            <a:off x="2584848" y="8501263"/>
            <a:ext cx="2924581" cy="719604"/>
          </a:xfrm>
          <a:prstGeom prst="rect">
            <a:avLst/>
          </a:prstGeom>
        </p:spPr>
      </p:pic>
      <p:sp>
        <p:nvSpPr>
          <p:cNvPr id="25" name="object 16">
            <a:extLst>
              <a:ext uri="{FF2B5EF4-FFF2-40B4-BE49-F238E27FC236}">
                <a16:creationId xmlns:a16="http://schemas.microsoft.com/office/drawing/2014/main" id="{1119D9C5-F410-6A65-C25E-D3A50DDCBB1B}"/>
              </a:ext>
            </a:extLst>
          </p:cNvPr>
          <p:cNvSpPr txBox="1"/>
          <p:nvPr/>
        </p:nvSpPr>
        <p:spPr>
          <a:xfrm>
            <a:off x="2885333" y="8581330"/>
            <a:ext cx="2020989" cy="382156"/>
          </a:xfrm>
          <a:prstGeom prst="rect">
            <a:avLst/>
          </a:prstGeom>
        </p:spPr>
        <p:txBody>
          <a:bodyPr vert="horz" wrap="square" lIns="0" tIns="12700" rIns="0" bIns="0" rtlCol="0">
            <a:spAutoFit/>
          </a:bodyPr>
          <a:lstStyle/>
          <a:p>
            <a:pPr>
              <a:spcBef>
                <a:spcPts val="100"/>
              </a:spcBef>
            </a:pPr>
            <a:r>
              <a:rPr sz="2400" spc="-5" dirty="0">
                <a:solidFill>
                  <a:srgbClr val="FFFFFF"/>
                </a:solidFill>
                <a:latin typeface="Gill Sans MT" panose="020B0502020104020203" pitchFamily="34" charset="77"/>
                <a:cs typeface="Times New Roman"/>
              </a:rPr>
              <a:t>Public</a:t>
            </a:r>
            <a:r>
              <a:rPr sz="2400" spc="-45" dirty="0">
                <a:solidFill>
                  <a:srgbClr val="FFFFFF"/>
                </a:solidFill>
                <a:latin typeface="Gill Sans MT" panose="020B0502020104020203" pitchFamily="34" charset="77"/>
                <a:cs typeface="Times New Roman"/>
              </a:rPr>
              <a:t> </a:t>
            </a:r>
            <a:r>
              <a:rPr sz="2400" spc="-15" dirty="0">
                <a:solidFill>
                  <a:srgbClr val="FFFFFF"/>
                </a:solidFill>
                <a:latin typeface="Gill Sans MT" panose="020B0502020104020203" pitchFamily="34" charset="77"/>
                <a:cs typeface="Times New Roman"/>
              </a:rPr>
              <a:t>Interest</a:t>
            </a:r>
            <a:endParaRPr sz="2400" dirty="0">
              <a:latin typeface="Gill Sans MT" panose="020B0502020104020203" pitchFamily="34" charset="77"/>
              <a:cs typeface="Times New Roman"/>
            </a:endParaRPr>
          </a:p>
        </p:txBody>
      </p:sp>
      <p:pic>
        <p:nvPicPr>
          <p:cNvPr id="26" name="object 17">
            <a:extLst>
              <a:ext uri="{FF2B5EF4-FFF2-40B4-BE49-F238E27FC236}">
                <a16:creationId xmlns:a16="http://schemas.microsoft.com/office/drawing/2014/main" id="{3BAF06AB-99D2-A060-F8CE-2295B81C37B5}"/>
              </a:ext>
            </a:extLst>
          </p:cNvPr>
          <p:cNvPicPr/>
          <p:nvPr/>
        </p:nvPicPr>
        <p:blipFill>
          <a:blip r:embed="rId7" cstate="email">
            <a:extLst>
              <a:ext uri="{28A0092B-C50C-407E-A947-70E740481C1C}">
                <a14:useLocalDpi xmlns:a14="http://schemas.microsoft.com/office/drawing/2010/main"/>
              </a:ext>
            </a:extLst>
          </a:blip>
          <a:stretch>
            <a:fillRect/>
          </a:stretch>
        </p:blipFill>
        <p:spPr>
          <a:xfrm>
            <a:off x="11277225" y="5999466"/>
            <a:ext cx="3211776" cy="716440"/>
          </a:xfrm>
          <a:prstGeom prst="rect">
            <a:avLst/>
          </a:prstGeom>
        </p:spPr>
      </p:pic>
      <p:sp>
        <p:nvSpPr>
          <p:cNvPr id="40" name="object 18">
            <a:extLst>
              <a:ext uri="{FF2B5EF4-FFF2-40B4-BE49-F238E27FC236}">
                <a16:creationId xmlns:a16="http://schemas.microsoft.com/office/drawing/2014/main" id="{177FFA69-629F-0433-A6A9-7E5495E5E3FD}"/>
              </a:ext>
            </a:extLst>
          </p:cNvPr>
          <p:cNvSpPr txBox="1"/>
          <p:nvPr/>
        </p:nvSpPr>
        <p:spPr>
          <a:xfrm>
            <a:off x="11576648" y="6076367"/>
            <a:ext cx="2624626" cy="382156"/>
          </a:xfrm>
          <a:prstGeom prst="rect">
            <a:avLst/>
          </a:prstGeom>
        </p:spPr>
        <p:txBody>
          <a:bodyPr vert="horz" wrap="square" lIns="0" tIns="12700" rIns="0" bIns="0" rtlCol="0">
            <a:spAutoFit/>
          </a:bodyPr>
          <a:lstStyle/>
          <a:p>
            <a:pPr>
              <a:spcBef>
                <a:spcPts val="100"/>
              </a:spcBef>
            </a:pPr>
            <a:r>
              <a:rPr sz="2400" spc="-5" dirty="0">
                <a:solidFill>
                  <a:srgbClr val="FFFFFF"/>
                </a:solidFill>
                <a:latin typeface="Gill Sans MT" panose="020B0502020104020203" pitchFamily="34" charset="77"/>
                <a:cs typeface="Times New Roman"/>
              </a:rPr>
              <a:t>Legitimate</a:t>
            </a:r>
            <a:r>
              <a:rPr sz="2400" spc="-15" dirty="0">
                <a:solidFill>
                  <a:srgbClr val="FFFFFF"/>
                </a:solidFill>
                <a:latin typeface="Gill Sans MT" panose="020B0502020104020203" pitchFamily="34" charset="77"/>
                <a:cs typeface="Times New Roman"/>
              </a:rPr>
              <a:t> Interest</a:t>
            </a:r>
            <a:endParaRPr sz="2400" dirty="0">
              <a:latin typeface="Gill Sans MT" panose="020B0502020104020203" pitchFamily="34" charset="77"/>
              <a:cs typeface="Times New Roman"/>
            </a:endParaRPr>
          </a:p>
        </p:txBody>
      </p:sp>
      <p:pic>
        <p:nvPicPr>
          <p:cNvPr id="43" name="object 19">
            <a:extLst>
              <a:ext uri="{FF2B5EF4-FFF2-40B4-BE49-F238E27FC236}">
                <a16:creationId xmlns:a16="http://schemas.microsoft.com/office/drawing/2014/main" id="{9696EE6B-1782-703E-B658-58E824154408}"/>
              </a:ext>
            </a:extLst>
          </p:cNvPr>
          <p:cNvPicPr/>
          <p:nvPr/>
        </p:nvPicPr>
        <p:blipFill>
          <a:blip r:embed="rId8" cstate="email">
            <a:extLst>
              <a:ext uri="{28A0092B-C50C-407E-A947-70E740481C1C}">
                <a14:useLocalDpi xmlns:a14="http://schemas.microsoft.com/office/drawing/2010/main"/>
              </a:ext>
            </a:extLst>
          </a:blip>
          <a:stretch>
            <a:fillRect/>
          </a:stretch>
        </p:blipFill>
        <p:spPr>
          <a:xfrm>
            <a:off x="11277227" y="7266307"/>
            <a:ext cx="2921390" cy="716440"/>
          </a:xfrm>
          <a:prstGeom prst="rect">
            <a:avLst/>
          </a:prstGeom>
        </p:spPr>
      </p:pic>
      <p:sp>
        <p:nvSpPr>
          <p:cNvPr id="44" name="object 20">
            <a:extLst>
              <a:ext uri="{FF2B5EF4-FFF2-40B4-BE49-F238E27FC236}">
                <a16:creationId xmlns:a16="http://schemas.microsoft.com/office/drawing/2014/main" id="{9FB4A67A-814B-5D98-F953-77D246DB86AE}"/>
              </a:ext>
            </a:extLst>
          </p:cNvPr>
          <p:cNvSpPr txBox="1"/>
          <p:nvPr/>
        </p:nvSpPr>
        <p:spPr>
          <a:xfrm>
            <a:off x="11576648" y="7343208"/>
            <a:ext cx="1606154" cy="382156"/>
          </a:xfrm>
          <a:prstGeom prst="rect">
            <a:avLst/>
          </a:prstGeom>
        </p:spPr>
        <p:txBody>
          <a:bodyPr vert="horz" wrap="square" lIns="0" tIns="12700" rIns="0" bIns="0" rtlCol="0">
            <a:spAutoFit/>
          </a:bodyPr>
          <a:lstStyle/>
          <a:p>
            <a:pPr>
              <a:spcBef>
                <a:spcPts val="100"/>
              </a:spcBef>
            </a:pPr>
            <a:r>
              <a:rPr sz="2400" spc="-55" dirty="0">
                <a:solidFill>
                  <a:srgbClr val="FFFFFF"/>
                </a:solidFill>
                <a:latin typeface="Gill Sans MT" panose="020B0502020104020203" pitchFamily="34" charset="77"/>
                <a:cs typeface="Times New Roman"/>
              </a:rPr>
              <a:t>C</a:t>
            </a:r>
            <a:r>
              <a:rPr sz="2400" spc="5" dirty="0">
                <a:solidFill>
                  <a:srgbClr val="FFFFFF"/>
                </a:solidFill>
                <a:latin typeface="Gill Sans MT" panose="020B0502020104020203" pitchFamily="34" charset="77"/>
                <a:cs typeface="Times New Roman"/>
              </a:rPr>
              <a:t>on</a:t>
            </a:r>
            <a:r>
              <a:rPr sz="2400" spc="-65" dirty="0">
                <a:solidFill>
                  <a:srgbClr val="FFFFFF"/>
                </a:solidFill>
                <a:latin typeface="Gill Sans MT" panose="020B0502020104020203" pitchFamily="34" charset="77"/>
                <a:cs typeface="Times New Roman"/>
              </a:rPr>
              <a:t>t</a:t>
            </a:r>
            <a:r>
              <a:rPr sz="2400" spc="-95" dirty="0">
                <a:solidFill>
                  <a:srgbClr val="FFFFFF"/>
                </a:solidFill>
                <a:latin typeface="Gill Sans MT" panose="020B0502020104020203" pitchFamily="34" charset="77"/>
                <a:cs typeface="Times New Roman"/>
              </a:rPr>
              <a:t>r</a:t>
            </a:r>
            <a:r>
              <a:rPr sz="2400" spc="-10" dirty="0">
                <a:solidFill>
                  <a:srgbClr val="FFFFFF"/>
                </a:solidFill>
                <a:latin typeface="Gill Sans MT" panose="020B0502020104020203" pitchFamily="34" charset="77"/>
                <a:cs typeface="Times New Roman"/>
              </a:rPr>
              <a:t>act</a:t>
            </a:r>
            <a:r>
              <a:rPr sz="2400" spc="-15" dirty="0">
                <a:solidFill>
                  <a:srgbClr val="FFFFFF"/>
                </a:solidFill>
                <a:latin typeface="Gill Sans MT" panose="020B0502020104020203" pitchFamily="34" charset="77"/>
                <a:cs typeface="Times New Roman"/>
              </a:rPr>
              <a:t>u</a:t>
            </a:r>
            <a:r>
              <a:rPr sz="2400" spc="-25" dirty="0">
                <a:solidFill>
                  <a:srgbClr val="FFFFFF"/>
                </a:solidFill>
                <a:latin typeface="Gill Sans MT" panose="020B0502020104020203" pitchFamily="34" charset="77"/>
                <a:cs typeface="Times New Roman"/>
              </a:rPr>
              <a:t>al</a:t>
            </a:r>
            <a:endParaRPr sz="2400" dirty="0">
              <a:latin typeface="Gill Sans MT" panose="020B0502020104020203" pitchFamily="34" charset="77"/>
              <a:cs typeface="Times New Roman"/>
            </a:endParaRPr>
          </a:p>
        </p:txBody>
      </p:sp>
      <p:pic>
        <p:nvPicPr>
          <p:cNvPr id="45" name="object 21">
            <a:extLst>
              <a:ext uri="{FF2B5EF4-FFF2-40B4-BE49-F238E27FC236}">
                <a16:creationId xmlns:a16="http://schemas.microsoft.com/office/drawing/2014/main" id="{FD936955-126E-4B93-18E8-4A00D513FB22}"/>
              </a:ext>
            </a:extLst>
          </p:cNvPr>
          <p:cNvPicPr/>
          <p:nvPr/>
        </p:nvPicPr>
        <p:blipFill>
          <a:blip r:embed="rId9" cstate="email">
            <a:extLst>
              <a:ext uri="{28A0092B-C50C-407E-A947-70E740481C1C}">
                <a14:useLocalDpi xmlns:a14="http://schemas.microsoft.com/office/drawing/2010/main"/>
              </a:ext>
            </a:extLst>
          </a:blip>
          <a:stretch>
            <a:fillRect/>
          </a:stretch>
        </p:blipFill>
        <p:spPr>
          <a:xfrm>
            <a:off x="11277227" y="8501263"/>
            <a:ext cx="2921390" cy="719604"/>
          </a:xfrm>
          <a:prstGeom prst="rect">
            <a:avLst/>
          </a:prstGeom>
        </p:spPr>
      </p:pic>
      <p:sp>
        <p:nvSpPr>
          <p:cNvPr id="52" name="object 22">
            <a:extLst>
              <a:ext uri="{FF2B5EF4-FFF2-40B4-BE49-F238E27FC236}">
                <a16:creationId xmlns:a16="http://schemas.microsoft.com/office/drawing/2014/main" id="{98CED664-2205-AFF6-F6C7-E92AC30AAE84}"/>
              </a:ext>
            </a:extLst>
          </p:cNvPr>
          <p:cNvSpPr txBox="1"/>
          <p:nvPr/>
        </p:nvSpPr>
        <p:spPr>
          <a:xfrm>
            <a:off x="11576650" y="8581330"/>
            <a:ext cx="1144784" cy="382156"/>
          </a:xfrm>
          <a:prstGeom prst="rect">
            <a:avLst/>
          </a:prstGeom>
        </p:spPr>
        <p:txBody>
          <a:bodyPr vert="horz" wrap="square" lIns="0" tIns="12700" rIns="0" bIns="0" rtlCol="0">
            <a:spAutoFit/>
          </a:bodyPr>
          <a:lstStyle/>
          <a:p>
            <a:pPr>
              <a:spcBef>
                <a:spcPts val="100"/>
              </a:spcBef>
            </a:pPr>
            <a:r>
              <a:rPr sz="2400" spc="-55" dirty="0">
                <a:solidFill>
                  <a:srgbClr val="FFFFFF"/>
                </a:solidFill>
                <a:latin typeface="Gill Sans MT" panose="020B0502020104020203" pitchFamily="34" charset="77"/>
                <a:cs typeface="Times New Roman"/>
              </a:rPr>
              <a:t>C</a:t>
            </a:r>
            <a:r>
              <a:rPr sz="2400" spc="5" dirty="0">
                <a:solidFill>
                  <a:srgbClr val="FFFFFF"/>
                </a:solidFill>
                <a:latin typeface="Gill Sans MT" panose="020B0502020104020203" pitchFamily="34" charset="77"/>
                <a:cs typeface="Times New Roman"/>
              </a:rPr>
              <a:t>on</a:t>
            </a:r>
            <a:r>
              <a:rPr sz="2400" spc="30" dirty="0">
                <a:solidFill>
                  <a:srgbClr val="FFFFFF"/>
                </a:solidFill>
                <a:latin typeface="Gill Sans MT" panose="020B0502020104020203" pitchFamily="34" charset="77"/>
                <a:cs typeface="Times New Roman"/>
              </a:rPr>
              <a:t>se</a:t>
            </a:r>
            <a:r>
              <a:rPr sz="2400" spc="-20" dirty="0">
                <a:solidFill>
                  <a:srgbClr val="FFFFFF"/>
                </a:solidFill>
                <a:latin typeface="Gill Sans MT" panose="020B0502020104020203" pitchFamily="34" charset="77"/>
                <a:cs typeface="Times New Roman"/>
              </a:rPr>
              <a:t>nt</a:t>
            </a:r>
            <a:endParaRPr sz="2400" dirty="0">
              <a:latin typeface="Gill Sans MT" panose="020B0502020104020203" pitchFamily="34" charset="77"/>
              <a:cs typeface="Times New Roman"/>
            </a:endParaRPr>
          </a:p>
        </p:txBody>
      </p:sp>
      <p:pic>
        <p:nvPicPr>
          <p:cNvPr id="53" name="object 23">
            <a:extLst>
              <a:ext uri="{FF2B5EF4-FFF2-40B4-BE49-F238E27FC236}">
                <a16:creationId xmlns:a16="http://schemas.microsoft.com/office/drawing/2014/main" id="{692BE942-6B1C-9C9A-FD46-89A5E33701EB}"/>
              </a:ext>
            </a:extLst>
          </p:cNvPr>
          <p:cNvPicPr/>
          <p:nvPr/>
        </p:nvPicPr>
        <p:blipFill>
          <a:blip r:embed="rId10" cstate="print"/>
          <a:stretch>
            <a:fillRect/>
          </a:stretch>
        </p:blipFill>
        <p:spPr>
          <a:xfrm>
            <a:off x="6988474" y="6206936"/>
            <a:ext cx="2959685" cy="2889480"/>
          </a:xfrm>
          <a:prstGeom prst="rect">
            <a:avLst/>
          </a:prstGeom>
        </p:spPr>
      </p:pic>
      <p:sp>
        <p:nvSpPr>
          <p:cNvPr id="54" name="object 24">
            <a:extLst>
              <a:ext uri="{FF2B5EF4-FFF2-40B4-BE49-F238E27FC236}">
                <a16:creationId xmlns:a16="http://schemas.microsoft.com/office/drawing/2014/main" id="{1B6F88F7-7E18-1050-40E3-6041C85F6F48}"/>
              </a:ext>
            </a:extLst>
          </p:cNvPr>
          <p:cNvSpPr txBox="1"/>
          <p:nvPr/>
        </p:nvSpPr>
        <p:spPr>
          <a:xfrm>
            <a:off x="7768946" y="6969857"/>
            <a:ext cx="1430647" cy="1144543"/>
          </a:xfrm>
          <a:prstGeom prst="rect">
            <a:avLst/>
          </a:prstGeom>
        </p:spPr>
        <p:txBody>
          <a:bodyPr vert="horz" wrap="square" lIns="0" tIns="36194" rIns="0" bIns="0" rtlCol="0">
            <a:spAutoFit/>
          </a:bodyPr>
          <a:lstStyle/>
          <a:p>
            <a:pPr marL="74295" marR="5080" indent="-74930">
              <a:spcBef>
                <a:spcPts val="284"/>
              </a:spcBef>
            </a:pPr>
            <a:r>
              <a:rPr sz="3600" spc="-55" dirty="0">
                <a:solidFill>
                  <a:srgbClr val="C00000"/>
                </a:solidFill>
                <a:latin typeface="Gill Sans MT" panose="020B0502020104020203" pitchFamily="34" charset="77"/>
                <a:cs typeface="Times New Roman"/>
              </a:rPr>
              <a:t>Law</a:t>
            </a:r>
            <a:r>
              <a:rPr sz="3600" spc="-40" dirty="0">
                <a:solidFill>
                  <a:srgbClr val="C00000"/>
                </a:solidFill>
                <a:latin typeface="Gill Sans MT" panose="020B0502020104020203" pitchFamily="34" charset="77"/>
                <a:cs typeface="Times New Roman"/>
              </a:rPr>
              <a:t>f</a:t>
            </a:r>
            <a:r>
              <a:rPr sz="3600" spc="-25" dirty="0">
                <a:solidFill>
                  <a:srgbClr val="C00000"/>
                </a:solidFill>
                <a:latin typeface="Gill Sans MT" panose="020B0502020104020203" pitchFamily="34" charset="77"/>
                <a:cs typeface="Times New Roman"/>
              </a:rPr>
              <a:t>ul  </a:t>
            </a:r>
            <a:r>
              <a:rPr sz="3600" spc="15" dirty="0">
                <a:solidFill>
                  <a:srgbClr val="C00000"/>
                </a:solidFill>
                <a:latin typeface="Gill Sans MT" panose="020B0502020104020203" pitchFamily="34" charset="77"/>
                <a:cs typeface="Times New Roman"/>
              </a:rPr>
              <a:t>Basis</a:t>
            </a:r>
            <a:endParaRPr sz="3600" dirty="0">
              <a:latin typeface="Gill Sans MT" panose="020B0502020104020203" pitchFamily="34" charset="77"/>
              <a:cs typeface="Times New Roman"/>
            </a:endParaRPr>
          </a:p>
        </p:txBody>
      </p:sp>
      <p:pic>
        <p:nvPicPr>
          <p:cNvPr id="13" name="object 13"/>
          <p:cNvPicPr/>
          <p:nvPr/>
        </p:nvPicPr>
        <p:blipFill>
          <a:blip r:embed="rId11"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ill Sans MT" panose="020B0502020104020203" pitchFamily="34" charset="77"/>
            </a:endParaRPr>
          </a:p>
        </p:txBody>
      </p:sp>
      <p:pic>
        <p:nvPicPr>
          <p:cNvPr id="15" name="object 15"/>
          <p:cNvPicPr/>
          <p:nvPr/>
        </p:nvPicPr>
        <p:blipFill>
          <a:blip r:embed="rId12" cstate="print"/>
          <a:stretch>
            <a:fillRect/>
          </a:stretch>
        </p:blipFill>
        <p:spPr>
          <a:xfrm>
            <a:off x="925646" y="2639684"/>
            <a:ext cx="6222866" cy="805188"/>
          </a:xfrm>
          <a:prstGeom prst="rect">
            <a:avLst/>
          </a:prstGeom>
        </p:spPr>
      </p:pic>
      <p:sp>
        <p:nvSpPr>
          <p:cNvPr id="16" name="object 16"/>
          <p:cNvSpPr txBox="1"/>
          <p:nvPr/>
        </p:nvSpPr>
        <p:spPr>
          <a:xfrm>
            <a:off x="1814512" y="1487421"/>
            <a:ext cx="17465190" cy="591187"/>
          </a:xfrm>
          <a:prstGeom prst="rect">
            <a:avLst/>
          </a:prstGeom>
        </p:spPr>
        <p:txBody>
          <a:bodyPr vert="horz" wrap="square" lIns="0" tIns="12700" rIns="0" bIns="0" rtlCol="0">
            <a:spAutoFit/>
          </a:bodyPr>
          <a:lstStyle/>
          <a:p>
            <a:pPr marL="12700" marR="5080">
              <a:lnSpc>
                <a:spcPct val="107500"/>
              </a:lnSpc>
              <a:spcBef>
                <a:spcPts val="100"/>
              </a:spcBef>
            </a:pPr>
            <a:r>
              <a:rPr lang="en-US" sz="3600" b="1" spc="-5" dirty="0">
                <a:solidFill>
                  <a:srgbClr val="054C2C"/>
                </a:solidFill>
                <a:latin typeface="Gill Sans MT" panose="020B0502020104020203" pitchFamily="34" charset="77"/>
                <a:cs typeface="Times New Roman"/>
              </a:rPr>
              <a:t>Key Data</a:t>
            </a:r>
            <a:r>
              <a:rPr lang="en-US" sz="3600" b="1" spc="10" dirty="0">
                <a:solidFill>
                  <a:srgbClr val="054C2C"/>
                </a:solidFill>
                <a:latin typeface="Gill Sans MT" panose="020B0502020104020203" pitchFamily="34" charset="77"/>
                <a:cs typeface="Times New Roman"/>
              </a:rPr>
              <a:t> </a:t>
            </a:r>
            <a:r>
              <a:rPr lang="en-US" sz="3600" b="1" spc="-10" dirty="0">
                <a:solidFill>
                  <a:srgbClr val="054C2C"/>
                </a:solidFill>
                <a:latin typeface="Gill Sans MT" panose="020B0502020104020203" pitchFamily="34" charset="77"/>
                <a:cs typeface="Times New Roman"/>
              </a:rPr>
              <a:t>Protection </a:t>
            </a:r>
            <a:r>
              <a:rPr lang="en-US" sz="3600" b="1" spc="-20" dirty="0">
                <a:solidFill>
                  <a:srgbClr val="054C2C"/>
                </a:solidFill>
                <a:latin typeface="Gill Sans MT" panose="020B0502020104020203" pitchFamily="34" charset="77"/>
                <a:cs typeface="Times New Roman"/>
              </a:rPr>
              <a:t>Principles</a:t>
            </a:r>
            <a:endParaRPr lang="en-US" sz="3600" b="1" dirty="0">
              <a:solidFill>
                <a:srgbClr val="054C2C"/>
              </a:solidFill>
              <a:latin typeface="Gill Sans MT" panose="020B0502020104020203" pitchFamily="34" charset="77"/>
              <a:cs typeface="Times New Roman"/>
            </a:endParaRPr>
          </a:p>
        </p:txBody>
      </p:sp>
      <p:sp>
        <p:nvSpPr>
          <p:cNvPr id="17" name="object 17"/>
          <p:cNvSpPr txBox="1"/>
          <p:nvPr/>
        </p:nvSpPr>
        <p:spPr>
          <a:xfrm>
            <a:off x="1196380" y="2711204"/>
            <a:ext cx="9526946" cy="505267"/>
          </a:xfrm>
          <a:prstGeom prst="rect">
            <a:avLst/>
          </a:prstGeom>
        </p:spPr>
        <p:txBody>
          <a:bodyPr vert="horz" wrap="square" lIns="0" tIns="12700" rIns="0" bIns="0" rtlCol="0">
            <a:spAutoFit/>
          </a:bodyPr>
          <a:lstStyle/>
          <a:p>
            <a:pPr marL="248920">
              <a:spcBef>
                <a:spcPts val="5"/>
              </a:spcBef>
            </a:pPr>
            <a:r>
              <a:rPr lang="en-US" sz="3200" spc="-5" dirty="0">
                <a:solidFill>
                  <a:srgbClr val="FFFFFF"/>
                </a:solidFill>
                <a:latin typeface="Gill Sans MT" panose="020B0502020104020203" pitchFamily="34" charset="77"/>
                <a:cs typeface="Times New Roman"/>
              </a:rPr>
              <a:t>Introduction to Lawful Basis</a:t>
            </a:r>
            <a:endParaRPr lang="en-US" sz="3200" dirty="0">
              <a:latin typeface="Gill Sans MT" panose="020B0502020104020203" pitchFamily="34" charset="77"/>
              <a:cs typeface="Times New Roman"/>
            </a:endParaRPr>
          </a:p>
        </p:txBody>
      </p:sp>
      <p:sp>
        <p:nvSpPr>
          <p:cNvPr id="23" name="TextBox 22">
            <a:extLst>
              <a:ext uri="{FF2B5EF4-FFF2-40B4-BE49-F238E27FC236}">
                <a16:creationId xmlns:a16="http://schemas.microsoft.com/office/drawing/2014/main" id="{E4CF7F3A-9E50-793B-7F28-2AE8BBEA2721}"/>
              </a:ext>
            </a:extLst>
          </p:cNvPr>
          <p:cNvSpPr txBox="1"/>
          <p:nvPr/>
        </p:nvSpPr>
        <p:spPr>
          <a:xfrm>
            <a:off x="823912" y="3421896"/>
            <a:ext cx="16822852" cy="1256370"/>
          </a:xfrm>
          <a:prstGeom prst="rect">
            <a:avLst/>
          </a:prstGeom>
          <a:noFill/>
        </p:spPr>
        <p:txBody>
          <a:bodyPr wrap="square">
            <a:spAutoFit/>
          </a:bodyPr>
          <a:lstStyle/>
          <a:p>
            <a:pPr marL="86995" marR="541655">
              <a:lnSpc>
                <a:spcPct val="139200"/>
              </a:lnSpc>
              <a:spcBef>
                <a:spcPts val="35"/>
              </a:spcBef>
            </a:pPr>
            <a:r>
              <a:rPr lang="en-US" sz="2800" spc="-15" dirty="0">
                <a:solidFill>
                  <a:srgbClr val="3A3838"/>
                </a:solidFill>
                <a:latin typeface="Gill Sans MT" panose="020B0502020104020203" pitchFamily="34" charset="77"/>
                <a:cs typeface="Times New Roman"/>
              </a:rPr>
              <a:t>Consent,</a:t>
            </a:r>
            <a:r>
              <a:rPr lang="en-US" sz="2800" spc="-10" dirty="0">
                <a:solidFill>
                  <a:srgbClr val="3A3838"/>
                </a:solidFill>
                <a:latin typeface="Gill Sans MT" panose="020B0502020104020203" pitchFamily="34" charset="77"/>
                <a:cs typeface="Times New Roman"/>
              </a:rPr>
              <a:t> </a:t>
            </a:r>
            <a:r>
              <a:rPr lang="en-US" sz="2800" spc="-15" dirty="0">
                <a:solidFill>
                  <a:srgbClr val="3A3838"/>
                </a:solidFill>
                <a:latin typeface="Gill Sans MT" panose="020B0502020104020203" pitchFamily="34" charset="77"/>
                <a:cs typeface="Times New Roman"/>
              </a:rPr>
              <a:t>contractual</a:t>
            </a:r>
            <a:r>
              <a:rPr lang="en-US" sz="2800" spc="5" dirty="0">
                <a:solidFill>
                  <a:srgbClr val="3A3838"/>
                </a:solidFill>
                <a:latin typeface="Gill Sans MT" panose="020B0502020104020203" pitchFamily="34" charset="77"/>
                <a:cs typeface="Times New Roman"/>
              </a:rPr>
              <a:t> </a:t>
            </a:r>
            <a:r>
              <a:rPr lang="en-US" sz="2800" spc="-35" dirty="0">
                <a:solidFill>
                  <a:srgbClr val="3A3838"/>
                </a:solidFill>
                <a:latin typeface="Gill Sans MT" panose="020B0502020104020203" pitchFamily="34" charset="77"/>
                <a:cs typeface="Times New Roman"/>
              </a:rPr>
              <a:t>necessity,</a:t>
            </a:r>
            <a:r>
              <a:rPr lang="en-US" sz="2800" spc="-5" dirty="0">
                <a:solidFill>
                  <a:srgbClr val="3A3838"/>
                </a:solidFill>
                <a:latin typeface="Gill Sans MT" panose="020B0502020104020203" pitchFamily="34" charset="77"/>
                <a:cs typeface="Times New Roman"/>
              </a:rPr>
              <a:t> </a:t>
            </a:r>
            <a:r>
              <a:rPr lang="en-US" sz="2800" spc="-55" dirty="0">
                <a:solidFill>
                  <a:srgbClr val="3A3838"/>
                </a:solidFill>
                <a:latin typeface="Gill Sans MT" panose="020B0502020104020203" pitchFamily="34" charset="77"/>
                <a:cs typeface="Times New Roman"/>
              </a:rPr>
              <a:t>legal</a:t>
            </a:r>
            <a:r>
              <a:rPr lang="en-US" sz="2800" dirty="0">
                <a:solidFill>
                  <a:srgbClr val="3A3838"/>
                </a:solidFill>
                <a:latin typeface="Gill Sans MT" panose="020B0502020104020203" pitchFamily="34" charset="77"/>
                <a:cs typeface="Times New Roman"/>
              </a:rPr>
              <a:t> </a:t>
            </a:r>
            <a:r>
              <a:rPr lang="en-US" sz="2800" spc="-25" dirty="0">
                <a:solidFill>
                  <a:srgbClr val="3A3838"/>
                </a:solidFill>
                <a:latin typeface="Gill Sans MT" panose="020B0502020104020203" pitchFamily="34" charset="77"/>
                <a:cs typeface="Times New Roman"/>
              </a:rPr>
              <a:t>obligation,</a:t>
            </a:r>
            <a:r>
              <a:rPr lang="en-US" sz="2800" spc="5" dirty="0">
                <a:solidFill>
                  <a:srgbClr val="3A3838"/>
                </a:solidFill>
                <a:latin typeface="Gill Sans MT" panose="020B0502020104020203" pitchFamily="34" charset="77"/>
                <a:cs typeface="Times New Roman"/>
              </a:rPr>
              <a:t> </a:t>
            </a:r>
            <a:r>
              <a:rPr lang="en-US" sz="2800" spc="-40" dirty="0">
                <a:solidFill>
                  <a:srgbClr val="3A3838"/>
                </a:solidFill>
                <a:latin typeface="Gill Sans MT" panose="020B0502020104020203" pitchFamily="34" charset="77"/>
                <a:cs typeface="Times New Roman"/>
              </a:rPr>
              <a:t>vital</a:t>
            </a:r>
            <a:r>
              <a:rPr lang="en-US" sz="2800" spc="-5" dirty="0">
                <a:solidFill>
                  <a:srgbClr val="3A3838"/>
                </a:solidFill>
                <a:latin typeface="Gill Sans MT" panose="020B0502020104020203" pitchFamily="34" charset="77"/>
                <a:cs typeface="Times New Roman"/>
              </a:rPr>
              <a:t> </a:t>
            </a:r>
            <a:r>
              <a:rPr lang="en-US" sz="2800" spc="-20" dirty="0">
                <a:solidFill>
                  <a:srgbClr val="3A3838"/>
                </a:solidFill>
                <a:latin typeface="Gill Sans MT" panose="020B0502020104020203" pitchFamily="34" charset="77"/>
                <a:cs typeface="Times New Roman"/>
              </a:rPr>
              <a:t>interests,</a:t>
            </a:r>
            <a:r>
              <a:rPr lang="en-US" sz="2800" spc="10" dirty="0">
                <a:solidFill>
                  <a:srgbClr val="3A3838"/>
                </a:solidFill>
                <a:latin typeface="Gill Sans MT" panose="020B0502020104020203" pitchFamily="34" charset="77"/>
                <a:cs typeface="Times New Roman"/>
              </a:rPr>
              <a:t> </a:t>
            </a:r>
            <a:r>
              <a:rPr lang="en-US" sz="2800" spc="-30" dirty="0">
                <a:solidFill>
                  <a:srgbClr val="3A3838"/>
                </a:solidFill>
                <a:latin typeface="Gill Sans MT" panose="020B0502020104020203" pitchFamily="34" charset="77"/>
                <a:cs typeface="Times New Roman"/>
              </a:rPr>
              <a:t>public</a:t>
            </a:r>
            <a:r>
              <a:rPr lang="en-US" sz="2800" spc="5" dirty="0">
                <a:solidFill>
                  <a:srgbClr val="3A3838"/>
                </a:solidFill>
                <a:latin typeface="Gill Sans MT" panose="020B0502020104020203" pitchFamily="34" charset="77"/>
                <a:cs typeface="Times New Roman"/>
              </a:rPr>
              <a:t> </a:t>
            </a:r>
            <a:r>
              <a:rPr lang="en-US" sz="2800" spc="-20" dirty="0">
                <a:solidFill>
                  <a:srgbClr val="3A3838"/>
                </a:solidFill>
                <a:latin typeface="Gill Sans MT" panose="020B0502020104020203" pitchFamily="34" charset="77"/>
                <a:cs typeface="Times New Roman"/>
              </a:rPr>
              <a:t>interest,</a:t>
            </a:r>
            <a:r>
              <a:rPr lang="en-US" sz="2800" spc="-10" dirty="0">
                <a:solidFill>
                  <a:srgbClr val="3A3838"/>
                </a:solidFill>
                <a:latin typeface="Gill Sans MT" panose="020B0502020104020203" pitchFamily="34" charset="77"/>
                <a:cs typeface="Times New Roman"/>
              </a:rPr>
              <a:t> </a:t>
            </a:r>
            <a:r>
              <a:rPr lang="en-US" sz="2800" spc="-15" dirty="0">
                <a:solidFill>
                  <a:srgbClr val="3A3838"/>
                </a:solidFill>
                <a:latin typeface="Gill Sans MT" panose="020B0502020104020203" pitchFamily="34" charset="77"/>
                <a:cs typeface="Times New Roman"/>
              </a:rPr>
              <a:t>and</a:t>
            </a:r>
            <a:r>
              <a:rPr lang="en-US" sz="2800" spc="-5" dirty="0">
                <a:solidFill>
                  <a:srgbClr val="3A3838"/>
                </a:solidFill>
                <a:latin typeface="Gill Sans MT" panose="020B0502020104020203" pitchFamily="34" charset="77"/>
                <a:cs typeface="Times New Roman"/>
              </a:rPr>
              <a:t> </a:t>
            </a:r>
            <a:r>
              <a:rPr lang="en-US" sz="2800" spc="-35" dirty="0">
                <a:solidFill>
                  <a:srgbClr val="3A3838"/>
                </a:solidFill>
                <a:latin typeface="Gill Sans MT" panose="020B0502020104020203" pitchFamily="34" charset="77"/>
                <a:cs typeface="Times New Roman"/>
              </a:rPr>
              <a:t>legitimate </a:t>
            </a:r>
            <a:r>
              <a:rPr lang="en-US" sz="2800" spc="-285" dirty="0">
                <a:solidFill>
                  <a:srgbClr val="3A3838"/>
                </a:solidFill>
                <a:latin typeface="Gill Sans MT" panose="020B0502020104020203" pitchFamily="34" charset="77"/>
                <a:cs typeface="Times New Roman"/>
              </a:rPr>
              <a:t> </a:t>
            </a:r>
            <a:r>
              <a:rPr lang="en-US" sz="2800" spc="-15" dirty="0">
                <a:solidFill>
                  <a:srgbClr val="3A3838"/>
                </a:solidFill>
                <a:latin typeface="Gill Sans MT" panose="020B0502020104020203" pitchFamily="34" charset="77"/>
                <a:cs typeface="Times New Roman"/>
              </a:rPr>
              <a:t>interests</a:t>
            </a:r>
            <a:r>
              <a:rPr lang="en-US" sz="2800" spc="-10" dirty="0">
                <a:solidFill>
                  <a:srgbClr val="3A3838"/>
                </a:solidFill>
                <a:latin typeface="Gill Sans MT" panose="020B0502020104020203" pitchFamily="34" charset="77"/>
                <a:cs typeface="Times New Roman"/>
              </a:rPr>
              <a:t> </a:t>
            </a:r>
            <a:r>
              <a:rPr lang="en-US" sz="2800" spc="-30" dirty="0">
                <a:solidFill>
                  <a:srgbClr val="3A3838"/>
                </a:solidFill>
                <a:latin typeface="Gill Sans MT" panose="020B0502020104020203" pitchFamily="34" charset="77"/>
                <a:cs typeface="Times New Roman"/>
              </a:rPr>
              <a:t>are</a:t>
            </a:r>
            <a:r>
              <a:rPr lang="en-US" sz="2800" spc="-5" dirty="0">
                <a:solidFill>
                  <a:srgbClr val="3A3838"/>
                </a:solidFill>
                <a:latin typeface="Gill Sans MT" panose="020B0502020104020203" pitchFamily="34" charset="77"/>
                <a:cs typeface="Times New Roman"/>
              </a:rPr>
              <a:t> the</a:t>
            </a:r>
            <a:r>
              <a:rPr lang="en-US" sz="2800" dirty="0">
                <a:solidFill>
                  <a:srgbClr val="3A3838"/>
                </a:solidFill>
                <a:latin typeface="Gill Sans MT" panose="020B0502020104020203" pitchFamily="34" charset="77"/>
                <a:cs typeface="Times New Roman"/>
              </a:rPr>
              <a:t> </a:t>
            </a:r>
            <a:r>
              <a:rPr lang="en-US" sz="2800" spc="-45" dirty="0">
                <a:solidFill>
                  <a:srgbClr val="3A3838"/>
                </a:solidFill>
                <a:latin typeface="Gill Sans MT" panose="020B0502020104020203" pitchFamily="34" charset="77"/>
                <a:cs typeface="Times New Roman"/>
              </a:rPr>
              <a:t>lawful</a:t>
            </a:r>
            <a:r>
              <a:rPr lang="en-US" sz="2800" dirty="0">
                <a:solidFill>
                  <a:srgbClr val="3A3838"/>
                </a:solidFill>
                <a:latin typeface="Gill Sans MT" panose="020B0502020104020203" pitchFamily="34" charset="77"/>
                <a:cs typeface="Times New Roman"/>
              </a:rPr>
              <a:t> </a:t>
            </a:r>
            <a:r>
              <a:rPr lang="en-US" sz="2800" spc="-30" dirty="0">
                <a:solidFill>
                  <a:srgbClr val="3A3838"/>
                </a:solidFill>
                <a:latin typeface="Gill Sans MT" panose="020B0502020104020203" pitchFamily="34" charset="77"/>
                <a:cs typeface="Times New Roman"/>
              </a:rPr>
              <a:t>bases</a:t>
            </a:r>
            <a:r>
              <a:rPr lang="en-US" sz="2800" spc="5" dirty="0">
                <a:solidFill>
                  <a:srgbClr val="3A3838"/>
                </a:solidFill>
                <a:latin typeface="Gill Sans MT" panose="020B0502020104020203" pitchFamily="34" charset="77"/>
                <a:cs typeface="Times New Roman"/>
              </a:rPr>
              <a:t> </a:t>
            </a:r>
            <a:r>
              <a:rPr lang="en-US" sz="2800" spc="-10" dirty="0">
                <a:solidFill>
                  <a:srgbClr val="3A3838"/>
                </a:solidFill>
                <a:latin typeface="Gill Sans MT" panose="020B0502020104020203" pitchFamily="34" charset="77"/>
                <a:cs typeface="Times New Roman"/>
              </a:rPr>
              <a:t>under</a:t>
            </a:r>
            <a:r>
              <a:rPr lang="en-US" sz="2800" spc="-5" dirty="0">
                <a:solidFill>
                  <a:srgbClr val="3A3838"/>
                </a:solidFill>
                <a:latin typeface="Gill Sans MT" panose="020B0502020104020203" pitchFamily="34" charset="77"/>
                <a:cs typeface="Times New Roman"/>
              </a:rPr>
              <a:t> </a:t>
            </a:r>
            <a:r>
              <a:rPr lang="en-US" sz="2800" spc="-10" dirty="0">
                <a:solidFill>
                  <a:srgbClr val="3A3838"/>
                </a:solidFill>
                <a:latin typeface="Gill Sans MT" panose="020B0502020104020203" pitchFamily="34" charset="77"/>
                <a:cs typeface="Times New Roman"/>
              </a:rPr>
              <a:t>the</a:t>
            </a:r>
            <a:r>
              <a:rPr lang="en-US" sz="2800" spc="-5" dirty="0">
                <a:solidFill>
                  <a:srgbClr val="3A3838"/>
                </a:solidFill>
                <a:latin typeface="Gill Sans MT" panose="020B0502020104020203" pitchFamily="34" charset="77"/>
                <a:cs typeface="Times New Roman"/>
              </a:rPr>
              <a:t> </a:t>
            </a:r>
            <a:r>
              <a:rPr lang="en-US" sz="2800" spc="-30" dirty="0">
                <a:solidFill>
                  <a:srgbClr val="3A3838"/>
                </a:solidFill>
                <a:latin typeface="Gill Sans MT" panose="020B0502020104020203" pitchFamily="34" charset="77"/>
                <a:cs typeface="Times New Roman"/>
              </a:rPr>
              <a:t>Nigeria</a:t>
            </a:r>
            <a:r>
              <a:rPr lang="en-US" sz="2800" spc="5" dirty="0">
                <a:solidFill>
                  <a:srgbClr val="3A3838"/>
                </a:solidFill>
                <a:latin typeface="Gill Sans MT" panose="020B0502020104020203" pitchFamily="34" charset="77"/>
                <a:cs typeface="Times New Roman"/>
              </a:rPr>
              <a:t> </a:t>
            </a:r>
            <a:r>
              <a:rPr lang="en-US" sz="2800" spc="-5" dirty="0">
                <a:solidFill>
                  <a:srgbClr val="3A3838"/>
                </a:solidFill>
                <a:latin typeface="Gill Sans MT" panose="020B0502020104020203" pitchFamily="34" charset="77"/>
                <a:cs typeface="Times New Roman"/>
              </a:rPr>
              <a:t>Data</a:t>
            </a:r>
            <a:r>
              <a:rPr lang="en-US" sz="2800" spc="-10" dirty="0">
                <a:solidFill>
                  <a:srgbClr val="3A3838"/>
                </a:solidFill>
                <a:latin typeface="Gill Sans MT" panose="020B0502020104020203" pitchFamily="34" charset="77"/>
                <a:cs typeface="Times New Roman"/>
              </a:rPr>
              <a:t> Protection</a:t>
            </a:r>
            <a:r>
              <a:rPr lang="en-US" sz="2800" dirty="0">
                <a:solidFill>
                  <a:srgbClr val="3A3838"/>
                </a:solidFill>
                <a:latin typeface="Gill Sans MT" panose="020B0502020104020203" pitchFamily="34" charset="77"/>
                <a:cs typeface="Times New Roman"/>
              </a:rPr>
              <a:t> </a:t>
            </a:r>
            <a:r>
              <a:rPr lang="en-US" sz="2800" spc="-30" dirty="0">
                <a:solidFill>
                  <a:srgbClr val="3A3838"/>
                </a:solidFill>
                <a:latin typeface="Gill Sans MT" panose="020B0502020104020203" pitchFamily="34" charset="77"/>
                <a:cs typeface="Times New Roman"/>
              </a:rPr>
              <a:t>Act.</a:t>
            </a:r>
            <a:endParaRPr lang="en-US" sz="2800" dirty="0">
              <a:latin typeface="Gill Sans MT" panose="020B0502020104020203" pitchFamily="34" charset="77"/>
              <a:cs typeface="Times New Roman"/>
            </a:endParaRPr>
          </a:p>
        </p:txBody>
      </p:sp>
      <p:cxnSp>
        <p:nvCxnSpPr>
          <p:cNvPr id="2" name="Straight Connector 1">
            <a:extLst>
              <a:ext uri="{FF2B5EF4-FFF2-40B4-BE49-F238E27FC236}">
                <a16:creationId xmlns:a16="http://schemas.microsoft.com/office/drawing/2014/main" id="{0DEB403A-9A35-253C-C80D-D97FE8CB20E0}"/>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3" name="Slide Number Placeholder 1">
            <a:extLst>
              <a:ext uri="{FF2B5EF4-FFF2-40B4-BE49-F238E27FC236}">
                <a16:creationId xmlns:a16="http://schemas.microsoft.com/office/drawing/2014/main" id="{D30FA870-04F5-DB70-04AA-2C8BC65600D8}"/>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39</a:t>
            </a:fld>
            <a:r>
              <a:rPr lang="en-US" altLang="en-US" sz="2000" b="1" dirty="0">
                <a:solidFill>
                  <a:schemeClr val="bg1"/>
                </a:solidFill>
                <a:latin typeface="Gill Sans MT" panose="020B0502020104020203" pitchFamily="34" charset="0"/>
              </a:rPr>
              <a:t>     </a:t>
            </a:r>
          </a:p>
        </p:txBody>
      </p:sp>
      <p:sp>
        <p:nvSpPr>
          <p:cNvPr id="4" name="object 7">
            <a:extLst>
              <a:ext uri="{FF2B5EF4-FFF2-40B4-BE49-F238E27FC236}">
                <a16:creationId xmlns:a16="http://schemas.microsoft.com/office/drawing/2014/main" id="{F4B5E50A-57D3-A7BB-E8B0-81E4694CC913}"/>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3374638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3"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ill Sans MT" panose="020B0502020104020203" pitchFamily="34" charset="77"/>
            </a:endParaRPr>
          </a:p>
        </p:txBody>
      </p:sp>
      <p:pic>
        <p:nvPicPr>
          <p:cNvPr id="15" name="object 15"/>
          <p:cNvPicPr/>
          <p:nvPr/>
        </p:nvPicPr>
        <p:blipFill>
          <a:blip r:embed="rId4" cstate="print"/>
          <a:stretch>
            <a:fillRect/>
          </a:stretch>
        </p:blipFill>
        <p:spPr>
          <a:xfrm>
            <a:off x="925646" y="2639684"/>
            <a:ext cx="12928466" cy="805188"/>
          </a:xfrm>
          <a:prstGeom prst="rect">
            <a:avLst/>
          </a:prstGeom>
        </p:spPr>
      </p:pic>
      <p:sp>
        <p:nvSpPr>
          <p:cNvPr id="16" name="object 16"/>
          <p:cNvSpPr txBox="1"/>
          <p:nvPr/>
        </p:nvSpPr>
        <p:spPr>
          <a:xfrm>
            <a:off x="1814512" y="1487421"/>
            <a:ext cx="17465190" cy="566822"/>
          </a:xfrm>
          <a:prstGeom prst="rect">
            <a:avLst/>
          </a:prstGeom>
        </p:spPr>
        <p:txBody>
          <a:bodyPr vert="horz" wrap="square" lIns="0" tIns="12700" rIns="0" bIns="0" rtlCol="0">
            <a:spAutoFit/>
          </a:bodyPr>
          <a:lstStyle/>
          <a:p>
            <a:pPr marL="386080">
              <a:spcBef>
                <a:spcPts val="95"/>
              </a:spcBef>
            </a:pPr>
            <a:r>
              <a:rPr lang="en-US" sz="3600" b="1" spc="-10" dirty="0">
                <a:solidFill>
                  <a:srgbClr val="054C2C"/>
                </a:solidFill>
                <a:latin typeface="Gill Sans MT" panose="020B0502020104020203" pitchFamily="34" charset="77"/>
                <a:cs typeface="Times New Roman"/>
              </a:rPr>
              <a:t>Understanding</a:t>
            </a:r>
            <a:r>
              <a:rPr lang="en-US" sz="3600" b="1" dirty="0">
                <a:solidFill>
                  <a:srgbClr val="054C2C"/>
                </a:solidFill>
                <a:latin typeface="Gill Sans MT" panose="020B0502020104020203" pitchFamily="34" charset="77"/>
                <a:cs typeface="Times New Roman"/>
              </a:rPr>
              <a:t> </a:t>
            </a:r>
            <a:r>
              <a:rPr lang="en-US" sz="3600" b="1" spc="-35" dirty="0">
                <a:solidFill>
                  <a:srgbClr val="054C2C"/>
                </a:solidFill>
                <a:latin typeface="Gill Sans MT" panose="020B0502020104020203" pitchFamily="34" charset="77"/>
                <a:cs typeface="Times New Roman"/>
              </a:rPr>
              <a:t>Lawful</a:t>
            </a:r>
            <a:r>
              <a:rPr lang="en-US" sz="3600" b="1" spc="10" dirty="0">
                <a:solidFill>
                  <a:srgbClr val="054C2C"/>
                </a:solidFill>
                <a:latin typeface="Gill Sans MT" panose="020B0502020104020203" pitchFamily="34" charset="77"/>
                <a:cs typeface="Times New Roman"/>
              </a:rPr>
              <a:t> Basis</a:t>
            </a:r>
            <a:r>
              <a:rPr lang="en-US" sz="3600" b="1" dirty="0">
                <a:solidFill>
                  <a:srgbClr val="054C2C"/>
                </a:solidFill>
                <a:latin typeface="Gill Sans MT" panose="020B0502020104020203" pitchFamily="34" charset="77"/>
                <a:cs typeface="Times New Roman"/>
              </a:rPr>
              <a:t> </a:t>
            </a:r>
            <a:r>
              <a:rPr lang="en-US" sz="3600" b="1" spc="-15" dirty="0">
                <a:solidFill>
                  <a:srgbClr val="054C2C"/>
                </a:solidFill>
                <a:latin typeface="Gill Sans MT" panose="020B0502020104020203" pitchFamily="34" charset="77"/>
                <a:cs typeface="Times New Roman"/>
              </a:rPr>
              <a:t>and</a:t>
            </a:r>
            <a:r>
              <a:rPr lang="en-US" sz="3600" b="1" spc="-5" dirty="0">
                <a:solidFill>
                  <a:srgbClr val="054C2C"/>
                </a:solidFill>
                <a:latin typeface="Gill Sans MT" panose="020B0502020104020203" pitchFamily="34" charset="77"/>
                <a:cs typeface="Times New Roman"/>
              </a:rPr>
              <a:t> </a:t>
            </a:r>
            <a:r>
              <a:rPr lang="en-US" sz="3600" b="1" dirty="0">
                <a:solidFill>
                  <a:srgbClr val="054C2C"/>
                </a:solidFill>
                <a:latin typeface="Gill Sans MT" panose="020B0502020104020203" pitchFamily="34" charset="77"/>
                <a:cs typeface="Times New Roman"/>
              </a:rPr>
              <a:t>Rights </a:t>
            </a:r>
            <a:r>
              <a:rPr lang="en-US" sz="3600" b="1" spc="-10" dirty="0">
                <a:solidFill>
                  <a:srgbClr val="054C2C"/>
                </a:solidFill>
                <a:latin typeface="Gill Sans MT" panose="020B0502020104020203" pitchFamily="34" charset="77"/>
                <a:cs typeface="Times New Roman"/>
              </a:rPr>
              <a:t>of</a:t>
            </a:r>
            <a:r>
              <a:rPr lang="en-US" sz="3600" b="1" spc="5" dirty="0">
                <a:solidFill>
                  <a:srgbClr val="054C2C"/>
                </a:solidFill>
                <a:latin typeface="Gill Sans MT" panose="020B0502020104020203" pitchFamily="34" charset="77"/>
                <a:cs typeface="Times New Roman"/>
              </a:rPr>
              <a:t> </a:t>
            </a:r>
            <a:r>
              <a:rPr lang="en-US" sz="3600" b="1" spc="-5" dirty="0">
                <a:solidFill>
                  <a:srgbClr val="054C2C"/>
                </a:solidFill>
                <a:latin typeface="Gill Sans MT" panose="020B0502020104020203" pitchFamily="34" charset="77"/>
                <a:cs typeface="Times New Roman"/>
              </a:rPr>
              <a:t>Data</a:t>
            </a:r>
            <a:r>
              <a:rPr lang="en-US" sz="3600" b="1" spc="10" dirty="0">
                <a:solidFill>
                  <a:srgbClr val="054C2C"/>
                </a:solidFill>
                <a:latin typeface="Gill Sans MT" panose="020B0502020104020203" pitchFamily="34" charset="77"/>
                <a:cs typeface="Times New Roman"/>
              </a:rPr>
              <a:t> </a:t>
            </a:r>
            <a:r>
              <a:rPr lang="en-US" sz="3600" b="1" spc="-20" dirty="0">
                <a:solidFill>
                  <a:srgbClr val="054C2C"/>
                </a:solidFill>
                <a:latin typeface="Gill Sans MT" panose="020B0502020104020203" pitchFamily="34" charset="77"/>
                <a:cs typeface="Times New Roman"/>
              </a:rPr>
              <a:t>Subjects</a:t>
            </a:r>
            <a:endParaRPr lang="en-US" sz="3600" b="1" dirty="0">
              <a:solidFill>
                <a:srgbClr val="054C2C"/>
              </a:solidFill>
              <a:latin typeface="Gill Sans MT" panose="020B0502020104020203" pitchFamily="34" charset="77"/>
              <a:cs typeface="Times New Roman"/>
            </a:endParaRPr>
          </a:p>
        </p:txBody>
      </p:sp>
      <p:sp>
        <p:nvSpPr>
          <p:cNvPr id="17" name="object 17"/>
          <p:cNvSpPr txBox="1"/>
          <p:nvPr/>
        </p:nvSpPr>
        <p:spPr>
          <a:xfrm>
            <a:off x="1196380" y="2711204"/>
            <a:ext cx="11895732" cy="505267"/>
          </a:xfrm>
          <a:prstGeom prst="rect">
            <a:avLst/>
          </a:prstGeom>
        </p:spPr>
        <p:txBody>
          <a:bodyPr vert="horz" wrap="square" lIns="0" tIns="12700" rIns="0" bIns="0" rtlCol="0">
            <a:spAutoFit/>
          </a:bodyPr>
          <a:lstStyle/>
          <a:p>
            <a:pPr marL="260985" algn="just">
              <a:spcBef>
                <a:spcPts val="1250"/>
              </a:spcBef>
            </a:pPr>
            <a:r>
              <a:rPr lang="en-US" sz="3200" spc="-5" dirty="0">
                <a:solidFill>
                  <a:srgbClr val="FFFFFF"/>
                </a:solidFill>
                <a:latin typeface="Gill Sans MT" panose="020B0502020104020203" pitchFamily="34" charset="77"/>
                <a:cs typeface="Times New Roman"/>
              </a:rPr>
              <a:t>Strategies and Leadership Roles in Fulfilling Data Subject Rights.</a:t>
            </a:r>
          </a:p>
        </p:txBody>
      </p:sp>
      <p:sp>
        <p:nvSpPr>
          <p:cNvPr id="23" name="TextBox 22">
            <a:extLst>
              <a:ext uri="{FF2B5EF4-FFF2-40B4-BE49-F238E27FC236}">
                <a16:creationId xmlns:a16="http://schemas.microsoft.com/office/drawing/2014/main" id="{E4CF7F3A-9E50-793B-7F28-2AE8BBEA2721}"/>
              </a:ext>
            </a:extLst>
          </p:cNvPr>
          <p:cNvSpPr txBox="1"/>
          <p:nvPr/>
        </p:nvSpPr>
        <p:spPr>
          <a:xfrm>
            <a:off x="823912" y="3421896"/>
            <a:ext cx="16822852" cy="1256370"/>
          </a:xfrm>
          <a:prstGeom prst="rect">
            <a:avLst/>
          </a:prstGeom>
          <a:noFill/>
        </p:spPr>
        <p:txBody>
          <a:bodyPr wrap="square">
            <a:spAutoFit/>
          </a:bodyPr>
          <a:lstStyle/>
          <a:p>
            <a:pPr marL="197485" marR="452120">
              <a:lnSpc>
                <a:spcPct val="140800"/>
              </a:lnSpc>
              <a:spcBef>
                <a:spcPts val="865"/>
              </a:spcBef>
            </a:pPr>
            <a:r>
              <a:rPr lang="en-US" sz="2800" spc="-20" dirty="0">
                <a:latin typeface="Gill Sans MT" panose="020B0502020104020203" pitchFamily="34" charset="77"/>
                <a:cs typeface="Times New Roman"/>
              </a:rPr>
              <a:t>Organizations</a:t>
            </a:r>
            <a:r>
              <a:rPr lang="en-US" sz="2800" spc="-5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must</a:t>
            </a:r>
            <a:r>
              <a:rPr lang="en-US" sz="2800" spc="-5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recognize</a:t>
            </a:r>
            <a:r>
              <a:rPr lang="en-US" sz="2800" spc="-5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50" dirty="0">
                <a:latin typeface="Gill Sans MT" panose="020B0502020104020203" pitchFamily="34" charset="77"/>
                <a:cs typeface="Times New Roman"/>
              </a:rPr>
              <a:t> </a:t>
            </a:r>
            <a:r>
              <a:rPr lang="en-US" sz="2800" spc="-65" dirty="0">
                <a:latin typeface="Gill Sans MT" panose="020B0502020104020203" pitchFamily="34" charset="77"/>
                <a:cs typeface="Times New Roman"/>
              </a:rPr>
              <a:t>key</a:t>
            </a:r>
            <a:r>
              <a:rPr lang="en-US" sz="2800" spc="-4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strategies</a:t>
            </a:r>
            <a:r>
              <a:rPr lang="en-US" sz="2800" spc="-45" dirty="0">
                <a:latin typeface="Gill Sans MT" panose="020B0502020104020203" pitchFamily="34" charset="77"/>
                <a:cs typeface="Times New Roman"/>
              </a:rPr>
              <a:t> </a:t>
            </a:r>
            <a:r>
              <a:rPr lang="en-US" sz="2800" dirty="0">
                <a:latin typeface="Gill Sans MT" panose="020B0502020104020203" pitchFamily="34" charset="77"/>
                <a:cs typeface="Times New Roman"/>
              </a:rPr>
              <a:t>for</a:t>
            </a:r>
            <a:r>
              <a:rPr lang="en-US" sz="2800" spc="-6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ensuring</a:t>
            </a:r>
            <a:r>
              <a:rPr lang="en-US" sz="2800" spc="-3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6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Subject</a:t>
            </a:r>
            <a:r>
              <a:rPr lang="en-US" sz="2800" spc="-4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rights</a:t>
            </a:r>
            <a:r>
              <a:rPr lang="en-US" sz="2800" spc="-5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are</a:t>
            </a:r>
            <a:r>
              <a:rPr lang="en-US" sz="2800" spc="-5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fulfilled, </a:t>
            </a:r>
            <a:r>
              <a:rPr lang="en-US" sz="2800" spc="-28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as</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this</a:t>
            </a:r>
            <a:r>
              <a:rPr lang="en-US" sz="2800" dirty="0">
                <a:latin typeface="Gill Sans MT" panose="020B0502020104020203" pitchFamily="34" charset="77"/>
                <a:cs typeface="Times New Roman"/>
              </a:rPr>
              <a:t> </a:t>
            </a:r>
            <a:r>
              <a:rPr lang="en-US" sz="2800" spc="-55" dirty="0">
                <a:latin typeface="Gill Sans MT" panose="020B0502020104020203" pitchFamily="34" charset="77"/>
                <a:cs typeface="Times New Roman"/>
              </a:rPr>
              <a:t>is</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fundamental</a:t>
            </a:r>
            <a:r>
              <a:rPr lang="en-US" sz="2800" dirty="0">
                <a:latin typeface="Gill Sans MT" panose="020B0502020104020203" pitchFamily="34" charset="77"/>
                <a:cs typeface="Times New Roman"/>
              </a:rPr>
              <a:t> for</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compliance</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building</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trust</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with</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Subjects</a:t>
            </a:r>
            <a:endParaRPr lang="en-US" sz="2800" dirty="0">
              <a:latin typeface="Gill Sans MT" panose="020B0502020104020203" pitchFamily="34" charset="77"/>
              <a:cs typeface="Times New Roman"/>
            </a:endParaRPr>
          </a:p>
        </p:txBody>
      </p:sp>
      <p:pic>
        <p:nvPicPr>
          <p:cNvPr id="11" name="object 10">
            <a:extLst>
              <a:ext uri="{FF2B5EF4-FFF2-40B4-BE49-F238E27FC236}">
                <a16:creationId xmlns:a16="http://schemas.microsoft.com/office/drawing/2014/main" id="{BB04EF53-92E9-D6E2-FB31-3416AB139332}"/>
              </a:ext>
            </a:extLst>
          </p:cNvPr>
          <p:cNvPicPr/>
          <p:nvPr/>
        </p:nvPicPr>
        <p:blipFill>
          <a:blip r:embed="rId5" cstate="print"/>
          <a:stretch>
            <a:fillRect/>
          </a:stretch>
        </p:blipFill>
        <p:spPr>
          <a:xfrm>
            <a:off x="1196380" y="5422855"/>
            <a:ext cx="10750259" cy="3789474"/>
          </a:xfrm>
          <a:prstGeom prst="rect">
            <a:avLst/>
          </a:prstGeom>
        </p:spPr>
      </p:pic>
      <p:cxnSp>
        <p:nvCxnSpPr>
          <p:cNvPr id="2" name="Straight Connector 1">
            <a:extLst>
              <a:ext uri="{FF2B5EF4-FFF2-40B4-BE49-F238E27FC236}">
                <a16:creationId xmlns:a16="http://schemas.microsoft.com/office/drawing/2014/main" id="{0466D889-4422-EE5D-0C6F-1CF3620AA0A8}"/>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3" name="Slide Number Placeholder 1">
            <a:extLst>
              <a:ext uri="{FF2B5EF4-FFF2-40B4-BE49-F238E27FC236}">
                <a16:creationId xmlns:a16="http://schemas.microsoft.com/office/drawing/2014/main" id="{FE7E3B07-A2E9-8DB0-F4AE-B6DC889F3293}"/>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40</a:t>
            </a:fld>
            <a:r>
              <a:rPr lang="en-US" altLang="en-US" sz="2000" b="1" dirty="0">
                <a:solidFill>
                  <a:schemeClr val="bg1"/>
                </a:solidFill>
                <a:latin typeface="Gill Sans MT" panose="020B0502020104020203" pitchFamily="34" charset="0"/>
              </a:rPr>
              <a:t>     </a:t>
            </a:r>
          </a:p>
        </p:txBody>
      </p:sp>
      <p:sp>
        <p:nvSpPr>
          <p:cNvPr id="4" name="object 7">
            <a:extLst>
              <a:ext uri="{FF2B5EF4-FFF2-40B4-BE49-F238E27FC236}">
                <a16:creationId xmlns:a16="http://schemas.microsoft.com/office/drawing/2014/main" id="{F2AFE7F3-E5DB-A4F4-547C-753E5BB5FE3F}"/>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2402670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92D9A47A-83D6-A95F-1BF9-065BF0E521EA}"/>
              </a:ext>
            </a:extLst>
          </p:cNvPr>
          <p:cNvSpPr>
            <a:spLocks noGrp="1"/>
          </p:cNvSpPr>
          <p:nvPr>
            <p:ph type="title"/>
          </p:nvPr>
        </p:nvSpPr>
        <p:spPr>
          <a:xfrm>
            <a:off x="8621505" y="2691417"/>
            <a:ext cx="4962993" cy="1194691"/>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marL="151765">
              <a:spcBef>
                <a:spcPts val="1300"/>
              </a:spcBef>
            </a:pPr>
            <a:r>
              <a:rPr lang="en-US" sz="3600" b="1" spc="-5" dirty="0">
                <a:solidFill>
                  <a:srgbClr val="FFFFFF"/>
                </a:solidFill>
              </a:rPr>
              <a:t> </a:t>
            </a:r>
          </a:p>
        </p:txBody>
      </p:sp>
      <p:grpSp>
        <p:nvGrpSpPr>
          <p:cNvPr id="7" name="Group 6">
            <a:extLst>
              <a:ext uri="{FF2B5EF4-FFF2-40B4-BE49-F238E27FC236}">
                <a16:creationId xmlns:a16="http://schemas.microsoft.com/office/drawing/2014/main" id="{9C9FC309-81AB-BF4F-554A-BB7A86318E5E}"/>
              </a:ext>
            </a:extLst>
          </p:cNvPr>
          <p:cNvGrpSpPr/>
          <p:nvPr/>
        </p:nvGrpSpPr>
        <p:grpSpPr>
          <a:xfrm>
            <a:off x="3567112" y="1997075"/>
            <a:ext cx="12967921" cy="4748324"/>
            <a:chOff x="7123747" y="1894204"/>
            <a:chExt cx="5653551" cy="2070100"/>
          </a:xfrm>
        </p:grpSpPr>
        <p:sp>
          <p:nvSpPr>
            <p:cNvPr id="9" name="object 3">
              <a:extLst>
                <a:ext uri="{FF2B5EF4-FFF2-40B4-BE49-F238E27FC236}">
                  <a16:creationId xmlns:a16="http://schemas.microsoft.com/office/drawing/2014/main" id="{35658846-7831-B13E-D944-12E606E515CA}"/>
                </a:ext>
              </a:extLst>
            </p:cNvPr>
            <p:cNvSpPr txBox="1"/>
            <p:nvPr/>
          </p:nvSpPr>
          <p:spPr>
            <a:xfrm>
              <a:off x="8590597" y="3154807"/>
              <a:ext cx="4186701" cy="752244"/>
            </a:xfrm>
            <a:prstGeom prst="rect">
              <a:avLst/>
            </a:prstGeom>
          </p:spPr>
          <p:txBody>
            <a:bodyPr vert="horz" wrap="square" lIns="0" tIns="32384" rIns="0" bIns="0" rtlCol="0">
              <a:spAutoFit/>
            </a:bodyPr>
            <a:lstStyle/>
            <a:p>
              <a:pPr marR="5080">
                <a:spcBef>
                  <a:spcPts val="254"/>
                </a:spcBef>
              </a:pPr>
              <a:r>
                <a:rPr sz="3600" spc="-50" dirty="0">
                  <a:solidFill>
                    <a:srgbClr val="054C2C"/>
                  </a:solidFill>
                  <a:latin typeface="Gill Sans MT" panose="020B0502020104020203" pitchFamily="34" charset="77"/>
                  <a:cs typeface="Times New Roman"/>
                </a:rPr>
                <a:t>Kenya</a:t>
              </a:r>
              <a:r>
                <a:rPr sz="3600" spc="195" dirty="0">
                  <a:solidFill>
                    <a:srgbClr val="054C2C"/>
                  </a:solidFill>
                  <a:latin typeface="Gill Sans MT" panose="020B0502020104020203" pitchFamily="34" charset="77"/>
                  <a:cs typeface="Times New Roman"/>
                </a:rPr>
                <a:t> </a:t>
              </a:r>
              <a:r>
                <a:rPr sz="3600" spc="10" dirty="0">
                  <a:solidFill>
                    <a:srgbClr val="054C2C"/>
                  </a:solidFill>
                  <a:latin typeface="Gill Sans MT" panose="020B0502020104020203" pitchFamily="34" charset="77"/>
                  <a:cs typeface="Times New Roman"/>
                </a:rPr>
                <a:t>suspends</a:t>
              </a:r>
              <a:r>
                <a:rPr sz="3600" spc="125" dirty="0">
                  <a:solidFill>
                    <a:srgbClr val="054C2C"/>
                  </a:solidFill>
                  <a:latin typeface="Gill Sans MT" panose="020B0502020104020203" pitchFamily="34" charset="77"/>
                  <a:cs typeface="Times New Roman"/>
                </a:rPr>
                <a:t> </a:t>
              </a:r>
              <a:r>
                <a:rPr sz="3600" spc="-70" dirty="0">
                  <a:solidFill>
                    <a:srgbClr val="054C2C"/>
                  </a:solidFill>
                  <a:latin typeface="Gill Sans MT" panose="020B0502020104020203" pitchFamily="34" charset="77"/>
                  <a:cs typeface="Times New Roman"/>
                </a:rPr>
                <a:t>World</a:t>
              </a:r>
              <a:r>
                <a:rPr sz="3600" spc="204" dirty="0">
                  <a:solidFill>
                    <a:srgbClr val="054C2C"/>
                  </a:solidFill>
                  <a:latin typeface="Gill Sans MT" panose="020B0502020104020203" pitchFamily="34" charset="77"/>
                  <a:cs typeface="Times New Roman"/>
                </a:rPr>
                <a:t> </a:t>
              </a:r>
              <a:r>
                <a:rPr sz="3600" spc="15" dirty="0">
                  <a:solidFill>
                    <a:srgbClr val="054C2C"/>
                  </a:solidFill>
                  <a:latin typeface="Gill Sans MT" panose="020B0502020104020203" pitchFamily="34" charset="77"/>
                  <a:cs typeface="Times New Roman"/>
                </a:rPr>
                <a:t>coin</a:t>
              </a:r>
              <a:r>
                <a:rPr sz="3600" spc="125" dirty="0">
                  <a:solidFill>
                    <a:srgbClr val="054C2C"/>
                  </a:solidFill>
                  <a:latin typeface="Gill Sans MT" panose="020B0502020104020203" pitchFamily="34" charset="77"/>
                  <a:cs typeface="Times New Roman"/>
                </a:rPr>
                <a:t> </a:t>
              </a:r>
              <a:r>
                <a:rPr sz="3600" spc="-35" dirty="0">
                  <a:solidFill>
                    <a:srgbClr val="054C2C"/>
                  </a:solidFill>
                  <a:latin typeface="Gill Sans MT" panose="020B0502020104020203" pitchFamily="34" charset="77"/>
                  <a:cs typeface="Times New Roman"/>
                </a:rPr>
                <a:t>project</a:t>
              </a:r>
              <a:r>
                <a:rPr sz="3600" spc="175" dirty="0">
                  <a:solidFill>
                    <a:srgbClr val="054C2C"/>
                  </a:solidFill>
                  <a:latin typeface="Gill Sans MT" panose="020B0502020104020203" pitchFamily="34" charset="77"/>
                  <a:cs typeface="Times New Roman"/>
                </a:rPr>
                <a:t> </a:t>
              </a:r>
              <a:r>
                <a:rPr sz="3600" spc="-40" dirty="0">
                  <a:solidFill>
                    <a:srgbClr val="054C2C"/>
                  </a:solidFill>
                  <a:latin typeface="Gill Sans MT" panose="020B0502020104020203" pitchFamily="34" charset="77"/>
                  <a:cs typeface="Times New Roman"/>
                </a:rPr>
                <a:t>over </a:t>
              </a:r>
              <a:r>
                <a:rPr sz="3600" spc="-385" dirty="0">
                  <a:solidFill>
                    <a:srgbClr val="054C2C"/>
                  </a:solidFill>
                  <a:latin typeface="Gill Sans MT" panose="020B0502020104020203" pitchFamily="34" charset="77"/>
                  <a:cs typeface="Times New Roman"/>
                </a:rPr>
                <a:t> </a:t>
              </a:r>
              <a:r>
                <a:rPr sz="3600" spc="-30" dirty="0">
                  <a:solidFill>
                    <a:srgbClr val="054C2C"/>
                  </a:solidFill>
                  <a:latin typeface="Gill Sans MT" panose="020B0502020104020203" pitchFamily="34" charset="77"/>
                  <a:cs typeface="Times New Roman"/>
                </a:rPr>
                <a:t>data</a:t>
              </a:r>
              <a:r>
                <a:rPr sz="3600" spc="-10" dirty="0">
                  <a:solidFill>
                    <a:srgbClr val="054C2C"/>
                  </a:solidFill>
                  <a:latin typeface="Gill Sans MT" panose="020B0502020104020203" pitchFamily="34" charset="77"/>
                  <a:cs typeface="Times New Roman"/>
                </a:rPr>
                <a:t> </a:t>
              </a:r>
              <a:r>
                <a:rPr sz="3600" spc="-15" dirty="0">
                  <a:solidFill>
                    <a:srgbClr val="054C2C"/>
                  </a:solidFill>
                  <a:latin typeface="Gill Sans MT" panose="020B0502020104020203" pitchFamily="34" charset="77"/>
                  <a:cs typeface="Times New Roman"/>
                </a:rPr>
                <a:t>safety</a:t>
              </a:r>
              <a:r>
                <a:rPr sz="3600" spc="-5" dirty="0">
                  <a:solidFill>
                    <a:srgbClr val="054C2C"/>
                  </a:solidFill>
                  <a:latin typeface="Gill Sans MT" panose="020B0502020104020203" pitchFamily="34" charset="77"/>
                  <a:cs typeface="Times New Roman"/>
                </a:rPr>
                <a:t> </a:t>
              </a:r>
              <a:r>
                <a:rPr sz="3600" dirty="0">
                  <a:solidFill>
                    <a:srgbClr val="054C2C"/>
                  </a:solidFill>
                  <a:latin typeface="Gill Sans MT" panose="020B0502020104020203" pitchFamily="34" charset="77"/>
                  <a:cs typeface="Times New Roman"/>
                </a:rPr>
                <a:t>concerns</a:t>
              </a:r>
            </a:p>
            <a:p>
              <a:pPr>
                <a:spcBef>
                  <a:spcPts val="1245"/>
                </a:spcBef>
              </a:pPr>
              <a:r>
                <a:rPr sz="2800" u="sng" spc="-5" dirty="0">
                  <a:solidFill>
                    <a:srgbClr val="054C2C"/>
                  </a:solidFill>
                  <a:uFill>
                    <a:solidFill>
                      <a:srgbClr val="0462C1"/>
                    </a:solidFill>
                  </a:uFill>
                  <a:latin typeface="Gill Sans MT" panose="020B0502020104020203" pitchFamily="34" charset="77"/>
                  <a:cs typeface="Times New Roman"/>
                  <a:hlinkClick r:id="rId2">
                    <a:extLst>
                      <a:ext uri="{A12FA001-AC4F-418D-AE19-62706E023703}">
                        <ahyp:hlinkClr xmlns:ahyp="http://schemas.microsoft.com/office/drawing/2018/hyperlinkcolor" val="tx"/>
                      </a:ext>
                    </a:extLst>
                  </a:hlinkClick>
                </a:rPr>
                <a:t>https://www.youtube.com/watch?v=kk_hCkF_y9w</a:t>
              </a:r>
              <a:endParaRPr sz="2800" dirty="0">
                <a:solidFill>
                  <a:srgbClr val="054C2C"/>
                </a:solidFill>
                <a:latin typeface="Gill Sans MT" panose="020B0502020104020203" pitchFamily="34" charset="77"/>
                <a:cs typeface="Times New Roman"/>
              </a:endParaRPr>
            </a:p>
          </p:txBody>
        </p:sp>
        <p:pic>
          <p:nvPicPr>
            <p:cNvPr id="10" name="object 9">
              <a:extLst>
                <a:ext uri="{FF2B5EF4-FFF2-40B4-BE49-F238E27FC236}">
                  <a16:creationId xmlns:a16="http://schemas.microsoft.com/office/drawing/2014/main" id="{26A8ED89-8C1E-E8B7-FE75-B6B500D67153}"/>
                </a:ext>
              </a:extLst>
            </p:cNvPr>
            <p:cNvPicPr/>
            <p:nvPr/>
          </p:nvPicPr>
          <p:blipFill>
            <a:blip r:embed="rId3" cstate="print"/>
            <a:stretch>
              <a:fillRect/>
            </a:stretch>
          </p:blipFill>
          <p:spPr>
            <a:xfrm>
              <a:off x="7123747" y="1894204"/>
              <a:ext cx="1346200" cy="2070100"/>
            </a:xfrm>
            <a:prstGeom prst="rect">
              <a:avLst/>
            </a:prstGeom>
          </p:spPr>
        </p:pic>
        <p:sp>
          <p:nvSpPr>
            <p:cNvPr id="12" name="object 11">
              <a:extLst>
                <a:ext uri="{FF2B5EF4-FFF2-40B4-BE49-F238E27FC236}">
                  <a16:creationId xmlns:a16="http://schemas.microsoft.com/office/drawing/2014/main" id="{A397619A-6762-9213-A087-622224B30CD7}"/>
                </a:ext>
              </a:extLst>
            </p:cNvPr>
            <p:cNvSpPr txBox="1"/>
            <p:nvPr/>
          </p:nvSpPr>
          <p:spPr>
            <a:xfrm>
              <a:off x="9576879" y="2307081"/>
              <a:ext cx="1743075" cy="300506"/>
            </a:xfrm>
            <a:prstGeom prst="rect">
              <a:avLst/>
            </a:prstGeom>
          </p:spPr>
          <p:txBody>
            <a:bodyPr vert="horz" wrap="square" lIns="0" tIns="12065" rIns="0" bIns="0" rtlCol="0">
              <a:spAutoFit/>
            </a:bodyPr>
            <a:lstStyle/>
            <a:p>
              <a:pPr>
                <a:spcBef>
                  <a:spcPts val="95"/>
                </a:spcBef>
              </a:pPr>
              <a:r>
                <a:rPr sz="4400" b="1" spc="-75" dirty="0">
                  <a:solidFill>
                    <a:srgbClr val="FFFFFF"/>
                  </a:solidFill>
                  <a:latin typeface="Gill Sans MT" panose="020B0502020104020203" pitchFamily="34" charset="77"/>
                  <a:cs typeface="Times New Roman"/>
                </a:rPr>
                <a:t>CAS</a:t>
              </a:r>
              <a:r>
                <a:rPr sz="4400" b="1" spc="-70" dirty="0">
                  <a:solidFill>
                    <a:srgbClr val="FFFFFF"/>
                  </a:solidFill>
                  <a:latin typeface="Gill Sans MT" panose="020B0502020104020203" pitchFamily="34" charset="77"/>
                  <a:cs typeface="Times New Roman"/>
                </a:rPr>
                <a:t>E</a:t>
              </a:r>
              <a:r>
                <a:rPr sz="4400" b="1" spc="-5" dirty="0">
                  <a:solidFill>
                    <a:srgbClr val="FFFFFF"/>
                  </a:solidFill>
                  <a:latin typeface="Gill Sans MT" panose="020B0502020104020203" pitchFamily="34" charset="77"/>
                  <a:cs typeface="Times New Roman"/>
                </a:rPr>
                <a:t> </a:t>
              </a:r>
              <a:r>
                <a:rPr sz="4400" b="1" spc="-35" dirty="0">
                  <a:solidFill>
                    <a:srgbClr val="FFFFFF"/>
                  </a:solidFill>
                  <a:latin typeface="Gill Sans MT" panose="020B0502020104020203" pitchFamily="34" charset="77"/>
                  <a:cs typeface="Times New Roman"/>
                </a:rPr>
                <a:t>S</a:t>
              </a:r>
              <a:r>
                <a:rPr sz="4400" b="1" spc="-25" dirty="0">
                  <a:solidFill>
                    <a:srgbClr val="FFFFFF"/>
                  </a:solidFill>
                  <a:latin typeface="Gill Sans MT" panose="020B0502020104020203" pitchFamily="34" charset="77"/>
                  <a:cs typeface="Times New Roman"/>
                </a:rPr>
                <a:t>T</a:t>
              </a:r>
              <a:r>
                <a:rPr sz="4400" b="1" spc="95" dirty="0">
                  <a:solidFill>
                    <a:srgbClr val="FFFFFF"/>
                  </a:solidFill>
                  <a:latin typeface="Gill Sans MT" panose="020B0502020104020203" pitchFamily="34" charset="77"/>
                  <a:cs typeface="Times New Roman"/>
                </a:rPr>
                <a:t>U</a:t>
              </a:r>
              <a:r>
                <a:rPr sz="4400" b="1" spc="105" dirty="0">
                  <a:solidFill>
                    <a:srgbClr val="FFFFFF"/>
                  </a:solidFill>
                  <a:latin typeface="Gill Sans MT" panose="020B0502020104020203" pitchFamily="34" charset="77"/>
                  <a:cs typeface="Times New Roman"/>
                </a:rPr>
                <a:t>D</a:t>
              </a:r>
              <a:r>
                <a:rPr sz="4400" b="1" spc="-150" dirty="0">
                  <a:solidFill>
                    <a:srgbClr val="FFFFFF"/>
                  </a:solidFill>
                  <a:latin typeface="Gill Sans MT" panose="020B0502020104020203" pitchFamily="34" charset="77"/>
                  <a:cs typeface="Times New Roman"/>
                </a:rPr>
                <a:t>Y</a:t>
              </a:r>
              <a:endParaRPr sz="4400" b="1" dirty="0">
                <a:latin typeface="Gill Sans MT" panose="020B0502020104020203" pitchFamily="34" charset="77"/>
                <a:cs typeface="Times New Roman"/>
              </a:endParaRPr>
            </a:p>
          </p:txBody>
        </p:sp>
      </p:grpSp>
      <p:cxnSp>
        <p:nvCxnSpPr>
          <p:cNvPr id="3" name="Straight Connector 2">
            <a:extLst>
              <a:ext uri="{FF2B5EF4-FFF2-40B4-BE49-F238E27FC236}">
                <a16:creationId xmlns:a16="http://schemas.microsoft.com/office/drawing/2014/main" id="{8C669F44-43FC-A9E4-70C7-0165E153E651}"/>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39E08F4A-45DB-AD03-6A46-3F2B6DEC3561}"/>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41</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1AE3EF4E-5737-DDD3-3F0D-4108854AB208}"/>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010260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2" y="1692275"/>
            <a:ext cx="17678399" cy="6419386"/>
          </a:xfrm>
          <a:prstGeom prst="rect">
            <a:avLst/>
          </a:prstGeom>
        </p:spPr>
        <p:txBody>
          <a:bodyPr vert="horz" wrap="square" lIns="0" tIns="12065" rIns="0" bIns="0" rtlCol="0">
            <a:spAutoFit/>
          </a:bodyPr>
          <a:lstStyle/>
          <a:p>
            <a:pPr marL="12700">
              <a:spcBef>
                <a:spcPts val="95"/>
              </a:spcBef>
            </a:pPr>
            <a:r>
              <a:rPr lang="en-US" sz="2800" b="1" spc="10" dirty="0">
                <a:solidFill>
                  <a:srgbClr val="054C2C"/>
                </a:solidFill>
                <a:latin typeface="Gill Sans MT" panose="020B0502020104020203" pitchFamily="34" charset="77"/>
                <a:cs typeface="Times New Roman"/>
              </a:rPr>
              <a:t>Questions</a:t>
            </a:r>
            <a:endParaRPr lang="en-US" sz="2800" b="1" dirty="0">
              <a:solidFill>
                <a:srgbClr val="054C2C"/>
              </a:solidFill>
              <a:latin typeface="Gill Sans MT" panose="020B0502020104020203" pitchFamily="34" charset="77"/>
              <a:cs typeface="Times New Roman"/>
            </a:endParaRPr>
          </a:p>
          <a:p>
            <a:pPr>
              <a:spcBef>
                <a:spcPts val="20"/>
              </a:spcBef>
            </a:pPr>
            <a:endParaRPr lang="en-US" sz="2800" dirty="0">
              <a:latin typeface="Gill Sans MT" panose="020B0502020104020203" pitchFamily="34" charset="77"/>
              <a:cs typeface="Times New Roman"/>
            </a:endParaRPr>
          </a:p>
          <a:p>
            <a:pPr marL="469265" marR="8890" indent="-228600">
              <a:lnSpc>
                <a:spcPct val="140800"/>
              </a:lnSpc>
              <a:buFont typeface="Wingdings"/>
              <a:buChar char=""/>
              <a:tabLst>
                <a:tab pos="469265" algn="l"/>
                <a:tab pos="469900" algn="l"/>
              </a:tabLst>
            </a:pPr>
            <a:r>
              <a:rPr lang="en-US" sz="2800" spc="-25" dirty="0">
                <a:latin typeface="Gill Sans MT" panose="020B0502020104020203" pitchFamily="34" charset="77"/>
                <a:cs typeface="Times New Roman"/>
              </a:rPr>
              <a:t>What</a:t>
            </a:r>
            <a:r>
              <a:rPr lang="en-US" sz="2800" spc="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are</a:t>
            </a:r>
            <a:r>
              <a:rPr lang="en-US" sz="2800" spc="2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3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main</a:t>
            </a:r>
            <a:r>
              <a:rPr lang="en-US" sz="2800" spc="2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concerns</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when</a:t>
            </a:r>
            <a:r>
              <a:rPr lang="en-US" sz="2800" spc="3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collecting</a:t>
            </a:r>
            <a:r>
              <a:rPr lang="en-US" sz="2800" spc="3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2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storing</a:t>
            </a:r>
            <a:r>
              <a:rPr lang="en-US" sz="2800" spc="2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sensitive</a:t>
            </a:r>
            <a:r>
              <a:rPr lang="en-US" sz="2800" spc="3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biometric</a:t>
            </a:r>
            <a:r>
              <a:rPr lang="en-US" sz="2800" spc="3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data,</a:t>
            </a:r>
            <a:r>
              <a:rPr lang="en-US" sz="2800" spc="3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like</a:t>
            </a:r>
            <a:r>
              <a:rPr lang="en-US" sz="2800" spc="2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iris </a:t>
            </a:r>
            <a:r>
              <a:rPr lang="en-US" sz="2800" spc="-35" dirty="0">
                <a:latin typeface="Gill Sans MT" panose="020B0502020104020203" pitchFamily="34" charset="77"/>
                <a:cs typeface="Times New Roman"/>
              </a:rPr>
              <a:t>scans,</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compliance</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with</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dirty="0">
                <a:latin typeface="Gill Sans MT" panose="020B0502020104020203" pitchFamily="34" charset="77"/>
                <a:cs typeface="Times New Roman"/>
              </a:rPr>
              <a:t> </a:t>
            </a:r>
            <a:r>
              <a:rPr lang="en-US" sz="2800" spc="-65" dirty="0">
                <a:latin typeface="Gill Sans MT" panose="020B0502020104020203" pitchFamily="34" charset="77"/>
                <a:cs typeface="Times New Roman"/>
              </a:rPr>
              <a:t>laws?</a:t>
            </a:r>
            <a:endParaRPr lang="en-US" sz="2800" dirty="0">
              <a:latin typeface="Gill Sans MT" panose="020B0502020104020203" pitchFamily="34" charset="77"/>
              <a:cs typeface="Times New Roman"/>
            </a:endParaRPr>
          </a:p>
          <a:p>
            <a:pPr marL="469265" marR="6350" indent="-228600">
              <a:lnSpc>
                <a:spcPct val="140800"/>
              </a:lnSpc>
              <a:spcBef>
                <a:spcPts val="40"/>
              </a:spcBef>
              <a:buFont typeface="Wingdings"/>
              <a:buChar char=""/>
              <a:tabLst>
                <a:tab pos="469265" algn="l"/>
                <a:tab pos="469900" algn="l"/>
              </a:tabLst>
            </a:pPr>
            <a:r>
              <a:rPr lang="en-US" sz="2800" spc="-25" dirty="0">
                <a:latin typeface="Gill Sans MT" panose="020B0502020104020203" pitchFamily="34" charset="77"/>
                <a:cs typeface="Times New Roman"/>
              </a:rPr>
              <a:t>What</a:t>
            </a:r>
            <a:r>
              <a:rPr lang="en-US" sz="2800" spc="-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practical</a:t>
            </a:r>
            <a:r>
              <a:rPr lang="en-US" sz="2800" spc="-2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actions</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should</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15" dirty="0">
                <a:latin typeface="Gill Sans MT" panose="020B0502020104020203" pitchFamily="34" charset="77"/>
                <a:cs typeface="Times New Roman"/>
              </a:rPr>
              <a:t> controllers</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take</a:t>
            </a:r>
            <a:r>
              <a:rPr lang="en-US" sz="2800" spc="-2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 </a:t>
            </a:r>
            <a:r>
              <a:rPr lang="en-US" sz="2800" spc="-5" dirty="0">
                <a:latin typeface="Gill Sans MT" panose="020B0502020104020203" pitchFamily="34" charset="77"/>
                <a:cs typeface="Times New Roman"/>
              </a:rPr>
              <a:t>protect </a:t>
            </a:r>
            <a:r>
              <a:rPr lang="en-US" sz="2800" spc="-35" dirty="0">
                <a:latin typeface="Gill Sans MT" panose="020B0502020104020203" pitchFamily="34" charset="77"/>
                <a:cs typeface="Times New Roman"/>
              </a:rPr>
              <a:t>individuals'</a:t>
            </a:r>
            <a:r>
              <a:rPr lang="en-US" sz="2800" spc="-3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privacy</a:t>
            </a:r>
            <a:r>
              <a:rPr lang="en-US" sz="2800" spc="-4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and </a:t>
            </a:r>
            <a:r>
              <a:rPr lang="en-US" sz="2800" spc="-30" dirty="0">
                <a:latin typeface="Gill Sans MT" panose="020B0502020104020203" pitchFamily="34" charset="77"/>
                <a:cs typeface="Times New Roman"/>
              </a:rPr>
              <a:t>comply</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with</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5" dirty="0">
                <a:latin typeface="Gill Sans MT" panose="020B0502020104020203" pitchFamily="34" charset="77"/>
                <a:cs typeface="Times New Roman"/>
              </a:rPr>
              <a:t> </a:t>
            </a:r>
            <a:r>
              <a:rPr lang="en-US" sz="2800" spc="-65" dirty="0">
                <a:latin typeface="Gill Sans MT" panose="020B0502020104020203" pitchFamily="34" charset="77"/>
                <a:cs typeface="Times New Roman"/>
              </a:rPr>
              <a:t>laws?</a:t>
            </a:r>
            <a:endParaRPr lang="en-US" sz="2800" dirty="0">
              <a:latin typeface="Gill Sans MT" panose="020B0502020104020203" pitchFamily="34" charset="77"/>
              <a:cs typeface="Times New Roman"/>
            </a:endParaRPr>
          </a:p>
          <a:p>
            <a:pPr>
              <a:spcBef>
                <a:spcPts val="25"/>
              </a:spcBef>
            </a:pPr>
            <a:endParaRPr lang="en-US" sz="2800" dirty="0">
              <a:latin typeface="Gill Sans MT" panose="020B0502020104020203" pitchFamily="34" charset="77"/>
              <a:cs typeface="Times New Roman"/>
            </a:endParaRPr>
          </a:p>
          <a:p>
            <a:pPr marL="12700" marR="5080" algn="just">
              <a:lnSpc>
                <a:spcPct val="140600"/>
              </a:lnSpc>
            </a:pPr>
            <a:r>
              <a:rPr lang="en-US" sz="2800" spc="-90" dirty="0">
                <a:solidFill>
                  <a:srgbClr val="054C2C"/>
                </a:solidFill>
                <a:latin typeface="Gill Sans MT" panose="020B0502020104020203" pitchFamily="34" charset="77"/>
                <a:cs typeface="Times New Roman"/>
              </a:rPr>
              <a:t>*</a:t>
            </a:r>
            <a:r>
              <a:rPr lang="en-US" sz="2800" spc="-85" dirty="0">
                <a:solidFill>
                  <a:srgbClr val="054C2C"/>
                </a:solidFill>
                <a:latin typeface="Gill Sans MT" panose="020B0502020104020203" pitchFamily="34" charset="77"/>
                <a:cs typeface="Times New Roman"/>
              </a:rPr>
              <a:t> </a:t>
            </a:r>
            <a:r>
              <a:rPr lang="en-US" sz="2800" spc="-5" dirty="0">
                <a:solidFill>
                  <a:srgbClr val="054C2C"/>
                </a:solidFill>
                <a:latin typeface="Gill Sans MT" panose="020B0502020104020203" pitchFamily="34" charset="77"/>
                <a:cs typeface="Times New Roman"/>
              </a:rPr>
              <a:t>Lightning </a:t>
            </a:r>
            <a:r>
              <a:rPr lang="en-US" sz="2800" spc="-15" dirty="0">
                <a:solidFill>
                  <a:srgbClr val="054C2C"/>
                </a:solidFill>
                <a:latin typeface="Gill Sans MT" panose="020B0502020104020203" pitchFamily="34" charset="77"/>
                <a:cs typeface="Times New Roman"/>
              </a:rPr>
              <a:t>talks </a:t>
            </a:r>
            <a:r>
              <a:rPr lang="en-US" sz="2800" spc="-10" dirty="0">
                <a:solidFill>
                  <a:srgbClr val="054C2C"/>
                </a:solidFill>
                <a:latin typeface="Gill Sans MT" panose="020B0502020104020203" pitchFamily="34" charset="77"/>
                <a:cs typeface="Times New Roman"/>
              </a:rPr>
              <a:t>shall </a:t>
            </a:r>
            <a:r>
              <a:rPr lang="en-US" sz="2800" spc="10" dirty="0">
                <a:solidFill>
                  <a:srgbClr val="054C2C"/>
                </a:solidFill>
                <a:latin typeface="Gill Sans MT" panose="020B0502020104020203" pitchFamily="34" charset="77"/>
                <a:cs typeface="Times New Roman"/>
              </a:rPr>
              <a:t>be </a:t>
            </a:r>
            <a:r>
              <a:rPr lang="en-US" sz="2800" spc="5" dirty="0">
                <a:solidFill>
                  <a:srgbClr val="054C2C"/>
                </a:solidFill>
                <a:latin typeface="Gill Sans MT" panose="020B0502020104020203" pitchFamily="34" charset="77"/>
                <a:cs typeface="Times New Roman"/>
              </a:rPr>
              <a:t>used </a:t>
            </a:r>
            <a:r>
              <a:rPr lang="en-US" sz="2800" spc="-5" dirty="0">
                <a:solidFill>
                  <a:srgbClr val="054C2C"/>
                </a:solidFill>
                <a:latin typeface="Gill Sans MT" panose="020B0502020104020203" pitchFamily="34" charset="77"/>
                <a:cs typeface="Times New Roman"/>
              </a:rPr>
              <a:t>in this </a:t>
            </a:r>
            <a:r>
              <a:rPr lang="en-US" sz="2800" spc="10" dirty="0">
                <a:solidFill>
                  <a:srgbClr val="054C2C"/>
                </a:solidFill>
                <a:latin typeface="Gill Sans MT" panose="020B0502020104020203" pitchFamily="34" charset="77"/>
                <a:cs typeface="Times New Roman"/>
              </a:rPr>
              <a:t>section </a:t>
            </a:r>
            <a:r>
              <a:rPr lang="en-US" sz="2800" spc="-5" dirty="0">
                <a:solidFill>
                  <a:srgbClr val="054C2C"/>
                </a:solidFill>
                <a:latin typeface="Gill Sans MT" panose="020B0502020104020203" pitchFamily="34" charset="77"/>
                <a:cs typeface="Times New Roman"/>
              </a:rPr>
              <a:t>allowing </a:t>
            </a:r>
            <a:r>
              <a:rPr lang="en-US" sz="2800" spc="-20" dirty="0">
                <a:solidFill>
                  <a:srgbClr val="054C2C"/>
                </a:solidFill>
                <a:latin typeface="Gill Sans MT" panose="020B0502020104020203" pitchFamily="34" charset="77"/>
                <a:cs typeface="Times New Roman"/>
              </a:rPr>
              <a:t>participants </a:t>
            </a:r>
            <a:r>
              <a:rPr lang="en-US" sz="2800" dirty="0">
                <a:solidFill>
                  <a:srgbClr val="054C2C"/>
                </a:solidFill>
                <a:latin typeface="Gill Sans MT" panose="020B0502020104020203" pitchFamily="34" charset="77"/>
                <a:cs typeface="Times New Roman"/>
              </a:rPr>
              <a:t>the </a:t>
            </a:r>
            <a:r>
              <a:rPr lang="en-US" sz="2800" spc="-20" dirty="0">
                <a:solidFill>
                  <a:srgbClr val="054C2C"/>
                </a:solidFill>
                <a:latin typeface="Gill Sans MT" panose="020B0502020104020203" pitchFamily="34" charset="77"/>
                <a:cs typeface="Times New Roman"/>
              </a:rPr>
              <a:t>opportunity </a:t>
            </a:r>
            <a:r>
              <a:rPr lang="en-US" sz="2800" dirty="0">
                <a:solidFill>
                  <a:srgbClr val="054C2C"/>
                </a:solidFill>
                <a:latin typeface="Gill Sans MT" panose="020B0502020104020203" pitchFamily="34" charset="77"/>
                <a:cs typeface="Times New Roman"/>
              </a:rPr>
              <a:t>to </a:t>
            </a:r>
            <a:r>
              <a:rPr lang="en-US" sz="2800" spc="-20" dirty="0">
                <a:solidFill>
                  <a:srgbClr val="054C2C"/>
                </a:solidFill>
                <a:latin typeface="Gill Sans MT" panose="020B0502020104020203" pitchFamily="34" charset="77"/>
                <a:cs typeface="Times New Roman"/>
              </a:rPr>
              <a:t>share </a:t>
            </a:r>
            <a:r>
              <a:rPr lang="en-US" sz="2800" spc="-30" dirty="0">
                <a:solidFill>
                  <a:srgbClr val="054C2C"/>
                </a:solidFill>
                <a:latin typeface="Gill Sans MT" panose="020B0502020104020203" pitchFamily="34" charset="77"/>
                <a:cs typeface="Times New Roman"/>
              </a:rPr>
              <a:t>their </a:t>
            </a:r>
            <a:r>
              <a:rPr lang="en-US" sz="2800" spc="-5" dirty="0">
                <a:solidFill>
                  <a:srgbClr val="054C2C"/>
                </a:solidFill>
                <a:latin typeface="Gill Sans MT" panose="020B0502020104020203" pitchFamily="34" charset="77"/>
                <a:cs typeface="Times New Roman"/>
              </a:rPr>
              <a:t>perspectives </a:t>
            </a:r>
            <a:r>
              <a:rPr lang="en-US" sz="2800" spc="10" dirty="0">
                <a:solidFill>
                  <a:srgbClr val="054C2C"/>
                </a:solidFill>
                <a:latin typeface="Gill Sans MT" panose="020B0502020104020203" pitchFamily="34" charset="77"/>
                <a:cs typeface="Times New Roman"/>
              </a:rPr>
              <a:t>on </a:t>
            </a:r>
            <a:r>
              <a:rPr lang="en-US" sz="2800" spc="-5" dirty="0">
                <a:solidFill>
                  <a:srgbClr val="054C2C"/>
                </a:solidFill>
                <a:latin typeface="Gill Sans MT" panose="020B0502020104020203" pitchFamily="34" charset="77"/>
                <a:cs typeface="Times New Roman"/>
              </a:rPr>
              <a:t>this </a:t>
            </a:r>
            <a:r>
              <a:rPr lang="en-US" sz="2800" spc="5" dirty="0">
                <a:solidFill>
                  <a:srgbClr val="054C2C"/>
                </a:solidFill>
                <a:latin typeface="Gill Sans MT" panose="020B0502020104020203" pitchFamily="34" charset="77"/>
                <a:cs typeface="Times New Roman"/>
              </a:rPr>
              <a:t>topic. </a:t>
            </a:r>
            <a:r>
              <a:rPr lang="en-US" sz="2800" spc="-5" dirty="0">
                <a:solidFill>
                  <a:srgbClr val="054C2C"/>
                </a:solidFill>
                <a:latin typeface="Gill Sans MT" panose="020B0502020104020203" pitchFamily="34" charset="77"/>
                <a:cs typeface="Times New Roman"/>
              </a:rPr>
              <a:t>During </a:t>
            </a:r>
            <a:r>
              <a:rPr lang="en-US" sz="2800" spc="10" dirty="0">
                <a:solidFill>
                  <a:srgbClr val="054C2C"/>
                </a:solidFill>
                <a:latin typeface="Gill Sans MT" panose="020B0502020104020203" pitchFamily="34" charset="77"/>
                <a:cs typeface="Times New Roman"/>
              </a:rPr>
              <a:t>these </a:t>
            </a:r>
            <a:r>
              <a:rPr lang="en-US" sz="2800" spc="-15" dirty="0">
                <a:solidFill>
                  <a:srgbClr val="054C2C"/>
                </a:solidFill>
                <a:latin typeface="Gill Sans MT" panose="020B0502020104020203" pitchFamily="34" charset="77"/>
                <a:cs typeface="Times New Roman"/>
              </a:rPr>
              <a:t>talks, </a:t>
            </a:r>
            <a:r>
              <a:rPr lang="en-US" sz="2800" spc="25" dirty="0">
                <a:solidFill>
                  <a:srgbClr val="054C2C"/>
                </a:solidFill>
                <a:latin typeface="Gill Sans MT" panose="020B0502020104020203" pitchFamily="34" charset="77"/>
                <a:cs typeface="Times New Roman"/>
              </a:rPr>
              <a:t>some </a:t>
            </a:r>
            <a:r>
              <a:rPr lang="en-US" sz="2800" spc="-20" dirty="0">
                <a:solidFill>
                  <a:srgbClr val="054C2C"/>
                </a:solidFill>
                <a:latin typeface="Gill Sans MT" panose="020B0502020104020203" pitchFamily="34" charset="77"/>
                <a:cs typeface="Times New Roman"/>
              </a:rPr>
              <a:t>participants will provide </a:t>
            </a:r>
            <a:r>
              <a:rPr lang="en-US" sz="2800" spc="-30" dirty="0">
                <a:solidFill>
                  <a:srgbClr val="054C2C"/>
                </a:solidFill>
                <a:latin typeface="Gill Sans MT" panose="020B0502020104020203" pitchFamily="34" charset="77"/>
                <a:cs typeface="Times New Roman"/>
              </a:rPr>
              <a:t>a </a:t>
            </a:r>
            <a:r>
              <a:rPr lang="en-US" sz="2800" spc="-285" dirty="0">
                <a:solidFill>
                  <a:srgbClr val="054C2C"/>
                </a:solidFill>
                <a:latin typeface="Gill Sans MT" panose="020B0502020104020203" pitchFamily="34" charset="77"/>
                <a:cs typeface="Times New Roman"/>
              </a:rPr>
              <a:t> </a:t>
            </a:r>
            <a:r>
              <a:rPr lang="en-US" sz="2800" spc="-35" dirty="0">
                <a:solidFill>
                  <a:srgbClr val="054C2C"/>
                </a:solidFill>
                <a:latin typeface="Gill Sans MT" panose="020B0502020104020203" pitchFamily="34" charset="77"/>
                <a:cs typeface="Times New Roman"/>
              </a:rPr>
              <a:t>brief</a:t>
            </a:r>
            <a:r>
              <a:rPr lang="en-US" sz="2800" spc="-30" dirty="0">
                <a:solidFill>
                  <a:srgbClr val="054C2C"/>
                </a:solidFill>
                <a:latin typeface="Gill Sans MT" panose="020B0502020104020203" pitchFamily="34" charset="77"/>
                <a:cs typeface="Times New Roman"/>
              </a:rPr>
              <a:t> </a:t>
            </a:r>
            <a:r>
              <a:rPr lang="en-US" sz="2800" spc="-20" dirty="0">
                <a:solidFill>
                  <a:srgbClr val="054C2C"/>
                </a:solidFill>
                <a:latin typeface="Gill Sans MT" panose="020B0502020104020203" pitchFamily="34" charset="77"/>
                <a:cs typeface="Times New Roman"/>
              </a:rPr>
              <a:t>overview</a:t>
            </a:r>
            <a:r>
              <a:rPr lang="en-US" sz="2800" spc="-15" dirty="0">
                <a:solidFill>
                  <a:srgbClr val="054C2C"/>
                </a:solidFill>
                <a:latin typeface="Gill Sans MT" panose="020B0502020104020203" pitchFamily="34" charset="77"/>
                <a:cs typeface="Times New Roman"/>
              </a:rPr>
              <a:t> </a:t>
            </a:r>
            <a:r>
              <a:rPr lang="en-US" sz="2800" spc="-5" dirty="0">
                <a:solidFill>
                  <a:srgbClr val="054C2C"/>
                </a:solidFill>
                <a:latin typeface="Gill Sans MT" panose="020B0502020104020203" pitchFamily="34" charset="77"/>
                <a:cs typeface="Times New Roman"/>
              </a:rPr>
              <a:t>of</a:t>
            </a:r>
            <a:r>
              <a:rPr lang="en-US" sz="2800" dirty="0">
                <a:solidFill>
                  <a:srgbClr val="054C2C"/>
                </a:solidFill>
                <a:latin typeface="Gill Sans MT" panose="020B0502020104020203" pitchFamily="34" charset="77"/>
                <a:cs typeface="Times New Roman"/>
              </a:rPr>
              <a:t> </a:t>
            </a:r>
            <a:r>
              <a:rPr lang="en-US" sz="2800" spc="-25" dirty="0">
                <a:solidFill>
                  <a:srgbClr val="054C2C"/>
                </a:solidFill>
                <a:latin typeface="Gill Sans MT" panose="020B0502020104020203" pitchFamily="34" charset="77"/>
                <a:cs typeface="Times New Roman"/>
              </a:rPr>
              <a:t>their</a:t>
            </a:r>
            <a:r>
              <a:rPr lang="en-US" sz="2800" spc="-20" dirty="0">
                <a:solidFill>
                  <a:srgbClr val="054C2C"/>
                </a:solidFill>
                <a:latin typeface="Gill Sans MT" panose="020B0502020104020203" pitchFamily="34" charset="77"/>
                <a:cs typeface="Times New Roman"/>
              </a:rPr>
              <a:t> </a:t>
            </a:r>
            <a:r>
              <a:rPr lang="en-US" sz="2800" spc="-10" dirty="0">
                <a:solidFill>
                  <a:srgbClr val="054C2C"/>
                </a:solidFill>
                <a:latin typeface="Gill Sans MT" panose="020B0502020104020203" pitchFamily="34" charset="77"/>
                <a:cs typeface="Times New Roman"/>
              </a:rPr>
              <a:t>understanding</a:t>
            </a:r>
            <a:r>
              <a:rPr lang="en-US" sz="2800" spc="-5" dirty="0">
                <a:solidFill>
                  <a:srgbClr val="054C2C"/>
                </a:solidFill>
                <a:latin typeface="Gill Sans MT" panose="020B0502020104020203" pitchFamily="34" charset="77"/>
                <a:cs typeface="Times New Roman"/>
              </a:rPr>
              <a:t> </a:t>
            </a:r>
            <a:r>
              <a:rPr lang="en-US" sz="2800" spc="-10" dirty="0">
                <a:solidFill>
                  <a:srgbClr val="054C2C"/>
                </a:solidFill>
                <a:latin typeface="Gill Sans MT" panose="020B0502020104020203" pitchFamily="34" charset="77"/>
                <a:cs typeface="Times New Roman"/>
              </a:rPr>
              <a:t>of</a:t>
            </a:r>
            <a:r>
              <a:rPr lang="en-US" sz="2800" spc="-5" dirty="0">
                <a:solidFill>
                  <a:srgbClr val="054C2C"/>
                </a:solidFill>
                <a:latin typeface="Gill Sans MT" panose="020B0502020104020203" pitchFamily="34" charset="77"/>
                <a:cs typeface="Times New Roman"/>
              </a:rPr>
              <a:t> </a:t>
            </a:r>
            <a:r>
              <a:rPr lang="en-US" sz="2800" dirty="0">
                <a:solidFill>
                  <a:srgbClr val="054C2C"/>
                </a:solidFill>
                <a:latin typeface="Gill Sans MT" panose="020B0502020104020203" pitchFamily="34" charset="77"/>
                <a:cs typeface="Times New Roman"/>
              </a:rPr>
              <a:t>the</a:t>
            </a:r>
            <a:r>
              <a:rPr lang="en-US" sz="2800" spc="5" dirty="0">
                <a:solidFill>
                  <a:srgbClr val="054C2C"/>
                </a:solidFill>
                <a:latin typeface="Gill Sans MT" panose="020B0502020104020203" pitchFamily="34" charset="77"/>
                <a:cs typeface="Times New Roman"/>
              </a:rPr>
              <a:t> </a:t>
            </a:r>
            <a:r>
              <a:rPr lang="en-US" sz="2800" spc="-5" dirty="0">
                <a:solidFill>
                  <a:srgbClr val="054C2C"/>
                </a:solidFill>
                <a:latin typeface="Gill Sans MT" panose="020B0502020104020203" pitchFamily="34" charset="77"/>
                <a:cs typeface="Times New Roman"/>
              </a:rPr>
              <a:t>video</a:t>
            </a:r>
            <a:r>
              <a:rPr lang="en-US" sz="2800" dirty="0">
                <a:solidFill>
                  <a:srgbClr val="054C2C"/>
                </a:solidFill>
                <a:latin typeface="Gill Sans MT" panose="020B0502020104020203" pitchFamily="34" charset="77"/>
                <a:cs typeface="Times New Roman"/>
              </a:rPr>
              <a:t> </a:t>
            </a:r>
            <a:r>
              <a:rPr lang="en-US" sz="2800" spc="-5" dirty="0">
                <a:solidFill>
                  <a:srgbClr val="054C2C"/>
                </a:solidFill>
                <a:latin typeface="Gill Sans MT" panose="020B0502020104020203" pitchFamily="34" charset="77"/>
                <a:cs typeface="Times New Roman"/>
              </a:rPr>
              <a:t>watched,</a:t>
            </a:r>
            <a:r>
              <a:rPr lang="en-US" sz="2800" dirty="0">
                <a:solidFill>
                  <a:srgbClr val="054C2C"/>
                </a:solidFill>
                <a:latin typeface="Gill Sans MT" panose="020B0502020104020203" pitchFamily="34" charset="77"/>
                <a:cs typeface="Times New Roman"/>
              </a:rPr>
              <a:t> </a:t>
            </a:r>
            <a:r>
              <a:rPr lang="en-US" sz="2800" spc="-5" dirty="0">
                <a:solidFill>
                  <a:srgbClr val="054C2C"/>
                </a:solidFill>
                <a:latin typeface="Gill Sans MT" panose="020B0502020104020203" pitchFamily="34" charset="77"/>
                <a:cs typeface="Times New Roman"/>
              </a:rPr>
              <a:t>while</a:t>
            </a:r>
            <a:r>
              <a:rPr lang="en-US" sz="2800" dirty="0">
                <a:solidFill>
                  <a:srgbClr val="054C2C"/>
                </a:solidFill>
                <a:latin typeface="Gill Sans MT" panose="020B0502020104020203" pitchFamily="34" charset="77"/>
                <a:cs typeface="Times New Roman"/>
              </a:rPr>
              <a:t> </a:t>
            </a:r>
            <a:r>
              <a:rPr lang="en-US" sz="2800" spc="-25" dirty="0">
                <a:solidFill>
                  <a:srgbClr val="054C2C"/>
                </a:solidFill>
                <a:latin typeface="Gill Sans MT" panose="020B0502020104020203" pitchFamily="34" charset="77"/>
                <a:cs typeface="Times New Roman"/>
              </a:rPr>
              <a:t>another</a:t>
            </a:r>
            <a:r>
              <a:rPr lang="en-US" sz="2800" spc="-20" dirty="0">
                <a:solidFill>
                  <a:srgbClr val="054C2C"/>
                </a:solidFill>
                <a:latin typeface="Gill Sans MT" panose="020B0502020104020203" pitchFamily="34" charset="77"/>
                <a:cs typeface="Times New Roman"/>
              </a:rPr>
              <a:t> </a:t>
            </a:r>
            <a:r>
              <a:rPr lang="en-US" sz="2800" spc="25" dirty="0">
                <a:solidFill>
                  <a:srgbClr val="054C2C"/>
                </a:solidFill>
                <a:latin typeface="Gill Sans MT" panose="020B0502020104020203" pitchFamily="34" charset="77"/>
                <a:cs typeface="Times New Roman"/>
              </a:rPr>
              <a:t>set</a:t>
            </a:r>
            <a:r>
              <a:rPr lang="en-US" sz="2800" spc="30" dirty="0">
                <a:solidFill>
                  <a:srgbClr val="054C2C"/>
                </a:solidFill>
                <a:latin typeface="Gill Sans MT" panose="020B0502020104020203" pitchFamily="34" charset="77"/>
                <a:cs typeface="Times New Roman"/>
              </a:rPr>
              <a:t> </a:t>
            </a:r>
            <a:r>
              <a:rPr lang="en-US" sz="2800" spc="-5" dirty="0">
                <a:solidFill>
                  <a:srgbClr val="054C2C"/>
                </a:solidFill>
                <a:latin typeface="Gill Sans MT" panose="020B0502020104020203" pitchFamily="34" charset="77"/>
                <a:cs typeface="Times New Roman"/>
              </a:rPr>
              <a:t>of </a:t>
            </a:r>
            <a:r>
              <a:rPr lang="en-US" sz="2800" spc="-20" dirty="0">
                <a:solidFill>
                  <a:srgbClr val="054C2C"/>
                </a:solidFill>
                <a:latin typeface="Gill Sans MT" panose="020B0502020104020203" pitchFamily="34" charset="77"/>
                <a:cs typeface="Times New Roman"/>
              </a:rPr>
              <a:t>participants</a:t>
            </a:r>
            <a:r>
              <a:rPr lang="en-US" sz="2800" spc="-15" dirty="0">
                <a:solidFill>
                  <a:srgbClr val="054C2C"/>
                </a:solidFill>
                <a:latin typeface="Gill Sans MT" panose="020B0502020104020203" pitchFamily="34" charset="77"/>
                <a:cs typeface="Times New Roman"/>
              </a:rPr>
              <a:t> </a:t>
            </a:r>
            <a:r>
              <a:rPr lang="en-US" sz="2800" spc="-20" dirty="0">
                <a:solidFill>
                  <a:srgbClr val="054C2C"/>
                </a:solidFill>
                <a:latin typeface="Gill Sans MT" panose="020B0502020104020203" pitchFamily="34" charset="77"/>
                <a:cs typeface="Times New Roman"/>
              </a:rPr>
              <a:t>will</a:t>
            </a:r>
            <a:r>
              <a:rPr lang="en-US" sz="2800" spc="-15" dirty="0">
                <a:solidFill>
                  <a:srgbClr val="054C2C"/>
                </a:solidFill>
                <a:latin typeface="Gill Sans MT" panose="020B0502020104020203" pitchFamily="34" charset="77"/>
                <a:cs typeface="Times New Roman"/>
              </a:rPr>
              <a:t> </a:t>
            </a:r>
            <a:r>
              <a:rPr lang="en-US" sz="2800" spc="10" dirty="0">
                <a:solidFill>
                  <a:srgbClr val="054C2C"/>
                </a:solidFill>
                <a:latin typeface="Gill Sans MT" panose="020B0502020104020203" pitchFamily="34" charset="77"/>
                <a:cs typeface="Times New Roman"/>
              </a:rPr>
              <a:t>be</a:t>
            </a:r>
            <a:r>
              <a:rPr lang="en-US" sz="2800" spc="15" dirty="0">
                <a:solidFill>
                  <a:srgbClr val="054C2C"/>
                </a:solidFill>
                <a:latin typeface="Gill Sans MT" panose="020B0502020104020203" pitchFamily="34" charset="77"/>
                <a:cs typeface="Times New Roman"/>
              </a:rPr>
              <a:t> </a:t>
            </a:r>
            <a:r>
              <a:rPr lang="en-US" sz="2800" spc="-15" dirty="0">
                <a:solidFill>
                  <a:srgbClr val="054C2C"/>
                </a:solidFill>
                <a:latin typeface="Gill Sans MT" panose="020B0502020104020203" pitchFamily="34" charset="77"/>
                <a:cs typeface="Times New Roman"/>
              </a:rPr>
              <a:t>invited</a:t>
            </a:r>
            <a:r>
              <a:rPr lang="en-US" sz="2800" spc="-10" dirty="0">
                <a:solidFill>
                  <a:srgbClr val="054C2C"/>
                </a:solidFill>
                <a:latin typeface="Gill Sans MT" panose="020B0502020104020203" pitchFamily="34" charset="77"/>
                <a:cs typeface="Times New Roman"/>
              </a:rPr>
              <a:t> </a:t>
            </a:r>
            <a:r>
              <a:rPr lang="en-US" sz="2800" dirty="0">
                <a:solidFill>
                  <a:srgbClr val="054C2C"/>
                </a:solidFill>
                <a:latin typeface="Gill Sans MT" panose="020B0502020104020203" pitchFamily="34" charset="77"/>
                <a:cs typeface="Times New Roman"/>
              </a:rPr>
              <a:t>to</a:t>
            </a:r>
            <a:r>
              <a:rPr lang="en-US" sz="2800" spc="5" dirty="0">
                <a:solidFill>
                  <a:srgbClr val="054C2C"/>
                </a:solidFill>
                <a:latin typeface="Gill Sans MT" panose="020B0502020104020203" pitchFamily="34" charset="77"/>
                <a:cs typeface="Times New Roman"/>
              </a:rPr>
              <a:t> </a:t>
            </a:r>
            <a:r>
              <a:rPr lang="en-US" sz="2800" spc="-25" dirty="0">
                <a:solidFill>
                  <a:srgbClr val="054C2C"/>
                </a:solidFill>
                <a:latin typeface="Gill Sans MT" panose="020B0502020104020203" pitchFamily="34" charset="77"/>
                <a:cs typeface="Times New Roman"/>
              </a:rPr>
              <a:t>deliver</a:t>
            </a:r>
            <a:r>
              <a:rPr lang="en-US" sz="2800" spc="-20" dirty="0">
                <a:solidFill>
                  <a:srgbClr val="054C2C"/>
                </a:solidFill>
                <a:latin typeface="Gill Sans MT" panose="020B0502020104020203" pitchFamily="34" charset="77"/>
                <a:cs typeface="Times New Roman"/>
              </a:rPr>
              <a:t> </a:t>
            </a:r>
            <a:r>
              <a:rPr lang="en-US" sz="2800" dirty="0">
                <a:solidFill>
                  <a:srgbClr val="054C2C"/>
                </a:solidFill>
                <a:latin typeface="Gill Sans MT" panose="020B0502020104020203" pitchFamily="34" charset="77"/>
                <a:cs typeface="Times New Roman"/>
              </a:rPr>
              <a:t>lightning</a:t>
            </a:r>
            <a:r>
              <a:rPr lang="en-US" sz="2800" spc="5" dirty="0">
                <a:solidFill>
                  <a:srgbClr val="054C2C"/>
                </a:solidFill>
                <a:latin typeface="Gill Sans MT" panose="020B0502020104020203" pitchFamily="34" charset="77"/>
                <a:cs typeface="Times New Roman"/>
              </a:rPr>
              <a:t> </a:t>
            </a:r>
            <a:r>
              <a:rPr lang="en-US" sz="2800" spc="-15" dirty="0">
                <a:solidFill>
                  <a:srgbClr val="054C2C"/>
                </a:solidFill>
                <a:latin typeface="Gill Sans MT" panose="020B0502020104020203" pitchFamily="34" charset="77"/>
                <a:cs typeface="Times New Roman"/>
              </a:rPr>
              <a:t>talks</a:t>
            </a:r>
            <a:r>
              <a:rPr lang="en-US" sz="2800" spc="-10" dirty="0">
                <a:solidFill>
                  <a:srgbClr val="054C2C"/>
                </a:solidFill>
                <a:latin typeface="Gill Sans MT" panose="020B0502020104020203" pitchFamily="34" charset="77"/>
                <a:cs typeface="Times New Roman"/>
              </a:rPr>
              <a:t> </a:t>
            </a:r>
            <a:r>
              <a:rPr lang="en-US" sz="2800" spc="-5" dirty="0">
                <a:solidFill>
                  <a:srgbClr val="054C2C"/>
                </a:solidFill>
                <a:latin typeface="Gill Sans MT" panose="020B0502020104020203" pitchFamily="34" charset="77"/>
                <a:cs typeface="Times New Roman"/>
              </a:rPr>
              <a:t>specifically</a:t>
            </a:r>
            <a:r>
              <a:rPr lang="en-US" sz="2800" dirty="0">
                <a:solidFill>
                  <a:srgbClr val="054C2C"/>
                </a:solidFill>
                <a:latin typeface="Gill Sans MT" panose="020B0502020104020203" pitchFamily="34" charset="77"/>
                <a:cs typeface="Times New Roman"/>
              </a:rPr>
              <a:t> </a:t>
            </a:r>
            <a:r>
              <a:rPr lang="en-US" sz="2800" spc="-5" dirty="0">
                <a:solidFill>
                  <a:srgbClr val="054C2C"/>
                </a:solidFill>
                <a:latin typeface="Gill Sans MT" panose="020B0502020104020203" pitchFamily="34" charset="77"/>
                <a:cs typeface="Times New Roman"/>
              </a:rPr>
              <a:t>addressing</a:t>
            </a:r>
            <a:r>
              <a:rPr lang="en-US" sz="2800" dirty="0">
                <a:solidFill>
                  <a:srgbClr val="054C2C"/>
                </a:solidFill>
                <a:latin typeface="Gill Sans MT" panose="020B0502020104020203" pitchFamily="34" charset="77"/>
                <a:cs typeface="Times New Roman"/>
              </a:rPr>
              <a:t> </a:t>
            </a:r>
            <a:r>
              <a:rPr lang="en-US" sz="2800" spc="-5" dirty="0">
                <a:solidFill>
                  <a:srgbClr val="054C2C"/>
                </a:solidFill>
                <a:latin typeface="Gill Sans MT" panose="020B0502020104020203" pitchFamily="34" charset="77"/>
                <a:cs typeface="Times New Roman"/>
              </a:rPr>
              <a:t>the</a:t>
            </a:r>
            <a:r>
              <a:rPr lang="en-US" sz="2800" dirty="0">
                <a:solidFill>
                  <a:srgbClr val="054C2C"/>
                </a:solidFill>
                <a:latin typeface="Gill Sans MT" panose="020B0502020104020203" pitchFamily="34" charset="77"/>
                <a:cs typeface="Times New Roman"/>
              </a:rPr>
              <a:t> </a:t>
            </a:r>
            <a:r>
              <a:rPr lang="en-US" sz="2800" spc="-20" dirty="0">
                <a:solidFill>
                  <a:srgbClr val="054C2C"/>
                </a:solidFill>
                <a:latin typeface="Gill Sans MT" panose="020B0502020104020203" pitchFamily="34" charset="77"/>
                <a:cs typeface="Times New Roman"/>
              </a:rPr>
              <a:t>key </a:t>
            </a:r>
            <a:r>
              <a:rPr lang="en-US" sz="2800" spc="5" dirty="0">
                <a:solidFill>
                  <a:srgbClr val="054C2C"/>
                </a:solidFill>
                <a:latin typeface="Gill Sans MT" panose="020B0502020104020203" pitchFamily="34" charset="77"/>
                <a:cs typeface="Times New Roman"/>
              </a:rPr>
              <a:t>questions</a:t>
            </a:r>
            <a:r>
              <a:rPr lang="en-US" sz="2800" dirty="0">
                <a:solidFill>
                  <a:srgbClr val="054C2C"/>
                </a:solidFill>
                <a:latin typeface="Gill Sans MT" panose="020B0502020104020203" pitchFamily="34" charset="77"/>
                <a:cs typeface="Times New Roman"/>
              </a:rPr>
              <a:t> highlighted </a:t>
            </a:r>
            <a:r>
              <a:rPr lang="en-US" sz="2800" spc="-5" dirty="0">
                <a:solidFill>
                  <a:srgbClr val="054C2C"/>
                </a:solidFill>
                <a:latin typeface="Gill Sans MT" panose="020B0502020104020203" pitchFamily="34" charset="77"/>
                <a:cs typeface="Times New Roman"/>
              </a:rPr>
              <a:t>above.</a:t>
            </a:r>
            <a:r>
              <a:rPr lang="en-US" sz="2800" dirty="0">
                <a:solidFill>
                  <a:srgbClr val="054C2C"/>
                </a:solidFill>
                <a:latin typeface="Gill Sans MT" panose="020B0502020104020203" pitchFamily="34" charset="77"/>
                <a:cs typeface="Times New Roman"/>
              </a:rPr>
              <a:t> </a:t>
            </a:r>
            <a:r>
              <a:rPr lang="en-US" sz="2800" spc="10" dirty="0">
                <a:solidFill>
                  <a:srgbClr val="054C2C"/>
                </a:solidFill>
                <a:latin typeface="Gill Sans MT" panose="020B0502020104020203" pitchFamily="34" charset="77"/>
                <a:cs typeface="Times New Roman"/>
              </a:rPr>
              <a:t>This</a:t>
            </a:r>
            <a:r>
              <a:rPr lang="en-US" sz="2800" dirty="0">
                <a:solidFill>
                  <a:srgbClr val="054C2C"/>
                </a:solidFill>
                <a:latin typeface="Gill Sans MT" panose="020B0502020104020203" pitchFamily="34" charset="77"/>
                <a:cs typeface="Times New Roman"/>
              </a:rPr>
              <a:t> </a:t>
            </a:r>
            <a:r>
              <a:rPr lang="en-US" sz="2800" spc="-10" dirty="0">
                <a:solidFill>
                  <a:srgbClr val="054C2C"/>
                </a:solidFill>
                <a:latin typeface="Gill Sans MT" panose="020B0502020104020203" pitchFamily="34" charset="77"/>
                <a:cs typeface="Times New Roman"/>
              </a:rPr>
              <a:t>shall</a:t>
            </a:r>
            <a:r>
              <a:rPr lang="en-US" sz="2800" spc="-5" dirty="0">
                <a:solidFill>
                  <a:srgbClr val="054C2C"/>
                </a:solidFill>
                <a:latin typeface="Gill Sans MT" panose="020B0502020104020203" pitchFamily="34" charset="77"/>
                <a:cs typeface="Times New Roman"/>
              </a:rPr>
              <a:t> </a:t>
            </a:r>
            <a:r>
              <a:rPr lang="en-US" sz="2800" spc="10" dirty="0">
                <a:solidFill>
                  <a:srgbClr val="054C2C"/>
                </a:solidFill>
                <a:latin typeface="Gill Sans MT" panose="020B0502020104020203" pitchFamily="34" charset="77"/>
                <a:cs typeface="Times New Roman"/>
              </a:rPr>
              <a:t>be</a:t>
            </a:r>
            <a:r>
              <a:rPr lang="en-US" sz="2800" spc="5" dirty="0">
                <a:solidFill>
                  <a:srgbClr val="054C2C"/>
                </a:solidFill>
                <a:latin typeface="Gill Sans MT" panose="020B0502020104020203" pitchFamily="34" charset="77"/>
                <a:cs typeface="Times New Roman"/>
              </a:rPr>
              <a:t> </a:t>
            </a:r>
            <a:r>
              <a:rPr lang="en-US" sz="2800" spc="-10" dirty="0">
                <a:solidFill>
                  <a:srgbClr val="054C2C"/>
                </a:solidFill>
                <a:latin typeface="Gill Sans MT" panose="020B0502020104020203" pitchFamily="34" charset="77"/>
                <a:cs typeface="Times New Roman"/>
              </a:rPr>
              <a:t>covered</a:t>
            </a:r>
            <a:r>
              <a:rPr lang="en-US" sz="2800" dirty="0">
                <a:solidFill>
                  <a:srgbClr val="054C2C"/>
                </a:solidFill>
                <a:latin typeface="Gill Sans MT" panose="020B0502020104020203" pitchFamily="34" charset="77"/>
                <a:cs typeface="Times New Roman"/>
              </a:rPr>
              <a:t> </a:t>
            </a:r>
            <a:r>
              <a:rPr lang="en-US" sz="2800" spc="-15" dirty="0">
                <a:solidFill>
                  <a:srgbClr val="054C2C"/>
                </a:solidFill>
                <a:latin typeface="Gill Sans MT" panose="020B0502020104020203" pitchFamily="34" charset="77"/>
                <a:cs typeface="Times New Roman"/>
              </a:rPr>
              <a:t>within</a:t>
            </a:r>
            <a:r>
              <a:rPr lang="en-US" sz="2800" spc="-10" dirty="0">
                <a:solidFill>
                  <a:srgbClr val="054C2C"/>
                </a:solidFill>
                <a:latin typeface="Gill Sans MT" panose="020B0502020104020203" pitchFamily="34" charset="77"/>
                <a:cs typeface="Times New Roman"/>
              </a:rPr>
              <a:t> </a:t>
            </a:r>
            <a:r>
              <a:rPr lang="en-US" sz="2800" spc="-85" dirty="0">
                <a:solidFill>
                  <a:srgbClr val="054C2C"/>
                </a:solidFill>
                <a:latin typeface="Gill Sans MT" panose="020B0502020104020203" pitchFamily="34" charset="77"/>
                <a:cs typeface="Times New Roman"/>
              </a:rPr>
              <a:t>15</a:t>
            </a:r>
            <a:r>
              <a:rPr lang="en-US" sz="2800" dirty="0">
                <a:solidFill>
                  <a:srgbClr val="054C2C"/>
                </a:solidFill>
                <a:latin typeface="Gill Sans MT" panose="020B0502020104020203" pitchFamily="34" charset="77"/>
                <a:cs typeface="Times New Roman"/>
              </a:rPr>
              <a:t> minutes</a:t>
            </a:r>
          </a:p>
          <a:p>
            <a:pPr>
              <a:spcBef>
                <a:spcPts val="20"/>
              </a:spcBef>
            </a:pPr>
            <a:endParaRPr lang="en-US" sz="2800" dirty="0">
              <a:solidFill>
                <a:srgbClr val="054C2C"/>
              </a:solidFill>
              <a:latin typeface="Gill Sans MT" panose="020B0502020104020203" pitchFamily="34" charset="77"/>
              <a:cs typeface="Times New Roman"/>
            </a:endParaRPr>
          </a:p>
          <a:p>
            <a:pPr marL="12700"/>
            <a:r>
              <a:rPr lang="en-US" sz="2800" b="1" spc="15" dirty="0">
                <a:solidFill>
                  <a:srgbClr val="054C2C"/>
                </a:solidFill>
                <a:latin typeface="Gill Sans MT" panose="020B0502020104020203" pitchFamily="34" charset="77"/>
                <a:cs typeface="Times New Roman"/>
              </a:rPr>
              <a:t>Time</a:t>
            </a:r>
            <a:r>
              <a:rPr lang="en-US" sz="2800" b="1" spc="-10" dirty="0">
                <a:solidFill>
                  <a:srgbClr val="054C2C"/>
                </a:solidFill>
                <a:latin typeface="Gill Sans MT" panose="020B0502020104020203" pitchFamily="34" charset="77"/>
                <a:cs typeface="Times New Roman"/>
              </a:rPr>
              <a:t> </a:t>
            </a:r>
            <a:r>
              <a:rPr lang="en-US" sz="2800" b="1" spc="-25" dirty="0">
                <a:solidFill>
                  <a:srgbClr val="054C2C"/>
                </a:solidFill>
                <a:latin typeface="Gill Sans MT" panose="020B0502020104020203" pitchFamily="34" charset="77"/>
                <a:cs typeface="Times New Roman"/>
              </a:rPr>
              <a:t>Allocated:</a:t>
            </a:r>
            <a:r>
              <a:rPr lang="en-US" sz="2800" b="1" spc="-15" dirty="0">
                <a:solidFill>
                  <a:srgbClr val="054C2C"/>
                </a:solidFill>
                <a:latin typeface="Gill Sans MT" panose="020B0502020104020203" pitchFamily="34" charset="77"/>
                <a:cs typeface="Times New Roman"/>
              </a:rPr>
              <a:t> </a:t>
            </a:r>
            <a:r>
              <a:rPr lang="en-US" sz="2800" b="1" spc="-40" dirty="0">
                <a:solidFill>
                  <a:srgbClr val="054C2C"/>
                </a:solidFill>
                <a:latin typeface="Gill Sans MT" panose="020B0502020104020203" pitchFamily="34" charset="77"/>
                <a:cs typeface="Times New Roman"/>
              </a:rPr>
              <a:t>20</a:t>
            </a:r>
            <a:r>
              <a:rPr lang="en-US" sz="2800" b="1" spc="-5" dirty="0">
                <a:solidFill>
                  <a:srgbClr val="054C2C"/>
                </a:solidFill>
                <a:latin typeface="Gill Sans MT" panose="020B0502020104020203" pitchFamily="34" charset="77"/>
                <a:cs typeface="Times New Roman"/>
              </a:rPr>
              <a:t> Minutes</a:t>
            </a:r>
            <a:endParaRPr lang="en-US" sz="2800" b="1" dirty="0">
              <a:solidFill>
                <a:srgbClr val="054C2C"/>
              </a:solidFill>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6996112" y="777875"/>
            <a:ext cx="44196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Case Study</a:t>
            </a:r>
          </a:p>
        </p:txBody>
      </p:sp>
      <p:cxnSp>
        <p:nvCxnSpPr>
          <p:cNvPr id="3" name="Straight Connector 2">
            <a:extLst>
              <a:ext uri="{FF2B5EF4-FFF2-40B4-BE49-F238E27FC236}">
                <a16:creationId xmlns:a16="http://schemas.microsoft.com/office/drawing/2014/main" id="{D0D59CE9-4C3F-9F80-8841-C212BD49D3E3}"/>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1155A2EE-9267-5031-5930-0A360CAA246F}"/>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42</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81B81213-A6C8-03D0-3887-87301634039D}"/>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6340383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email">
            <a:extLst>
              <a:ext uri="{28A0092B-C50C-407E-A947-70E740481C1C}">
                <a14:useLocalDpi xmlns:a14="http://schemas.microsoft.com/office/drawing/2010/main"/>
              </a:ext>
            </a:extLst>
          </a:blip>
          <a:stretch>
            <a:fillRect/>
          </a:stretch>
        </p:blipFill>
        <p:spPr>
          <a:xfrm>
            <a:off x="3495991" y="226651"/>
            <a:ext cx="11574782" cy="9638878"/>
          </a:xfrm>
          <a:prstGeom prst="rect">
            <a:avLst/>
          </a:prstGeom>
        </p:spPr>
      </p:pic>
      <p:cxnSp>
        <p:nvCxnSpPr>
          <p:cNvPr id="4" name="Straight Connector 3">
            <a:extLst>
              <a:ext uri="{FF2B5EF4-FFF2-40B4-BE49-F238E27FC236}">
                <a16:creationId xmlns:a16="http://schemas.microsoft.com/office/drawing/2014/main" id="{3B00DB23-0188-E73A-3012-5E49FA72D105}"/>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5" name="Slide Number Placeholder 1">
            <a:extLst>
              <a:ext uri="{FF2B5EF4-FFF2-40B4-BE49-F238E27FC236}">
                <a16:creationId xmlns:a16="http://schemas.microsoft.com/office/drawing/2014/main" id="{2891CDD6-0F1D-9356-766A-E7EB047FD75A}"/>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43</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77D46A64-2C88-FA06-D2BB-837BA6B43CCE}"/>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3237450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5" name="Google Shape;1205;p63"/>
          <p:cNvSpPr txBox="1">
            <a:spLocks noGrp="1"/>
          </p:cNvSpPr>
          <p:nvPr>
            <p:ph type="ftr" sz="quarter" idx="11"/>
          </p:nvPr>
        </p:nvSpPr>
        <p:spPr>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1800" b="0" i="0" u="none" strike="noStrike" cap="none">
                <a:solidFill>
                  <a:srgbClr val="C0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pPr marL="12700" lvl="0" indent="0" algn="ctr" rtl="0">
              <a:lnSpc>
                <a:spcPct val="64444"/>
              </a:lnSpc>
              <a:spcBef>
                <a:spcPts val="0"/>
              </a:spcBef>
              <a:spcAft>
                <a:spcPts val="0"/>
              </a:spcAft>
              <a:buNone/>
            </a:pPr>
            <a:endParaRPr dirty="0">
              <a:latin typeface="Gill Sans MT" panose="020B0502020104020203" pitchFamily="34" charset="0"/>
            </a:endParaRPr>
          </a:p>
        </p:txBody>
      </p:sp>
      <p:sp>
        <p:nvSpPr>
          <p:cNvPr id="1204" name="Google Shape;1204;p63"/>
          <p:cNvSpPr txBox="1">
            <a:spLocks noGrp="1"/>
          </p:cNvSpPr>
          <p:nvPr>
            <p:ph type="sldNum" sz="quarter" idx="4294967295"/>
          </p:nvPr>
        </p:nvSpPr>
        <p:spPr>
          <a:xfrm>
            <a:off x="13402777" y="9425644"/>
            <a:ext cx="1066116" cy="56966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38100" marR="0" lvl="0"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1pPr>
            <a:lvl2pPr marL="38100" marR="0" lvl="1"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2pPr>
            <a:lvl3pPr marL="38100" marR="0" lvl="2"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3pPr>
            <a:lvl4pPr marL="38100" marR="0" lvl="3"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4pPr>
            <a:lvl5pPr marL="38100" marR="0" lvl="4"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5pPr>
            <a:lvl6pPr marL="38100" marR="0" lvl="5"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6pPr>
            <a:lvl7pPr marL="38100" marR="0" lvl="6"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7pPr>
            <a:lvl8pPr marL="38100" marR="0" lvl="7"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8pPr>
            <a:lvl9pPr marL="38100" marR="0" lvl="8"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9pPr>
          </a:lstStyle>
          <a:p>
            <a:pPr marL="38100" lvl="0" indent="0" algn="l" rtl="0">
              <a:lnSpc>
                <a:spcPct val="117499"/>
              </a:lnSpc>
              <a:spcBef>
                <a:spcPts val="0"/>
              </a:spcBef>
              <a:spcAft>
                <a:spcPts val="0"/>
              </a:spcAft>
              <a:buNone/>
            </a:pPr>
            <a:fld id="{00000000-1234-1234-1234-123412341234}" type="slidenum">
              <a:rPr lang="en-US" smtClean="0">
                <a:latin typeface="Gill Sans MT" panose="020B0502020104020203" pitchFamily="34" charset="0"/>
              </a:rPr>
              <a:pPr marL="38100" lvl="0" indent="0" algn="l" rtl="0">
                <a:lnSpc>
                  <a:spcPct val="117499"/>
                </a:lnSpc>
                <a:spcBef>
                  <a:spcPts val="0"/>
                </a:spcBef>
                <a:spcAft>
                  <a:spcPts val="0"/>
                </a:spcAft>
                <a:buNone/>
              </a:pPr>
              <a:t>44</a:t>
            </a:fld>
            <a:endParaRPr dirty="0">
              <a:latin typeface="Gill Sans MT" panose="020B0502020104020203" pitchFamily="34" charset="0"/>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ill Sans MT" panose="020B0502020104020203" pitchFamily="34" charset="0"/>
                <a:ea typeface="Garamond"/>
                <a:cs typeface="Garamond"/>
                <a:sym typeface="Garamond"/>
              </a:rPr>
              <a:t>Tips for Trainer </a:t>
            </a:r>
            <a:endParaRPr dirty="0">
              <a:latin typeface="Gill Sans MT" panose="020B0502020104020203" pitchFamily="34" charset="0"/>
            </a:endParaRPr>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1879565"/>
            <a:ext cx="16759766" cy="8353441"/>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Start the session by laying out the objectives clearly. When everyone knows what we're aiming for, it sets the tone for a focused and purposeful learning journey.</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Emphasize the importance of accurate terminology in data protection. Encourage participants to share their understanding, creating an interactive and engaging atmosphere.</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Break down each data protection principle with relatable examples. Help participants see how these principles come to life in real-world scenarios.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Incorporate hands-on exercises and case studies. This practical approach ensures participants not only grasp the theory but also learn to apply it in real-world situations.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Use the provided case studies to enrich the learning experience. Discussing real-world scenarios encourages a deeper understanding and encourages participants to think critically.</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Discuss global data breaches to provide insights into the consequences of non-compliance. This global perspective helps participants appreciate the broader implications of data protection.</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Engage participants actively with a "Have I Been </a:t>
            </a:r>
            <a:r>
              <a:rPr lang="en-US" sz="2250" dirty="0" err="1">
                <a:latin typeface="Gill Sans MT" panose="020B0502020104020203" pitchFamily="34" charset="0"/>
              </a:rPr>
              <a:t>Pwned</a:t>
            </a:r>
            <a:r>
              <a:rPr lang="en-US" sz="2250" dirty="0">
                <a:latin typeface="Gill Sans MT" panose="020B0502020104020203" pitchFamily="34" charset="0"/>
              </a:rPr>
              <a:t>" session. Explain to them that It's not just about checking emails; it's about understanding vulnerabilities and taking a proactive stance on security.</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Highly encourage group discussions, especially during case study sessions. Collaboration encourages perspectives and facilitates knowledge sharing among participants.</a:t>
            </a:r>
          </a:p>
        </p:txBody>
      </p:sp>
      <p:cxnSp>
        <p:nvCxnSpPr>
          <p:cNvPr id="3" name="Straight Connector 2">
            <a:extLst>
              <a:ext uri="{FF2B5EF4-FFF2-40B4-BE49-F238E27FC236}">
                <a16:creationId xmlns:a16="http://schemas.microsoft.com/office/drawing/2014/main" id="{462641A8-796C-31D8-454B-088AF54CA8AD}"/>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C371A5E7-22EF-F8B3-2A21-2B0401160A36}"/>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44</a:t>
            </a:fld>
            <a:r>
              <a:rPr lang="en-US" altLang="en-US" sz="2000" b="1" dirty="0">
                <a:solidFill>
                  <a:schemeClr val="bg1"/>
                </a:solidFill>
                <a:latin typeface="Gill Sans MT" panose="020B0502020104020203" pitchFamily="34" charset="0"/>
              </a:rPr>
              <a:t>     </a:t>
            </a:r>
          </a:p>
        </p:txBody>
      </p:sp>
      <p:sp>
        <p:nvSpPr>
          <p:cNvPr id="5" name="object 7">
            <a:extLst>
              <a:ext uri="{FF2B5EF4-FFF2-40B4-BE49-F238E27FC236}">
                <a16:creationId xmlns:a16="http://schemas.microsoft.com/office/drawing/2014/main" id="{00C478E6-D64F-8D4F-9009-F0535FAF26BB}"/>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8887722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5" name="Google Shape;1205;p63"/>
          <p:cNvSpPr txBox="1">
            <a:spLocks noGrp="1"/>
          </p:cNvSpPr>
          <p:nvPr>
            <p:ph type="ftr" sz="quarter" idx="11"/>
          </p:nvPr>
        </p:nvSpPr>
        <p:spPr>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1800" b="0" i="0" u="none" strike="noStrike" cap="none">
                <a:solidFill>
                  <a:srgbClr val="C0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pPr marL="12700" lvl="0" indent="0" algn="ctr" rtl="0">
              <a:lnSpc>
                <a:spcPct val="64444"/>
              </a:lnSpc>
              <a:spcBef>
                <a:spcPts val="0"/>
              </a:spcBef>
              <a:spcAft>
                <a:spcPts val="0"/>
              </a:spcAft>
              <a:buNone/>
            </a:pPr>
            <a:endParaRPr dirty="0">
              <a:latin typeface="Gill Sans MT" panose="020B0502020104020203" pitchFamily="34" charset="0"/>
            </a:endParaRPr>
          </a:p>
        </p:txBody>
      </p:sp>
      <p:sp>
        <p:nvSpPr>
          <p:cNvPr id="1204" name="Google Shape;1204;p63"/>
          <p:cNvSpPr txBox="1">
            <a:spLocks noGrp="1"/>
          </p:cNvSpPr>
          <p:nvPr>
            <p:ph type="sldNum" sz="quarter" idx="4294967295"/>
          </p:nvPr>
        </p:nvSpPr>
        <p:spPr>
          <a:xfrm>
            <a:off x="13402777" y="9425644"/>
            <a:ext cx="1066116" cy="56966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38100" marR="0" lvl="0"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1pPr>
            <a:lvl2pPr marL="38100" marR="0" lvl="1"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2pPr>
            <a:lvl3pPr marL="38100" marR="0" lvl="2"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3pPr>
            <a:lvl4pPr marL="38100" marR="0" lvl="3"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4pPr>
            <a:lvl5pPr marL="38100" marR="0" lvl="4"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5pPr>
            <a:lvl6pPr marL="38100" marR="0" lvl="5"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6pPr>
            <a:lvl7pPr marL="38100" marR="0" lvl="6"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7pPr>
            <a:lvl8pPr marL="38100" marR="0" lvl="7"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8pPr>
            <a:lvl9pPr marL="38100" marR="0" lvl="8"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9pPr>
          </a:lstStyle>
          <a:p>
            <a:pPr marL="38100" lvl="0" indent="0" algn="l" rtl="0">
              <a:lnSpc>
                <a:spcPct val="117499"/>
              </a:lnSpc>
              <a:spcBef>
                <a:spcPts val="0"/>
              </a:spcBef>
              <a:spcAft>
                <a:spcPts val="0"/>
              </a:spcAft>
              <a:buNone/>
            </a:pPr>
            <a:fld id="{00000000-1234-1234-1234-123412341234}" type="slidenum">
              <a:rPr lang="en-US" smtClean="0">
                <a:latin typeface="Gill Sans MT" panose="020B0502020104020203" pitchFamily="34" charset="0"/>
              </a:rPr>
              <a:pPr marL="38100" lvl="0" indent="0" algn="l" rtl="0">
                <a:lnSpc>
                  <a:spcPct val="117499"/>
                </a:lnSpc>
                <a:spcBef>
                  <a:spcPts val="0"/>
                </a:spcBef>
                <a:spcAft>
                  <a:spcPts val="0"/>
                </a:spcAft>
                <a:buNone/>
              </a:pPr>
              <a:t>45</a:t>
            </a:fld>
            <a:endParaRPr dirty="0">
              <a:latin typeface="Gill Sans MT" panose="020B0502020104020203" pitchFamily="34" charset="0"/>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ill Sans MT" panose="020B0502020104020203" pitchFamily="34" charset="0"/>
                <a:ea typeface="Garamond"/>
                <a:cs typeface="Garamond"/>
                <a:sym typeface="Garamond"/>
              </a:rPr>
              <a:t>Tips for Trainer </a:t>
            </a:r>
            <a:endParaRPr dirty="0">
              <a:latin typeface="Gill Sans MT" panose="020B0502020104020203" pitchFamily="34" charset="0"/>
            </a:endParaRPr>
          </a:p>
        </p:txBody>
      </p:sp>
      <p:sp>
        <p:nvSpPr>
          <p:cNvPr id="2" name="TextBox 1">
            <a:extLst>
              <a:ext uri="{FF2B5EF4-FFF2-40B4-BE49-F238E27FC236}">
                <a16:creationId xmlns:a16="http://schemas.microsoft.com/office/drawing/2014/main" id="{E148A550-AD65-48F7-9409-58AD9BE3E5E0}"/>
              </a:ext>
            </a:extLst>
          </p:cNvPr>
          <p:cNvSpPr txBox="1"/>
          <p:nvPr/>
        </p:nvSpPr>
        <p:spPr>
          <a:xfrm>
            <a:off x="1200617" y="1848335"/>
            <a:ext cx="16644468" cy="8353441"/>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Remind participants that their experiences and insights matter. Encourage an environment where everyone feels comfortable sharing their knowledge – it's a collective learning experience.</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Break down privacy principles in a way that’s relatable. Encourage open discussions to demystify these principles, ensuring participants understand their significance.</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Use relatable examples to discuss PII. Invite participants to share their experiences, creating a space for practical discussions around identifying and handling sensitive information.</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Highlight the crucial role leadership plays in enforcing data privacy. Connect this to organizational culture, emphasizing that everyone, from top to bottom, is part of the privacy equation.</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Provide practical insights into what organizations need to know about data protection. Share success stories and challenges, encouraging participants to reflect on their organizational context.</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Explain the rights of Data subjects as outlined in the Nigeria Data Protection Act. Discussing these rights ensures participants understand the legal framework governing data protection.</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Explain in detail, the lawful basis for processing under the Nigeria Data Protection Act. This ensures participants are aware of the legal foundations that govern their data-related activities.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Conclude the session by conducting a recap of the learning objectives to ensure that expectations and goals have been met effectively, and possibly surpassed.</a:t>
            </a:r>
          </a:p>
        </p:txBody>
      </p:sp>
      <p:cxnSp>
        <p:nvCxnSpPr>
          <p:cNvPr id="6" name="Straight Connector 5">
            <a:extLst>
              <a:ext uri="{FF2B5EF4-FFF2-40B4-BE49-F238E27FC236}">
                <a16:creationId xmlns:a16="http://schemas.microsoft.com/office/drawing/2014/main" id="{4AB12211-C841-5234-E0E1-320B036C38AD}"/>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7" name="Slide Number Placeholder 1">
            <a:extLst>
              <a:ext uri="{FF2B5EF4-FFF2-40B4-BE49-F238E27FC236}">
                <a16:creationId xmlns:a16="http://schemas.microsoft.com/office/drawing/2014/main" id="{DD09D981-D06C-728F-14EC-226207CCD51A}"/>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45</a:t>
            </a:fld>
            <a:r>
              <a:rPr lang="en-US" altLang="en-US" sz="2000" b="1" dirty="0">
                <a:solidFill>
                  <a:schemeClr val="bg1"/>
                </a:solidFill>
                <a:latin typeface="Gill Sans MT" panose="020B0502020104020203" pitchFamily="34" charset="0"/>
              </a:rPr>
              <a:t>     </a:t>
            </a:r>
          </a:p>
        </p:txBody>
      </p:sp>
      <p:sp>
        <p:nvSpPr>
          <p:cNvPr id="8" name="object 7">
            <a:extLst>
              <a:ext uri="{FF2B5EF4-FFF2-40B4-BE49-F238E27FC236}">
                <a16:creationId xmlns:a16="http://schemas.microsoft.com/office/drawing/2014/main" id="{4A66B091-88D0-F82A-60AB-219CE48E0AFF}"/>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357281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FDC8B9F1-3CF7-FCD5-EFED-1903CFE354CD}"/>
              </a:ext>
            </a:extLst>
          </p:cNvPr>
          <p:cNvSpPr/>
          <p:nvPr/>
        </p:nvSpPr>
        <p:spPr>
          <a:xfrm>
            <a:off x="2226806" y="2149475"/>
            <a:ext cx="13392119" cy="2286000"/>
          </a:xfrm>
          <a:prstGeom prst="roundRect">
            <a:avLst>
              <a:gd name="adj" fmla="val 50000"/>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5" name="object 5"/>
          <p:cNvSpPr txBox="1"/>
          <p:nvPr/>
        </p:nvSpPr>
        <p:spPr>
          <a:xfrm>
            <a:off x="2412170" y="2241550"/>
            <a:ext cx="13235160" cy="5786199"/>
          </a:xfrm>
          <a:prstGeom prst="rect">
            <a:avLst/>
          </a:prstGeom>
        </p:spPr>
        <p:txBody>
          <a:bodyPr vert="horz" wrap="square" lIns="0" tIns="12700" rIns="0" bIns="0" rtlCol="0">
            <a:spAutoFit/>
          </a:bodyPr>
          <a:lstStyle/>
          <a:p>
            <a:pPr marL="580390" algn="ctr">
              <a:lnSpc>
                <a:spcPct val="150000"/>
              </a:lnSpc>
              <a:spcBef>
                <a:spcPts val="100"/>
              </a:spcBef>
            </a:pPr>
            <a:r>
              <a:rPr sz="9600" b="1" spc="70" dirty="0">
                <a:solidFill>
                  <a:srgbClr val="FFFFFF"/>
                </a:solidFill>
                <a:latin typeface="Gill Sans MT" panose="020B0502020104020203" pitchFamily="34" charset="77"/>
                <a:cs typeface="Times New Roman"/>
              </a:rPr>
              <a:t>SECTION</a:t>
            </a:r>
            <a:r>
              <a:rPr sz="9600" b="1" spc="-85" dirty="0">
                <a:solidFill>
                  <a:srgbClr val="FFFFFF"/>
                </a:solidFill>
                <a:latin typeface="Gill Sans MT" panose="020B0502020104020203" pitchFamily="34" charset="77"/>
                <a:cs typeface="Times New Roman"/>
              </a:rPr>
              <a:t> </a:t>
            </a:r>
            <a:r>
              <a:rPr lang="en-GB" sz="9600" b="1" spc="-500" dirty="0">
                <a:solidFill>
                  <a:srgbClr val="FFFFFF"/>
                </a:solidFill>
                <a:latin typeface="Gill Sans MT" panose="020B0502020104020203" pitchFamily="34" charset="77"/>
                <a:cs typeface="Times New Roman"/>
              </a:rPr>
              <a:t>2</a:t>
            </a:r>
            <a:endParaRPr sz="9600" b="1" dirty="0">
              <a:latin typeface="Gill Sans MT" panose="020B0502020104020203" pitchFamily="34" charset="77"/>
              <a:cs typeface="Times New Roman"/>
            </a:endParaRPr>
          </a:p>
          <a:p>
            <a:pPr marL="12700" marR="5080" indent="1270" algn="ctr">
              <a:spcBef>
                <a:spcPts val="4695"/>
              </a:spcBef>
            </a:pPr>
            <a:r>
              <a:rPr lang="en-US" sz="9600" b="1" spc="-25" dirty="0">
                <a:solidFill>
                  <a:srgbClr val="054C2C"/>
                </a:solidFill>
                <a:latin typeface="Gill Sans MT" panose="020B0502020104020203" pitchFamily="34" charset="77"/>
                <a:cs typeface="Times New Roman"/>
              </a:rPr>
              <a:t>Appointing a Data  Protection Officer</a:t>
            </a:r>
          </a:p>
        </p:txBody>
      </p:sp>
      <p:cxnSp>
        <p:nvCxnSpPr>
          <p:cNvPr id="9" name="Straight Connector 8">
            <a:extLst>
              <a:ext uri="{FF2B5EF4-FFF2-40B4-BE49-F238E27FC236}">
                <a16:creationId xmlns:a16="http://schemas.microsoft.com/office/drawing/2014/main" id="{B0B33ED5-5445-505A-EC5F-87E2A91F2B59}"/>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6" name="Slide Number Placeholder 1">
            <a:extLst>
              <a:ext uri="{FF2B5EF4-FFF2-40B4-BE49-F238E27FC236}">
                <a16:creationId xmlns:a16="http://schemas.microsoft.com/office/drawing/2014/main" id="{8DB49D90-AB1F-D87F-69C3-23D059628C00}"/>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46</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394A4A7E-76C7-242E-3652-0A746D6409A7}"/>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pic>
        <p:nvPicPr>
          <p:cNvPr id="12" name="object 4"/>
          <p:cNvPicPr/>
          <p:nvPr/>
        </p:nvPicPr>
        <p:blipFill>
          <a:blip r:embed="rId2" cstate="print"/>
          <a:stretch>
            <a:fillRect/>
          </a:stretch>
        </p:blipFill>
        <p:spPr>
          <a:xfrm>
            <a:off x="2652712" y="2376805"/>
            <a:ext cx="1835129" cy="183134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63D35621-1A9D-3BCA-95CF-253D8A4F6C44}"/>
              </a:ext>
            </a:extLst>
          </p:cNvPr>
          <p:cNvSpPr/>
          <p:nvPr/>
        </p:nvSpPr>
        <p:spPr>
          <a:xfrm>
            <a:off x="1045478" y="1096114"/>
            <a:ext cx="3069915" cy="1080400"/>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2" name="object 2"/>
          <p:cNvSpPr txBox="1"/>
          <p:nvPr/>
        </p:nvSpPr>
        <p:spPr>
          <a:xfrm>
            <a:off x="1580622" y="7834369"/>
            <a:ext cx="17440803" cy="1769267"/>
          </a:xfrm>
          <a:prstGeom prst="rect">
            <a:avLst/>
          </a:prstGeom>
        </p:spPr>
        <p:txBody>
          <a:bodyPr vert="horz" wrap="square" lIns="0" tIns="12700" rIns="0" bIns="0" rtlCol="0">
            <a:spAutoFit/>
          </a:bodyPr>
          <a:lstStyle/>
          <a:p>
            <a:pPr marL="12700" marR="5080" algn="just">
              <a:lnSpc>
                <a:spcPct val="140600"/>
              </a:lnSpc>
            </a:pPr>
            <a:endParaRPr lang="en-US" sz="2800" spc="-20" dirty="0">
              <a:latin typeface="Gill Sans MT" panose="020B0502020104020203" pitchFamily="34" charset="77"/>
              <a:cs typeface="Times New Roman"/>
            </a:endParaRPr>
          </a:p>
          <a:p>
            <a:pPr marL="12700" marR="5080" algn="just">
              <a:lnSpc>
                <a:spcPct val="140600"/>
              </a:lnSpc>
            </a:pPr>
            <a:endParaRPr lang="en-US" sz="2800" spc="-20" dirty="0">
              <a:latin typeface="Gill Sans MT" panose="020B0502020104020203" pitchFamily="34" charset="77"/>
              <a:cs typeface="Times New Roman"/>
            </a:endParaRPr>
          </a:p>
          <a:p>
            <a:pPr marL="12700" marR="5080" algn="just">
              <a:lnSpc>
                <a:spcPct val="140600"/>
              </a:lnSpc>
            </a:pPr>
            <a:r>
              <a:rPr lang="en-US" sz="2800" spc="-25" dirty="0">
                <a:latin typeface="Gill Sans MT" panose="020B0502020104020203" pitchFamily="34" charset="77"/>
                <a:cs typeface="Times New Roman"/>
              </a:rPr>
              <a:t>.</a:t>
            </a:r>
            <a:r>
              <a:rPr lang="en-GB" sz="2800" b="1" spc="15" dirty="0">
                <a:solidFill>
                  <a:srgbClr val="054C2C"/>
                </a:solidFill>
                <a:latin typeface="Gill Sans MT" panose="020B0502020104020203" pitchFamily="34" charset="77"/>
                <a:cs typeface="Times New Roman"/>
              </a:rPr>
              <a:t>T</a:t>
            </a:r>
            <a:r>
              <a:rPr sz="2800" b="1" spc="15" dirty="0" err="1">
                <a:solidFill>
                  <a:srgbClr val="054C2C"/>
                </a:solidFill>
                <a:latin typeface="Gill Sans MT" panose="020B0502020104020203" pitchFamily="34" charset="77"/>
                <a:cs typeface="Times New Roman"/>
              </a:rPr>
              <a:t>ime</a:t>
            </a:r>
            <a:r>
              <a:rPr sz="2800" b="1" spc="-15" dirty="0">
                <a:solidFill>
                  <a:srgbClr val="054C2C"/>
                </a:solidFill>
                <a:latin typeface="Gill Sans MT" panose="020B0502020104020203" pitchFamily="34" charset="77"/>
                <a:cs typeface="Times New Roman"/>
              </a:rPr>
              <a:t> </a:t>
            </a:r>
            <a:r>
              <a:rPr sz="2800" b="1" spc="-25" dirty="0">
                <a:solidFill>
                  <a:srgbClr val="054C2C"/>
                </a:solidFill>
                <a:latin typeface="Gill Sans MT" panose="020B0502020104020203" pitchFamily="34" charset="77"/>
                <a:cs typeface="Times New Roman"/>
              </a:rPr>
              <a:t>Allocated:</a:t>
            </a:r>
            <a:r>
              <a:rPr sz="2800" b="1" spc="-15" dirty="0">
                <a:solidFill>
                  <a:srgbClr val="054C2C"/>
                </a:solidFill>
                <a:latin typeface="Gill Sans MT" panose="020B0502020104020203" pitchFamily="34" charset="77"/>
                <a:cs typeface="Times New Roman"/>
              </a:rPr>
              <a:t> </a:t>
            </a:r>
            <a:r>
              <a:rPr lang="en-GB" sz="2800" b="1" spc="-15" dirty="0">
                <a:solidFill>
                  <a:srgbClr val="054C2C"/>
                </a:solidFill>
                <a:latin typeface="Gill Sans MT" panose="020B0502020104020203" pitchFamily="34" charset="77"/>
                <a:cs typeface="Times New Roman"/>
              </a:rPr>
              <a:t>2</a:t>
            </a:r>
            <a:r>
              <a:rPr lang="en-US" sz="2800" b="1" spc="-40" dirty="0">
                <a:solidFill>
                  <a:srgbClr val="054C2C"/>
                </a:solidFill>
                <a:latin typeface="Gill Sans MT" panose="020B0502020104020203" pitchFamily="34" charset="77"/>
                <a:cs typeface="Times New Roman"/>
              </a:rPr>
              <a:t>5</a:t>
            </a:r>
            <a:r>
              <a:rPr sz="2800" b="1" spc="-10" dirty="0">
                <a:solidFill>
                  <a:srgbClr val="054C2C"/>
                </a:solidFill>
                <a:latin typeface="Gill Sans MT" panose="020B0502020104020203" pitchFamily="34" charset="77"/>
                <a:cs typeface="Times New Roman"/>
              </a:rPr>
              <a:t> </a:t>
            </a:r>
            <a:r>
              <a:rPr sz="2800" b="1" spc="10" dirty="0">
                <a:solidFill>
                  <a:srgbClr val="054C2C"/>
                </a:solidFill>
                <a:latin typeface="Gill Sans MT" panose="020B0502020104020203" pitchFamily="34" charset="77"/>
                <a:cs typeface="Times New Roman"/>
              </a:rPr>
              <a:t>mins</a:t>
            </a:r>
            <a:endParaRPr sz="2800" b="1" dirty="0">
              <a:solidFill>
                <a:srgbClr val="054C2C"/>
              </a:solidFill>
              <a:latin typeface="Gill Sans MT" panose="020B0502020104020203" pitchFamily="34" charset="77"/>
              <a:cs typeface="Times New Roman"/>
            </a:endParaRPr>
          </a:p>
        </p:txBody>
      </p:sp>
      <p:sp>
        <p:nvSpPr>
          <p:cNvPr id="3" name="object 3"/>
          <p:cNvSpPr/>
          <p:nvPr/>
        </p:nvSpPr>
        <p:spPr>
          <a:xfrm>
            <a:off x="828566" y="3150613"/>
            <a:ext cx="13675992" cy="921963"/>
          </a:xfrm>
          <a:custGeom>
            <a:avLst/>
            <a:gdLst/>
            <a:ahLst/>
            <a:cxnLst/>
            <a:rect l="l" t="t" r="r" b="b"/>
            <a:pathLst>
              <a:path w="5996940" h="469264">
                <a:moveTo>
                  <a:pt x="5996317" y="117462"/>
                </a:moveTo>
                <a:lnTo>
                  <a:pt x="5657342" y="117462"/>
                </a:lnTo>
                <a:lnTo>
                  <a:pt x="5657342" y="12"/>
                </a:lnTo>
                <a:lnTo>
                  <a:pt x="0" y="0"/>
                </a:lnTo>
                <a:lnTo>
                  <a:pt x="0" y="338518"/>
                </a:lnTo>
                <a:lnTo>
                  <a:pt x="152412" y="338518"/>
                </a:lnTo>
                <a:lnTo>
                  <a:pt x="152412" y="468884"/>
                </a:lnTo>
                <a:lnTo>
                  <a:pt x="5996317" y="468884"/>
                </a:lnTo>
                <a:lnTo>
                  <a:pt x="5996317" y="117462"/>
                </a:lnTo>
                <a:close/>
              </a:path>
            </a:pathLst>
          </a:custGeom>
          <a:solidFill>
            <a:srgbClr val="FFFFFF">
              <a:alpha val="36862"/>
            </a:srgbClr>
          </a:solidFill>
        </p:spPr>
        <p:txBody>
          <a:bodyPr wrap="square" lIns="0" tIns="0" rIns="0" bIns="0" rtlCol="0"/>
          <a:lstStyle/>
          <a:p>
            <a:endParaRPr sz="4000" dirty="0">
              <a:latin typeface="Gill Sans MT" panose="020B0502020104020203" pitchFamily="34" charset="77"/>
            </a:endParaRPr>
          </a:p>
        </p:txBody>
      </p:sp>
      <p:sp>
        <p:nvSpPr>
          <p:cNvPr id="6" name="object 6"/>
          <p:cNvSpPr txBox="1"/>
          <p:nvPr/>
        </p:nvSpPr>
        <p:spPr>
          <a:xfrm>
            <a:off x="1704437" y="2953606"/>
            <a:ext cx="16698520" cy="4993546"/>
          </a:xfrm>
          <a:prstGeom prst="rect">
            <a:avLst/>
          </a:prstGeom>
          <a:ln w="19050">
            <a:noFill/>
          </a:ln>
        </p:spPr>
        <p:txBody>
          <a:bodyPr vert="horz" wrap="square" lIns="0" tIns="21590" rIns="0" bIns="0" rtlCol="0">
            <a:spAutoFit/>
          </a:bodyPr>
          <a:lstStyle/>
          <a:p>
            <a:pPr marL="241935">
              <a:spcBef>
                <a:spcPts val="1520"/>
              </a:spcBef>
            </a:pPr>
            <a:r>
              <a:rPr lang="en-US" sz="3200" spc="-15" dirty="0">
                <a:latin typeface="Gill Sans MT" panose="020B0502020104020203" pitchFamily="34" charset="77"/>
                <a:cs typeface="Times New Roman"/>
              </a:rPr>
              <a:t>Under</a:t>
            </a:r>
            <a:r>
              <a:rPr lang="en-US" sz="3200" spc="-5" dirty="0">
                <a:latin typeface="Gill Sans MT" panose="020B0502020104020203" pitchFamily="34" charset="77"/>
                <a:cs typeface="Times New Roman"/>
              </a:rPr>
              <a:t> </a:t>
            </a:r>
            <a:r>
              <a:rPr lang="en-US" sz="3200" dirty="0">
                <a:latin typeface="Gill Sans MT" panose="020B0502020104020203" pitchFamily="34" charset="77"/>
                <a:cs typeface="Times New Roman"/>
              </a:rPr>
              <a:t>this</a:t>
            </a:r>
            <a:r>
              <a:rPr lang="en-US" sz="3200" spc="-15" dirty="0">
                <a:latin typeface="Gill Sans MT" panose="020B0502020104020203" pitchFamily="34" charset="77"/>
                <a:cs typeface="Times New Roman"/>
              </a:rPr>
              <a:t> </a:t>
            </a:r>
            <a:r>
              <a:rPr lang="en-US" sz="3200" spc="5" dirty="0">
                <a:latin typeface="Gill Sans MT" panose="020B0502020104020203" pitchFamily="34" charset="77"/>
                <a:cs typeface="Times New Roman"/>
              </a:rPr>
              <a:t>topic, </a:t>
            </a:r>
            <a:r>
              <a:rPr lang="en-US" sz="3200" spc="-5" dirty="0">
                <a:latin typeface="Gill Sans MT" panose="020B0502020104020203" pitchFamily="34" charset="77"/>
                <a:cs typeface="Times New Roman"/>
              </a:rPr>
              <a:t>the</a:t>
            </a:r>
            <a:r>
              <a:rPr lang="en-US" sz="3200" spc="-10" dirty="0">
                <a:latin typeface="Gill Sans MT" panose="020B0502020104020203" pitchFamily="34" charset="77"/>
                <a:cs typeface="Times New Roman"/>
              </a:rPr>
              <a:t> </a:t>
            </a:r>
            <a:r>
              <a:rPr lang="en-US" sz="3200" dirty="0">
                <a:latin typeface="Gill Sans MT" panose="020B0502020104020203" pitchFamily="34" charset="77"/>
                <a:cs typeface="Times New Roman"/>
              </a:rPr>
              <a:t>following </a:t>
            </a:r>
            <a:r>
              <a:rPr lang="en-US" sz="3200" spc="-20" dirty="0">
                <a:latin typeface="Gill Sans MT" panose="020B0502020104020203" pitchFamily="34" charset="77"/>
                <a:cs typeface="Times New Roman"/>
              </a:rPr>
              <a:t>key</a:t>
            </a:r>
            <a:r>
              <a:rPr lang="en-US" sz="3200" dirty="0">
                <a:latin typeface="Gill Sans MT" panose="020B0502020104020203" pitchFamily="34" charset="77"/>
                <a:cs typeface="Times New Roman"/>
              </a:rPr>
              <a:t> </a:t>
            </a:r>
            <a:r>
              <a:rPr lang="en-US" sz="3200" spc="-30" dirty="0">
                <a:latin typeface="Gill Sans MT" panose="020B0502020104020203" pitchFamily="34" charset="77"/>
                <a:cs typeface="Times New Roman"/>
              </a:rPr>
              <a:t>areas</a:t>
            </a:r>
            <a:r>
              <a:rPr lang="en-US" sz="3200" spc="-5"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shall</a:t>
            </a:r>
            <a:r>
              <a:rPr lang="en-US" sz="3200" spc="-5"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be</a:t>
            </a:r>
            <a:r>
              <a:rPr lang="en-US" sz="3200" spc="5" dirty="0">
                <a:latin typeface="Gill Sans MT" panose="020B0502020104020203" pitchFamily="34" charset="77"/>
                <a:cs typeface="Times New Roman"/>
              </a:rPr>
              <a:t> </a:t>
            </a:r>
            <a:r>
              <a:rPr lang="en-US" sz="3200" dirty="0">
                <a:latin typeface="Gill Sans MT" panose="020B0502020104020203" pitchFamily="34" charset="77"/>
                <a:cs typeface="Times New Roman"/>
              </a:rPr>
              <a:t>discussed:</a:t>
            </a:r>
          </a:p>
          <a:p>
            <a:pPr marL="753745" marR="3740785">
              <a:lnSpc>
                <a:spcPts val="3420"/>
              </a:lnSpc>
              <a:spcBef>
                <a:spcPts val="225"/>
              </a:spcBef>
            </a:pPr>
            <a:endParaRPr lang="en-US" sz="2800" spc="-20" dirty="0">
              <a:solidFill>
                <a:srgbClr val="252525"/>
              </a:solidFill>
              <a:latin typeface="Gill Sans MT" panose="020B0502020104020203" pitchFamily="34" charset="77"/>
              <a:cs typeface="Times New Roman"/>
            </a:endParaRPr>
          </a:p>
          <a:p>
            <a:pPr marL="753745" marR="3740785">
              <a:lnSpc>
                <a:spcPts val="3420"/>
              </a:lnSpc>
              <a:spcBef>
                <a:spcPts val="225"/>
              </a:spcBef>
            </a:pPr>
            <a:r>
              <a:rPr lang="en-US" sz="2800" spc="-20" dirty="0">
                <a:solidFill>
                  <a:srgbClr val="252525"/>
                </a:solidFill>
                <a:latin typeface="Gill Sans MT" panose="020B0502020104020203" pitchFamily="34" charset="77"/>
                <a:cs typeface="Times New Roman"/>
              </a:rPr>
              <a:t>Learning </a:t>
            </a:r>
            <a:r>
              <a:rPr lang="en-US" sz="2800" dirty="0">
                <a:solidFill>
                  <a:srgbClr val="252525"/>
                </a:solidFill>
                <a:latin typeface="Gill Sans MT" panose="020B0502020104020203" pitchFamily="34" charset="77"/>
                <a:cs typeface="Times New Roman"/>
              </a:rPr>
              <a:t>Expectations </a:t>
            </a:r>
            <a:r>
              <a:rPr lang="en-US" sz="2800" spc="-285" dirty="0">
                <a:solidFill>
                  <a:srgbClr val="252525"/>
                </a:solidFill>
                <a:latin typeface="Gill Sans MT" panose="020B0502020104020203" pitchFamily="34" charset="77"/>
                <a:cs typeface="Times New Roman"/>
              </a:rPr>
              <a:t> </a:t>
            </a:r>
          </a:p>
          <a:p>
            <a:pPr marL="753745" marR="3740785">
              <a:lnSpc>
                <a:spcPts val="3420"/>
              </a:lnSpc>
              <a:spcBef>
                <a:spcPts val="225"/>
              </a:spcBef>
            </a:pPr>
            <a:endParaRPr lang="en-US" sz="2800" spc="-285" dirty="0">
              <a:solidFill>
                <a:srgbClr val="252525"/>
              </a:solidFill>
              <a:latin typeface="Gill Sans MT" panose="020B0502020104020203" pitchFamily="34" charset="77"/>
              <a:cs typeface="Times New Roman"/>
            </a:endParaRPr>
          </a:p>
          <a:p>
            <a:pPr marL="753745" marR="3740785">
              <a:lnSpc>
                <a:spcPts val="3420"/>
              </a:lnSpc>
              <a:spcBef>
                <a:spcPts val="225"/>
              </a:spcBef>
            </a:pPr>
            <a:r>
              <a:rPr lang="en-US" sz="2800" spc="15" dirty="0">
                <a:solidFill>
                  <a:srgbClr val="252525"/>
                </a:solidFill>
                <a:latin typeface="Gill Sans MT" panose="020B0502020104020203" pitchFamily="34" charset="77"/>
                <a:cs typeface="Times New Roman"/>
              </a:rPr>
              <a:t>The</a:t>
            </a:r>
            <a:r>
              <a:rPr lang="en-US" sz="2800" spc="-10" dirty="0">
                <a:solidFill>
                  <a:srgbClr val="252525"/>
                </a:solidFill>
                <a:latin typeface="Gill Sans MT" panose="020B0502020104020203" pitchFamily="34" charset="77"/>
                <a:cs typeface="Times New Roman"/>
              </a:rPr>
              <a:t> </a:t>
            </a:r>
            <a:r>
              <a:rPr lang="en-US" sz="2800" dirty="0">
                <a:solidFill>
                  <a:srgbClr val="252525"/>
                </a:solidFill>
                <a:latin typeface="Gill Sans MT" panose="020B0502020104020203" pitchFamily="34" charset="77"/>
                <a:cs typeface="Times New Roman"/>
              </a:rPr>
              <a:t>Role</a:t>
            </a:r>
            <a:r>
              <a:rPr lang="en-US" sz="2800" spc="-5" dirty="0">
                <a:solidFill>
                  <a:srgbClr val="252525"/>
                </a:solidFill>
                <a:latin typeface="Gill Sans MT" panose="020B0502020104020203" pitchFamily="34" charset="77"/>
                <a:cs typeface="Times New Roman"/>
              </a:rPr>
              <a:t> </a:t>
            </a:r>
            <a:r>
              <a:rPr lang="en-US" sz="2800" spc="-10" dirty="0">
                <a:solidFill>
                  <a:srgbClr val="252525"/>
                </a:solidFill>
                <a:latin typeface="Gill Sans MT" panose="020B0502020104020203" pitchFamily="34" charset="77"/>
                <a:cs typeface="Times New Roman"/>
              </a:rPr>
              <a:t>of </a:t>
            </a:r>
            <a:r>
              <a:rPr lang="en-US" sz="2800" spc="-30" dirty="0">
                <a:solidFill>
                  <a:srgbClr val="252525"/>
                </a:solidFill>
                <a:latin typeface="Gill Sans MT" panose="020B0502020104020203" pitchFamily="34" charset="77"/>
                <a:cs typeface="Times New Roman"/>
              </a:rPr>
              <a:t>a</a:t>
            </a:r>
            <a:r>
              <a:rPr lang="en-US" sz="2800" spc="-10" dirty="0">
                <a:solidFill>
                  <a:srgbClr val="252525"/>
                </a:solidFill>
                <a:latin typeface="Gill Sans MT" panose="020B0502020104020203" pitchFamily="34" charset="77"/>
                <a:cs typeface="Times New Roman"/>
              </a:rPr>
              <a:t> </a:t>
            </a:r>
            <a:r>
              <a:rPr lang="en-US" sz="2800" spc="25" dirty="0">
                <a:solidFill>
                  <a:srgbClr val="252525"/>
                </a:solidFill>
                <a:latin typeface="Gill Sans MT" panose="020B0502020104020203" pitchFamily="34" charset="77"/>
                <a:cs typeface="Times New Roman"/>
              </a:rPr>
              <a:t>DPO</a:t>
            </a:r>
            <a:endParaRPr lang="en-US" sz="2800" dirty="0">
              <a:latin typeface="Gill Sans MT" panose="020B0502020104020203" pitchFamily="34" charset="77"/>
              <a:cs typeface="Times New Roman"/>
            </a:endParaRPr>
          </a:p>
          <a:p>
            <a:pPr>
              <a:spcBef>
                <a:spcPts val="15"/>
              </a:spcBef>
            </a:pPr>
            <a:endParaRPr lang="en-US" sz="2000" dirty="0">
              <a:latin typeface="Gill Sans MT" panose="020B0502020104020203" pitchFamily="34" charset="77"/>
              <a:cs typeface="Times New Roman"/>
            </a:endParaRPr>
          </a:p>
          <a:p>
            <a:pPr marL="753745"/>
            <a:r>
              <a:rPr lang="en-US" sz="2800" spc="-10" dirty="0">
                <a:solidFill>
                  <a:srgbClr val="252525"/>
                </a:solidFill>
                <a:latin typeface="Gill Sans MT" panose="020B0502020104020203" pitchFamily="34" charset="77"/>
                <a:cs typeface="Times New Roman"/>
              </a:rPr>
              <a:t>Qualifications</a:t>
            </a:r>
            <a:r>
              <a:rPr lang="en-US" sz="2800" spc="5" dirty="0">
                <a:solidFill>
                  <a:srgbClr val="252525"/>
                </a:solidFill>
                <a:latin typeface="Gill Sans MT" panose="020B0502020104020203" pitchFamily="34" charset="77"/>
                <a:cs typeface="Times New Roman"/>
              </a:rPr>
              <a:t> </a:t>
            </a:r>
            <a:r>
              <a:rPr lang="en-US" sz="2800" spc="-15" dirty="0">
                <a:solidFill>
                  <a:srgbClr val="252525"/>
                </a:solidFill>
                <a:latin typeface="Gill Sans MT" panose="020B0502020104020203" pitchFamily="34" charset="77"/>
                <a:cs typeface="Times New Roman"/>
              </a:rPr>
              <a:t>and</a:t>
            </a:r>
            <a:r>
              <a:rPr lang="en-US" sz="2800" dirty="0">
                <a:solidFill>
                  <a:srgbClr val="252525"/>
                </a:solidFill>
                <a:latin typeface="Gill Sans MT" panose="020B0502020104020203" pitchFamily="34" charset="77"/>
                <a:cs typeface="Times New Roman"/>
              </a:rPr>
              <a:t> </a:t>
            </a:r>
            <a:r>
              <a:rPr lang="en-US" sz="2800" spc="5" dirty="0">
                <a:solidFill>
                  <a:srgbClr val="252525"/>
                </a:solidFill>
                <a:latin typeface="Gill Sans MT" panose="020B0502020104020203" pitchFamily="34" charset="77"/>
                <a:cs typeface="Times New Roman"/>
              </a:rPr>
              <a:t>Competencies </a:t>
            </a:r>
            <a:r>
              <a:rPr lang="en-US" sz="2800" spc="-5" dirty="0">
                <a:solidFill>
                  <a:srgbClr val="252525"/>
                </a:solidFill>
                <a:latin typeface="Gill Sans MT" panose="020B0502020104020203" pitchFamily="34" charset="77"/>
                <a:cs typeface="Times New Roman"/>
              </a:rPr>
              <a:t>of</a:t>
            </a:r>
            <a:r>
              <a:rPr lang="en-US" sz="2800" dirty="0">
                <a:solidFill>
                  <a:srgbClr val="252525"/>
                </a:solidFill>
                <a:latin typeface="Gill Sans MT" panose="020B0502020104020203" pitchFamily="34" charset="77"/>
                <a:cs typeface="Times New Roman"/>
              </a:rPr>
              <a:t> </a:t>
            </a:r>
            <a:r>
              <a:rPr lang="en-US" sz="2800" spc="-25" dirty="0">
                <a:solidFill>
                  <a:srgbClr val="252525"/>
                </a:solidFill>
                <a:latin typeface="Gill Sans MT" panose="020B0502020104020203" pitchFamily="34" charset="77"/>
                <a:cs typeface="Times New Roman"/>
              </a:rPr>
              <a:t>a</a:t>
            </a:r>
            <a:r>
              <a:rPr lang="en-US" sz="2800" spc="5" dirty="0">
                <a:solidFill>
                  <a:srgbClr val="252525"/>
                </a:solidFill>
                <a:latin typeface="Gill Sans MT" panose="020B0502020104020203" pitchFamily="34" charset="77"/>
                <a:cs typeface="Times New Roman"/>
              </a:rPr>
              <a:t> </a:t>
            </a:r>
            <a:r>
              <a:rPr lang="en-US" sz="2800" spc="25" dirty="0">
                <a:solidFill>
                  <a:srgbClr val="252525"/>
                </a:solidFill>
                <a:latin typeface="Gill Sans MT" panose="020B0502020104020203" pitchFamily="34" charset="77"/>
                <a:cs typeface="Times New Roman"/>
              </a:rPr>
              <a:t>DPO</a:t>
            </a:r>
            <a:endParaRPr lang="en-US" sz="2800" dirty="0">
              <a:latin typeface="Gill Sans MT" panose="020B0502020104020203" pitchFamily="34" charset="77"/>
              <a:cs typeface="Times New Roman"/>
            </a:endParaRPr>
          </a:p>
          <a:p>
            <a:pPr marL="753745" marR="2425700">
              <a:lnSpc>
                <a:spcPct val="215800"/>
              </a:lnSpc>
              <a:spcBef>
                <a:spcPts val="725"/>
              </a:spcBef>
            </a:pPr>
            <a:r>
              <a:rPr lang="en-US" sz="2800" dirty="0">
                <a:solidFill>
                  <a:srgbClr val="252525"/>
                </a:solidFill>
                <a:latin typeface="Gill Sans MT" panose="020B0502020104020203" pitchFamily="34" charset="77"/>
                <a:cs typeface="Times New Roman"/>
              </a:rPr>
              <a:t>Managing </a:t>
            </a:r>
            <a:r>
              <a:rPr lang="en-US" sz="2800" spc="-5" dirty="0">
                <a:solidFill>
                  <a:srgbClr val="252525"/>
                </a:solidFill>
                <a:latin typeface="Gill Sans MT" panose="020B0502020104020203" pitchFamily="34" charset="77"/>
                <a:cs typeface="Times New Roman"/>
              </a:rPr>
              <a:t>Data breaches </a:t>
            </a:r>
            <a:r>
              <a:rPr lang="en-US" sz="2800" spc="-15" dirty="0">
                <a:solidFill>
                  <a:srgbClr val="252525"/>
                </a:solidFill>
                <a:latin typeface="Gill Sans MT" panose="020B0502020104020203" pitchFamily="34" charset="77"/>
                <a:cs typeface="Times New Roman"/>
              </a:rPr>
              <a:t>and </a:t>
            </a:r>
            <a:r>
              <a:rPr lang="en-US" sz="2800" spc="5" dirty="0">
                <a:solidFill>
                  <a:srgbClr val="252525"/>
                </a:solidFill>
                <a:latin typeface="Gill Sans MT" panose="020B0502020104020203" pitchFamily="34" charset="77"/>
                <a:cs typeface="Times New Roman"/>
              </a:rPr>
              <a:t>Notifications </a:t>
            </a:r>
          </a:p>
          <a:p>
            <a:pPr marL="753745" marR="2425700">
              <a:lnSpc>
                <a:spcPct val="215800"/>
              </a:lnSpc>
              <a:spcBef>
                <a:spcPts val="725"/>
              </a:spcBef>
            </a:pPr>
            <a:r>
              <a:rPr lang="en-US" sz="2800" spc="-285" dirty="0">
                <a:solidFill>
                  <a:srgbClr val="252525"/>
                </a:solidFill>
                <a:latin typeface="Gill Sans MT" panose="020B0502020104020203" pitchFamily="34" charset="77"/>
                <a:cs typeface="Times New Roman"/>
              </a:rPr>
              <a:t> </a:t>
            </a:r>
            <a:r>
              <a:rPr lang="en-US" sz="2800" spc="-5" dirty="0">
                <a:latin typeface="Gill Sans MT" panose="020B0502020104020203" pitchFamily="34" charset="77"/>
                <a:cs typeface="Times New Roman"/>
              </a:rPr>
              <a:t>Case </a:t>
            </a:r>
            <a:r>
              <a:rPr lang="en-US" sz="2800" spc="-30" dirty="0">
                <a:latin typeface="Gill Sans MT" panose="020B0502020104020203" pitchFamily="34" charset="77"/>
                <a:cs typeface="Times New Roman"/>
              </a:rPr>
              <a:t>Study</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illustrations</a:t>
            </a:r>
            <a:endParaRPr lang="en-US" sz="2800" dirty="0">
              <a:latin typeface="Gill Sans MT" panose="020B0502020104020203" pitchFamily="34" charset="77"/>
              <a:cs typeface="Times New Roman"/>
            </a:endParaRPr>
          </a:p>
        </p:txBody>
      </p:sp>
      <p:sp>
        <p:nvSpPr>
          <p:cNvPr id="27" name="TextBox 26">
            <a:extLst>
              <a:ext uri="{FF2B5EF4-FFF2-40B4-BE49-F238E27FC236}">
                <a16:creationId xmlns:a16="http://schemas.microsoft.com/office/drawing/2014/main" id="{DC5165E5-AB47-9370-EAAE-6D6AC84394D6}"/>
              </a:ext>
            </a:extLst>
          </p:cNvPr>
          <p:cNvSpPr txBox="1"/>
          <p:nvPr/>
        </p:nvSpPr>
        <p:spPr>
          <a:xfrm>
            <a:off x="3433817" y="709177"/>
            <a:ext cx="14969140" cy="1682320"/>
          </a:xfrm>
          <a:prstGeom prst="rect">
            <a:avLst/>
          </a:prstGeom>
          <a:noFill/>
        </p:spPr>
        <p:txBody>
          <a:bodyPr wrap="square">
            <a:spAutoFit/>
          </a:bodyPr>
          <a:lstStyle/>
          <a:p>
            <a:pPr marL="195580" marR="374015" indent="885190">
              <a:lnSpc>
                <a:spcPct val="150000"/>
              </a:lnSpc>
              <a:spcBef>
                <a:spcPts val="170"/>
              </a:spcBef>
              <a:tabLst>
                <a:tab pos="1080770" algn="l"/>
              </a:tabLst>
            </a:pPr>
            <a:r>
              <a:rPr lang="en-US" sz="3600" b="1" spc="-10" dirty="0">
                <a:solidFill>
                  <a:srgbClr val="054C2C"/>
                </a:solidFill>
                <a:latin typeface="Gill Sans MT" panose="020B0502020104020203" pitchFamily="34" charset="77"/>
                <a:cs typeface="Times New Roman"/>
              </a:rPr>
              <a:t>Understanding</a:t>
            </a:r>
            <a:r>
              <a:rPr lang="en-US" sz="3600" b="1" spc="-5" dirty="0">
                <a:solidFill>
                  <a:srgbClr val="054C2C"/>
                </a:solidFill>
                <a:latin typeface="Gill Sans MT" panose="020B0502020104020203" pitchFamily="34" charset="77"/>
                <a:cs typeface="Times New Roman"/>
              </a:rPr>
              <a:t> </a:t>
            </a:r>
            <a:r>
              <a:rPr lang="en-US" sz="3600" b="1" dirty="0">
                <a:solidFill>
                  <a:srgbClr val="054C2C"/>
                </a:solidFill>
                <a:latin typeface="Gill Sans MT" panose="020B0502020104020203" pitchFamily="34" charset="77"/>
                <a:cs typeface="Times New Roman"/>
              </a:rPr>
              <a:t>the</a:t>
            </a:r>
            <a:r>
              <a:rPr lang="en-US" sz="3600" b="1" spc="-5" dirty="0">
                <a:solidFill>
                  <a:srgbClr val="054C2C"/>
                </a:solidFill>
                <a:latin typeface="Gill Sans MT" panose="020B0502020104020203" pitchFamily="34" charset="77"/>
                <a:cs typeface="Times New Roman"/>
              </a:rPr>
              <a:t> </a:t>
            </a:r>
            <a:r>
              <a:rPr lang="en-US" sz="3600" b="1" spc="-10" dirty="0">
                <a:solidFill>
                  <a:srgbClr val="054C2C"/>
                </a:solidFill>
                <a:latin typeface="Gill Sans MT" panose="020B0502020104020203" pitchFamily="34" charset="77"/>
                <a:cs typeface="Times New Roman"/>
              </a:rPr>
              <a:t>Fundamentals</a:t>
            </a:r>
            <a:r>
              <a:rPr lang="en-US" sz="3600" b="1" spc="20" dirty="0">
                <a:solidFill>
                  <a:srgbClr val="054C2C"/>
                </a:solidFill>
                <a:latin typeface="Gill Sans MT" panose="020B0502020104020203" pitchFamily="34" charset="77"/>
                <a:cs typeface="Times New Roman"/>
              </a:rPr>
              <a:t> </a:t>
            </a:r>
            <a:r>
              <a:rPr lang="en-US" sz="3600" b="1" spc="-10" dirty="0">
                <a:solidFill>
                  <a:srgbClr val="054C2C"/>
                </a:solidFill>
                <a:latin typeface="Gill Sans MT" panose="020B0502020104020203" pitchFamily="34" charset="77"/>
                <a:cs typeface="Times New Roman"/>
              </a:rPr>
              <a:t>of</a:t>
            </a:r>
            <a:r>
              <a:rPr lang="en-US" sz="3600" b="1" dirty="0">
                <a:solidFill>
                  <a:srgbClr val="054C2C"/>
                </a:solidFill>
                <a:latin typeface="Gill Sans MT" panose="020B0502020104020203" pitchFamily="34" charset="77"/>
                <a:cs typeface="Times New Roman"/>
              </a:rPr>
              <a:t> </a:t>
            </a:r>
            <a:r>
              <a:rPr lang="en-US" sz="3600" b="1" spc="-5" dirty="0">
                <a:solidFill>
                  <a:srgbClr val="054C2C"/>
                </a:solidFill>
                <a:latin typeface="Gill Sans MT" panose="020B0502020104020203" pitchFamily="34" charset="77"/>
                <a:cs typeface="Times New Roman"/>
              </a:rPr>
              <a:t>Data</a:t>
            </a:r>
            <a:r>
              <a:rPr lang="en-US" sz="3600" b="1" spc="5" dirty="0">
                <a:solidFill>
                  <a:srgbClr val="054C2C"/>
                </a:solidFill>
                <a:latin typeface="Gill Sans MT" panose="020B0502020104020203" pitchFamily="34" charset="77"/>
                <a:cs typeface="Times New Roman"/>
              </a:rPr>
              <a:t> </a:t>
            </a:r>
            <a:r>
              <a:rPr lang="en-US" sz="3600" b="1" spc="-10" dirty="0">
                <a:solidFill>
                  <a:srgbClr val="054C2C"/>
                </a:solidFill>
                <a:latin typeface="Gill Sans MT" panose="020B0502020104020203" pitchFamily="34" charset="77"/>
                <a:cs typeface="Times New Roman"/>
              </a:rPr>
              <a:t>Protection</a:t>
            </a:r>
          </a:p>
          <a:p>
            <a:pPr marL="195580" marR="374015" indent="885190">
              <a:lnSpc>
                <a:spcPct val="150000"/>
              </a:lnSpc>
              <a:spcBef>
                <a:spcPts val="170"/>
              </a:spcBef>
              <a:tabLst>
                <a:tab pos="1080770" algn="l"/>
              </a:tabLst>
            </a:pPr>
            <a:r>
              <a:rPr lang="en-US" sz="3600" b="1" spc="-20" dirty="0">
                <a:solidFill>
                  <a:srgbClr val="054C2C"/>
                </a:solidFill>
                <a:latin typeface="Gill Sans MT" panose="020B0502020104020203" pitchFamily="34" charset="77"/>
                <a:cs typeface="Times New Roman"/>
              </a:rPr>
              <a:t>and</a:t>
            </a:r>
            <a:r>
              <a:rPr lang="en-US" sz="3600" b="1" dirty="0">
                <a:solidFill>
                  <a:srgbClr val="054C2C"/>
                </a:solidFill>
                <a:latin typeface="Gill Sans MT" panose="020B0502020104020203" pitchFamily="34" charset="77"/>
                <a:cs typeface="Times New Roman"/>
              </a:rPr>
              <a:t> </a:t>
            </a:r>
            <a:r>
              <a:rPr lang="en-US" sz="3600" b="1" spc="-5" dirty="0">
                <a:solidFill>
                  <a:srgbClr val="054C2C"/>
                </a:solidFill>
                <a:latin typeface="Gill Sans MT" panose="020B0502020104020203" pitchFamily="34" charset="77"/>
                <a:cs typeface="Times New Roman"/>
              </a:rPr>
              <a:t>Data</a:t>
            </a:r>
            <a:r>
              <a:rPr lang="en-US" sz="3600" b="1" spc="5" dirty="0">
                <a:solidFill>
                  <a:srgbClr val="054C2C"/>
                </a:solidFill>
                <a:latin typeface="Gill Sans MT" panose="020B0502020104020203" pitchFamily="34" charset="77"/>
                <a:cs typeface="Times New Roman"/>
              </a:rPr>
              <a:t> </a:t>
            </a:r>
            <a:r>
              <a:rPr lang="en-US" sz="3600" b="1" spc="-40" dirty="0">
                <a:solidFill>
                  <a:srgbClr val="054C2C"/>
                </a:solidFill>
                <a:latin typeface="Gill Sans MT" panose="020B0502020104020203" pitchFamily="34" charset="77"/>
                <a:cs typeface="Times New Roman"/>
              </a:rPr>
              <a:t>Privacy</a:t>
            </a:r>
            <a:r>
              <a:rPr lang="en-US" sz="3600" b="1" spc="-5" dirty="0">
                <a:solidFill>
                  <a:srgbClr val="054C2C"/>
                </a:solidFill>
                <a:latin typeface="Gill Sans MT" panose="020B0502020104020203" pitchFamily="34" charset="77"/>
                <a:cs typeface="Times New Roman"/>
              </a:rPr>
              <a:t> </a:t>
            </a:r>
            <a:r>
              <a:rPr lang="en-US" sz="3600" b="1" spc="-10" dirty="0">
                <a:solidFill>
                  <a:srgbClr val="054C2C"/>
                </a:solidFill>
                <a:latin typeface="Gill Sans MT" panose="020B0502020104020203" pitchFamily="34" charset="77"/>
                <a:cs typeface="Times New Roman"/>
              </a:rPr>
              <a:t>Principles</a:t>
            </a:r>
            <a:r>
              <a:rPr lang="en-US" sz="3600" b="1" spc="-5" dirty="0">
                <a:solidFill>
                  <a:srgbClr val="054C2C"/>
                </a:solidFill>
                <a:latin typeface="Gill Sans MT" panose="020B0502020104020203" pitchFamily="34" charset="77"/>
                <a:cs typeface="Times New Roman"/>
              </a:rPr>
              <a:t> </a:t>
            </a:r>
            <a:r>
              <a:rPr lang="en-US" sz="3600" b="1" dirty="0">
                <a:solidFill>
                  <a:srgbClr val="054C2C"/>
                </a:solidFill>
                <a:latin typeface="Gill Sans MT" panose="020B0502020104020203" pitchFamily="34" charset="77"/>
                <a:cs typeface="Times New Roman"/>
              </a:rPr>
              <a:t>including</a:t>
            </a:r>
            <a:r>
              <a:rPr lang="en-US" sz="3600" b="1" spc="5" dirty="0">
                <a:solidFill>
                  <a:srgbClr val="054C2C"/>
                </a:solidFill>
                <a:latin typeface="Gill Sans MT" panose="020B0502020104020203" pitchFamily="34" charset="77"/>
                <a:cs typeface="Times New Roman"/>
              </a:rPr>
              <a:t> </a:t>
            </a:r>
            <a:r>
              <a:rPr lang="en-US" sz="3600" b="1" dirty="0">
                <a:solidFill>
                  <a:srgbClr val="054C2C"/>
                </a:solidFill>
                <a:latin typeface="Gill Sans MT" panose="020B0502020104020203" pitchFamily="34" charset="77"/>
                <a:cs typeface="Times New Roman"/>
              </a:rPr>
              <a:t>its </a:t>
            </a:r>
            <a:r>
              <a:rPr lang="en-US" sz="3600" b="1" spc="-10" dirty="0">
                <a:solidFill>
                  <a:srgbClr val="054C2C"/>
                </a:solidFill>
                <a:latin typeface="Gill Sans MT" panose="020B0502020104020203" pitchFamily="34" charset="77"/>
                <a:cs typeface="Times New Roman"/>
              </a:rPr>
              <a:t>principles.</a:t>
            </a:r>
            <a:endParaRPr lang="en-US" sz="3600" b="1" dirty="0">
              <a:solidFill>
                <a:srgbClr val="054C2C"/>
              </a:solidFill>
              <a:latin typeface="Gill Sans MT" panose="020B0502020104020203" pitchFamily="34" charset="77"/>
              <a:cs typeface="Times New Roman"/>
            </a:endParaRPr>
          </a:p>
        </p:txBody>
      </p:sp>
      <p:sp>
        <p:nvSpPr>
          <p:cNvPr id="29" name="TextBox 28">
            <a:extLst>
              <a:ext uri="{FF2B5EF4-FFF2-40B4-BE49-F238E27FC236}">
                <a16:creationId xmlns:a16="http://schemas.microsoft.com/office/drawing/2014/main" id="{173F074F-B355-9250-FCF3-4F3D2D02E92C}"/>
              </a:ext>
            </a:extLst>
          </p:cNvPr>
          <p:cNvSpPr txBox="1"/>
          <p:nvPr/>
        </p:nvSpPr>
        <p:spPr>
          <a:xfrm>
            <a:off x="1397286" y="1154553"/>
            <a:ext cx="2584913" cy="1107996"/>
          </a:xfrm>
          <a:prstGeom prst="rect">
            <a:avLst/>
          </a:prstGeom>
          <a:noFill/>
        </p:spPr>
        <p:txBody>
          <a:bodyPr wrap="square">
            <a:spAutoFit/>
          </a:bodyPr>
          <a:lstStyle/>
          <a:p>
            <a:r>
              <a:rPr lang="en-US" sz="4800" spc="-385" dirty="0">
                <a:solidFill>
                  <a:srgbClr val="C00000"/>
                </a:solidFill>
                <a:latin typeface="Gill Sans MT" panose="020B0502020104020203" pitchFamily="34" charset="77"/>
                <a:cs typeface="Times New Roman"/>
              </a:rPr>
              <a:t> </a:t>
            </a:r>
            <a:r>
              <a:rPr lang="en-US" sz="6600" spc="22" baseline="17361" dirty="0">
                <a:solidFill>
                  <a:srgbClr val="FFFFFF"/>
                </a:solidFill>
                <a:latin typeface="Gill Sans MT" panose="020B0502020104020203" pitchFamily="34" charset="77"/>
                <a:cs typeface="Times New Roman"/>
              </a:rPr>
              <a:t>Topic</a:t>
            </a:r>
            <a:r>
              <a:rPr lang="en-US" sz="6600" spc="-15" baseline="17361" dirty="0">
                <a:solidFill>
                  <a:srgbClr val="FFFFFF"/>
                </a:solidFill>
                <a:latin typeface="Gill Sans MT" panose="020B0502020104020203" pitchFamily="34" charset="77"/>
                <a:cs typeface="Times New Roman"/>
              </a:rPr>
              <a:t> </a:t>
            </a:r>
            <a:r>
              <a:rPr lang="en-US" sz="6600" spc="-254" baseline="17361" dirty="0">
                <a:solidFill>
                  <a:srgbClr val="FFFFFF"/>
                </a:solidFill>
                <a:latin typeface="Gill Sans MT" panose="020B0502020104020203" pitchFamily="34" charset="77"/>
                <a:cs typeface="Times New Roman"/>
              </a:rPr>
              <a:t>1	</a:t>
            </a:r>
            <a:endParaRPr lang="en-US" sz="6600" dirty="0">
              <a:latin typeface="Gill Sans MT" panose="020B0502020104020203" pitchFamily="34" charset="77"/>
            </a:endParaRPr>
          </a:p>
        </p:txBody>
      </p:sp>
      <p:cxnSp>
        <p:nvCxnSpPr>
          <p:cNvPr id="32" name="Straight Connector 31">
            <a:extLst>
              <a:ext uri="{FF2B5EF4-FFF2-40B4-BE49-F238E27FC236}">
                <a16:creationId xmlns:a16="http://schemas.microsoft.com/office/drawing/2014/main" id="{20EE90A2-E2E2-CF66-3EBD-E36BFB9C2C54}"/>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23" name="Slide Number Placeholder 1">
            <a:extLst>
              <a:ext uri="{FF2B5EF4-FFF2-40B4-BE49-F238E27FC236}">
                <a16:creationId xmlns:a16="http://schemas.microsoft.com/office/drawing/2014/main" id="{9FB48AFF-8C2C-E13B-3B3F-352376100B5D}"/>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47</a:t>
            </a:fld>
            <a:r>
              <a:rPr lang="en-US" altLang="en-US" sz="2000" b="1" dirty="0">
                <a:solidFill>
                  <a:schemeClr val="bg1"/>
                </a:solidFill>
                <a:latin typeface="Gill Sans MT" panose="020B0502020104020203" pitchFamily="34" charset="0"/>
              </a:rPr>
              <a:t>     </a:t>
            </a:r>
          </a:p>
        </p:txBody>
      </p:sp>
      <p:sp>
        <p:nvSpPr>
          <p:cNvPr id="24" name="object 7">
            <a:extLst>
              <a:ext uri="{FF2B5EF4-FFF2-40B4-BE49-F238E27FC236}">
                <a16:creationId xmlns:a16="http://schemas.microsoft.com/office/drawing/2014/main" id="{C9DEA8E2-8692-C82D-EE30-326BF95976E1}"/>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grpSp>
        <p:nvGrpSpPr>
          <p:cNvPr id="35" name="Group 34">
            <a:extLst>
              <a:ext uri="{FF2B5EF4-FFF2-40B4-BE49-F238E27FC236}">
                <a16:creationId xmlns:a16="http://schemas.microsoft.com/office/drawing/2014/main" id="{5F0570EC-92E5-018D-7C97-2872E7576004}"/>
              </a:ext>
            </a:extLst>
          </p:cNvPr>
          <p:cNvGrpSpPr/>
          <p:nvPr/>
        </p:nvGrpSpPr>
        <p:grpSpPr>
          <a:xfrm>
            <a:off x="1374869" y="3760433"/>
            <a:ext cx="818026" cy="789078"/>
            <a:chOff x="2260771" y="3100568"/>
            <a:chExt cx="818026" cy="789078"/>
          </a:xfrm>
        </p:grpSpPr>
        <p:sp>
          <p:nvSpPr>
            <p:cNvPr id="36" name="Rectangle: Rounded Corners 35">
              <a:extLst>
                <a:ext uri="{FF2B5EF4-FFF2-40B4-BE49-F238E27FC236}">
                  <a16:creationId xmlns:a16="http://schemas.microsoft.com/office/drawing/2014/main" id="{534AD213-219E-ECFD-6173-4C4964590007}"/>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37" name="object 42">
              <a:extLst>
                <a:ext uri="{FF2B5EF4-FFF2-40B4-BE49-F238E27FC236}">
                  <a16:creationId xmlns:a16="http://schemas.microsoft.com/office/drawing/2014/main" id="{45D1FE21-C8BE-1CB1-C999-B08B334B2250}"/>
                </a:ext>
              </a:extLst>
            </p:cNvPr>
            <p:cNvPicPr/>
            <p:nvPr/>
          </p:nvPicPr>
          <p:blipFill>
            <a:blip r:embed="rId2" cstate="print"/>
            <a:stretch>
              <a:fillRect/>
            </a:stretch>
          </p:blipFill>
          <p:spPr>
            <a:xfrm>
              <a:off x="2290098" y="3170330"/>
              <a:ext cx="788699" cy="719316"/>
            </a:xfrm>
            <a:prstGeom prst="rect">
              <a:avLst/>
            </a:prstGeom>
          </p:spPr>
        </p:pic>
      </p:grpSp>
      <p:sp>
        <p:nvSpPr>
          <p:cNvPr id="40" name="object 9">
            <a:extLst>
              <a:ext uri="{FF2B5EF4-FFF2-40B4-BE49-F238E27FC236}">
                <a16:creationId xmlns:a16="http://schemas.microsoft.com/office/drawing/2014/main" id="{5F561CA3-BD2C-058E-8371-5AD59A4A3C48}"/>
              </a:ext>
            </a:extLst>
          </p:cNvPr>
          <p:cNvSpPr/>
          <p:nvPr/>
        </p:nvSpPr>
        <p:spPr>
          <a:xfrm flipV="1">
            <a:off x="912284" y="2569974"/>
            <a:ext cx="17070914" cy="45719"/>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sp>
        <p:nvSpPr>
          <p:cNvPr id="41" name="object 9">
            <a:extLst>
              <a:ext uri="{FF2B5EF4-FFF2-40B4-BE49-F238E27FC236}">
                <a16:creationId xmlns:a16="http://schemas.microsoft.com/office/drawing/2014/main" id="{6CF1C7C4-F19E-733C-83D4-2535310D61DB}"/>
              </a:ext>
            </a:extLst>
          </p:cNvPr>
          <p:cNvSpPr/>
          <p:nvPr/>
        </p:nvSpPr>
        <p:spPr>
          <a:xfrm flipV="1">
            <a:off x="1374869" y="4431322"/>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42" name="Group 41">
            <a:extLst>
              <a:ext uri="{FF2B5EF4-FFF2-40B4-BE49-F238E27FC236}">
                <a16:creationId xmlns:a16="http://schemas.microsoft.com/office/drawing/2014/main" id="{A25749A0-9A41-9044-485B-242D223565C5}"/>
              </a:ext>
            </a:extLst>
          </p:cNvPr>
          <p:cNvGrpSpPr/>
          <p:nvPr/>
        </p:nvGrpSpPr>
        <p:grpSpPr>
          <a:xfrm>
            <a:off x="1355541" y="4678986"/>
            <a:ext cx="818026" cy="789078"/>
            <a:chOff x="2260771" y="3100568"/>
            <a:chExt cx="818026" cy="789078"/>
          </a:xfrm>
        </p:grpSpPr>
        <p:sp>
          <p:nvSpPr>
            <p:cNvPr id="43" name="Rectangle: Rounded Corners 42">
              <a:extLst>
                <a:ext uri="{FF2B5EF4-FFF2-40B4-BE49-F238E27FC236}">
                  <a16:creationId xmlns:a16="http://schemas.microsoft.com/office/drawing/2014/main" id="{993966C3-547D-8E5F-9C8F-54B79ACAF3BF}"/>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44" name="object 42">
              <a:extLst>
                <a:ext uri="{FF2B5EF4-FFF2-40B4-BE49-F238E27FC236}">
                  <a16:creationId xmlns:a16="http://schemas.microsoft.com/office/drawing/2014/main" id="{0686888B-FDDD-FF0D-C17F-3D7E3AC7742F}"/>
                </a:ext>
              </a:extLst>
            </p:cNvPr>
            <p:cNvPicPr/>
            <p:nvPr/>
          </p:nvPicPr>
          <p:blipFill>
            <a:blip r:embed="rId2" cstate="print"/>
            <a:stretch>
              <a:fillRect/>
            </a:stretch>
          </p:blipFill>
          <p:spPr>
            <a:xfrm>
              <a:off x="2290098" y="3170330"/>
              <a:ext cx="788699" cy="719316"/>
            </a:xfrm>
            <a:prstGeom prst="rect">
              <a:avLst/>
            </a:prstGeom>
          </p:spPr>
        </p:pic>
      </p:grpSp>
      <p:sp>
        <p:nvSpPr>
          <p:cNvPr id="45" name="object 9">
            <a:extLst>
              <a:ext uri="{FF2B5EF4-FFF2-40B4-BE49-F238E27FC236}">
                <a16:creationId xmlns:a16="http://schemas.microsoft.com/office/drawing/2014/main" id="{6EA4A6EB-73C1-FC63-C4E6-87945131E9E9}"/>
              </a:ext>
            </a:extLst>
          </p:cNvPr>
          <p:cNvSpPr/>
          <p:nvPr/>
        </p:nvSpPr>
        <p:spPr>
          <a:xfrm flipV="1">
            <a:off x="1374869" y="5349875"/>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50" name="Group 49">
            <a:extLst>
              <a:ext uri="{FF2B5EF4-FFF2-40B4-BE49-F238E27FC236}">
                <a16:creationId xmlns:a16="http://schemas.microsoft.com/office/drawing/2014/main" id="{66FBE3C1-141B-CC84-9F91-B3834ED7FFB3}"/>
              </a:ext>
            </a:extLst>
          </p:cNvPr>
          <p:cNvGrpSpPr/>
          <p:nvPr/>
        </p:nvGrpSpPr>
        <p:grpSpPr>
          <a:xfrm>
            <a:off x="1355541" y="5527327"/>
            <a:ext cx="818026" cy="789078"/>
            <a:chOff x="2260771" y="3100568"/>
            <a:chExt cx="818026" cy="789078"/>
          </a:xfrm>
        </p:grpSpPr>
        <p:sp>
          <p:nvSpPr>
            <p:cNvPr id="51" name="Rectangle: Rounded Corners 50">
              <a:extLst>
                <a:ext uri="{FF2B5EF4-FFF2-40B4-BE49-F238E27FC236}">
                  <a16:creationId xmlns:a16="http://schemas.microsoft.com/office/drawing/2014/main" id="{1F01BC38-9011-CC86-B4E6-C39EA08B7CAA}"/>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52" name="object 42">
              <a:extLst>
                <a:ext uri="{FF2B5EF4-FFF2-40B4-BE49-F238E27FC236}">
                  <a16:creationId xmlns:a16="http://schemas.microsoft.com/office/drawing/2014/main" id="{54961C11-7696-174E-C8D3-7B6623C11537}"/>
                </a:ext>
              </a:extLst>
            </p:cNvPr>
            <p:cNvPicPr/>
            <p:nvPr/>
          </p:nvPicPr>
          <p:blipFill>
            <a:blip r:embed="rId2" cstate="print"/>
            <a:stretch>
              <a:fillRect/>
            </a:stretch>
          </p:blipFill>
          <p:spPr>
            <a:xfrm>
              <a:off x="2290098" y="3170330"/>
              <a:ext cx="788699" cy="719316"/>
            </a:xfrm>
            <a:prstGeom prst="rect">
              <a:avLst/>
            </a:prstGeom>
          </p:spPr>
        </p:pic>
      </p:grpSp>
      <p:sp>
        <p:nvSpPr>
          <p:cNvPr id="53" name="object 9">
            <a:extLst>
              <a:ext uri="{FF2B5EF4-FFF2-40B4-BE49-F238E27FC236}">
                <a16:creationId xmlns:a16="http://schemas.microsoft.com/office/drawing/2014/main" id="{1574CCDB-00C3-BF8D-E604-3E448CF0E54F}"/>
              </a:ext>
            </a:extLst>
          </p:cNvPr>
          <p:cNvSpPr/>
          <p:nvPr/>
        </p:nvSpPr>
        <p:spPr>
          <a:xfrm flipV="1">
            <a:off x="1374869" y="6198216"/>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54" name="Group 53">
            <a:extLst>
              <a:ext uri="{FF2B5EF4-FFF2-40B4-BE49-F238E27FC236}">
                <a16:creationId xmlns:a16="http://schemas.microsoft.com/office/drawing/2014/main" id="{4F69C107-DCC9-2557-B97C-B47AAD8F03C6}"/>
              </a:ext>
            </a:extLst>
          </p:cNvPr>
          <p:cNvGrpSpPr/>
          <p:nvPr/>
        </p:nvGrpSpPr>
        <p:grpSpPr>
          <a:xfrm>
            <a:off x="1355541" y="6343854"/>
            <a:ext cx="818026" cy="789078"/>
            <a:chOff x="2260771" y="3100568"/>
            <a:chExt cx="818026" cy="789078"/>
          </a:xfrm>
        </p:grpSpPr>
        <p:sp>
          <p:nvSpPr>
            <p:cNvPr id="55" name="Rectangle: Rounded Corners 54">
              <a:extLst>
                <a:ext uri="{FF2B5EF4-FFF2-40B4-BE49-F238E27FC236}">
                  <a16:creationId xmlns:a16="http://schemas.microsoft.com/office/drawing/2014/main" id="{2547483D-5D02-41E0-8A1F-B4DF605F4DA5}"/>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56" name="object 42">
              <a:extLst>
                <a:ext uri="{FF2B5EF4-FFF2-40B4-BE49-F238E27FC236}">
                  <a16:creationId xmlns:a16="http://schemas.microsoft.com/office/drawing/2014/main" id="{121BBBE4-46EA-0D60-F54F-6C0388F478E6}"/>
                </a:ext>
              </a:extLst>
            </p:cNvPr>
            <p:cNvPicPr/>
            <p:nvPr/>
          </p:nvPicPr>
          <p:blipFill>
            <a:blip r:embed="rId2" cstate="print"/>
            <a:stretch>
              <a:fillRect/>
            </a:stretch>
          </p:blipFill>
          <p:spPr>
            <a:xfrm>
              <a:off x="2290098" y="3170330"/>
              <a:ext cx="788699" cy="719316"/>
            </a:xfrm>
            <a:prstGeom prst="rect">
              <a:avLst/>
            </a:prstGeom>
          </p:spPr>
        </p:pic>
      </p:grpSp>
      <p:sp>
        <p:nvSpPr>
          <p:cNvPr id="57" name="object 9">
            <a:extLst>
              <a:ext uri="{FF2B5EF4-FFF2-40B4-BE49-F238E27FC236}">
                <a16:creationId xmlns:a16="http://schemas.microsoft.com/office/drawing/2014/main" id="{3EB38AF3-A1C8-6613-BA89-64D472CA13D5}"/>
              </a:ext>
            </a:extLst>
          </p:cNvPr>
          <p:cNvSpPr/>
          <p:nvPr/>
        </p:nvSpPr>
        <p:spPr>
          <a:xfrm flipV="1">
            <a:off x="1374869" y="7014743"/>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58" name="Group 57">
            <a:extLst>
              <a:ext uri="{FF2B5EF4-FFF2-40B4-BE49-F238E27FC236}">
                <a16:creationId xmlns:a16="http://schemas.microsoft.com/office/drawing/2014/main" id="{A7911236-2DD0-6B34-9069-60E472B91992}"/>
              </a:ext>
            </a:extLst>
          </p:cNvPr>
          <p:cNvGrpSpPr/>
          <p:nvPr/>
        </p:nvGrpSpPr>
        <p:grpSpPr>
          <a:xfrm>
            <a:off x="1355541" y="7196601"/>
            <a:ext cx="818026" cy="789078"/>
            <a:chOff x="2260771" y="3100568"/>
            <a:chExt cx="818026" cy="789078"/>
          </a:xfrm>
        </p:grpSpPr>
        <p:sp>
          <p:nvSpPr>
            <p:cNvPr id="59" name="Rectangle: Rounded Corners 58">
              <a:extLst>
                <a:ext uri="{FF2B5EF4-FFF2-40B4-BE49-F238E27FC236}">
                  <a16:creationId xmlns:a16="http://schemas.microsoft.com/office/drawing/2014/main" id="{9963B165-AD06-AA5E-AE51-89C467609266}"/>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60" name="object 42">
              <a:extLst>
                <a:ext uri="{FF2B5EF4-FFF2-40B4-BE49-F238E27FC236}">
                  <a16:creationId xmlns:a16="http://schemas.microsoft.com/office/drawing/2014/main" id="{CC4EEEDA-A9AF-517B-546C-1BDA17033C1A}"/>
                </a:ext>
              </a:extLst>
            </p:cNvPr>
            <p:cNvPicPr/>
            <p:nvPr/>
          </p:nvPicPr>
          <p:blipFill>
            <a:blip r:embed="rId2" cstate="print"/>
            <a:stretch>
              <a:fillRect/>
            </a:stretch>
          </p:blipFill>
          <p:spPr>
            <a:xfrm>
              <a:off x="2290098" y="3170330"/>
              <a:ext cx="788699" cy="719316"/>
            </a:xfrm>
            <a:prstGeom prst="rect">
              <a:avLst/>
            </a:prstGeom>
          </p:spPr>
        </p:pic>
      </p:grpSp>
      <p:sp>
        <p:nvSpPr>
          <p:cNvPr id="61" name="object 9">
            <a:extLst>
              <a:ext uri="{FF2B5EF4-FFF2-40B4-BE49-F238E27FC236}">
                <a16:creationId xmlns:a16="http://schemas.microsoft.com/office/drawing/2014/main" id="{5E6E43E7-CB34-BAB9-3044-9B95D4C218AF}"/>
              </a:ext>
            </a:extLst>
          </p:cNvPr>
          <p:cNvSpPr/>
          <p:nvPr/>
        </p:nvSpPr>
        <p:spPr>
          <a:xfrm flipV="1">
            <a:off x="1374869" y="7867490"/>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spTree>
    <p:extLst>
      <p:ext uri="{BB962C8B-B14F-4D97-AF65-F5344CB8AC3E}">
        <p14:creationId xmlns:p14="http://schemas.microsoft.com/office/powerpoint/2010/main" val="27404178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671512" y="575106"/>
            <a:ext cx="14554200" cy="659969"/>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r>
              <a:rPr lang="en-US" sz="4000" b="1" dirty="0">
                <a:solidFill>
                  <a:schemeClr val="bg1"/>
                </a:solidFill>
                <a:latin typeface="Gill Sans MT" panose="020B0502020104020203" pitchFamily="34" charset="77"/>
                <a:cs typeface="Times New Roman"/>
              </a:rPr>
              <a:t>Understanding Lawful bases and Rights of Data Subjects</a:t>
            </a:r>
          </a:p>
        </p:txBody>
      </p:sp>
      <p:pic>
        <p:nvPicPr>
          <p:cNvPr id="9" name="object 9"/>
          <p:cNvPicPr/>
          <p:nvPr/>
        </p:nvPicPr>
        <p:blipFill>
          <a:blip r:embed="rId3" cstate="print"/>
          <a:stretch>
            <a:fillRect/>
          </a:stretch>
        </p:blipFill>
        <p:spPr>
          <a:xfrm>
            <a:off x="671512" y="1311275"/>
            <a:ext cx="7059323" cy="1238968"/>
          </a:xfrm>
          <a:prstGeom prst="rect">
            <a:avLst/>
          </a:prstGeom>
        </p:spPr>
      </p:pic>
      <p:sp>
        <p:nvSpPr>
          <p:cNvPr id="10" name="object 10"/>
          <p:cNvSpPr txBox="1"/>
          <p:nvPr/>
        </p:nvSpPr>
        <p:spPr>
          <a:xfrm>
            <a:off x="1126738" y="1235075"/>
            <a:ext cx="17678400" cy="1506566"/>
          </a:xfrm>
          <a:prstGeom prst="rect">
            <a:avLst/>
          </a:prstGeom>
        </p:spPr>
        <p:txBody>
          <a:bodyPr vert="horz" wrap="square" lIns="0" tIns="12700" rIns="0" bIns="0" rtlCol="0">
            <a:spAutoFit/>
          </a:bodyPr>
          <a:lstStyle/>
          <a:p>
            <a:pPr marL="0" lvl="2">
              <a:lnSpc>
                <a:spcPct val="150000"/>
              </a:lnSpc>
              <a:spcBef>
                <a:spcPts val="100"/>
              </a:spcBef>
              <a:tabLst>
                <a:tab pos="299085" algn="l"/>
              </a:tabLst>
            </a:pPr>
            <a:r>
              <a:rPr lang="en-US" sz="4000" b="1" spc="-15" dirty="0">
                <a:solidFill>
                  <a:srgbClr val="FFFFFF"/>
                </a:solidFill>
                <a:latin typeface="Gill Sans MT" panose="020B0502020104020203" pitchFamily="34" charset="77"/>
                <a:cs typeface="Times New Roman"/>
              </a:rPr>
              <a:t>L</a:t>
            </a:r>
            <a:r>
              <a:rPr sz="4000" b="1" spc="-15" dirty="0">
                <a:solidFill>
                  <a:srgbClr val="FFFFFF"/>
                </a:solidFill>
                <a:latin typeface="Gill Sans MT" panose="020B0502020104020203" pitchFamily="34" charset="77"/>
                <a:cs typeface="Times New Roman"/>
              </a:rPr>
              <a:t>earning</a:t>
            </a:r>
            <a:r>
              <a:rPr sz="4000" b="1" spc="-55" dirty="0">
                <a:solidFill>
                  <a:srgbClr val="FFFFFF"/>
                </a:solidFill>
                <a:latin typeface="Gill Sans MT" panose="020B0502020104020203" pitchFamily="34" charset="77"/>
                <a:cs typeface="Times New Roman"/>
              </a:rPr>
              <a:t> </a:t>
            </a:r>
            <a:r>
              <a:rPr sz="4000" b="1" spc="-5" dirty="0">
                <a:solidFill>
                  <a:srgbClr val="FFFFFF"/>
                </a:solidFill>
                <a:latin typeface="Gill Sans MT" panose="020B0502020104020203" pitchFamily="34" charset="77"/>
                <a:cs typeface="Times New Roman"/>
              </a:rPr>
              <a:t>Objective</a:t>
            </a:r>
            <a:r>
              <a:rPr lang="en-US" sz="4000" b="1" spc="-5" dirty="0">
                <a:solidFill>
                  <a:srgbClr val="FFFFFF"/>
                </a:solidFill>
                <a:latin typeface="Gill Sans MT" panose="020B0502020104020203" pitchFamily="34" charset="77"/>
                <a:cs typeface="Times New Roman"/>
              </a:rPr>
              <a:t>s</a:t>
            </a:r>
            <a:endParaRPr lang="en-GB" sz="2800" b="1" i="0" dirty="0">
              <a:solidFill>
                <a:srgbClr val="C00000"/>
              </a:solidFill>
              <a:effectLst/>
              <a:latin typeface="Gill Sans MT" panose="020B0502020104020203" pitchFamily="34" charset="77"/>
            </a:endParaRPr>
          </a:p>
          <a:p>
            <a:pPr lvl="1" algn="l">
              <a:lnSpc>
                <a:spcPct val="150000"/>
              </a:lnSpc>
            </a:pPr>
            <a:endParaRPr lang="en-GB" sz="2800" dirty="0">
              <a:solidFill>
                <a:srgbClr val="374151"/>
              </a:solidFill>
              <a:latin typeface="Gill Sans MT" panose="020B0502020104020203" pitchFamily="34" charset="77"/>
            </a:endParaRPr>
          </a:p>
        </p:txBody>
      </p:sp>
      <p:pic>
        <p:nvPicPr>
          <p:cNvPr id="5" name="object 5"/>
          <p:cNvPicPr/>
          <p:nvPr/>
        </p:nvPicPr>
        <p:blipFill>
          <a:blip r:embed="rId4" cstate="print"/>
          <a:stretch>
            <a:fillRect/>
          </a:stretch>
        </p:blipFill>
        <p:spPr>
          <a:xfrm>
            <a:off x="15078551" y="264922"/>
            <a:ext cx="3894571" cy="3124200"/>
          </a:xfrm>
          <a:prstGeom prst="rect">
            <a:avLst/>
          </a:prstGeom>
        </p:spPr>
      </p:pic>
      <p:sp>
        <p:nvSpPr>
          <p:cNvPr id="2" name="object 10">
            <a:extLst>
              <a:ext uri="{FF2B5EF4-FFF2-40B4-BE49-F238E27FC236}">
                <a16:creationId xmlns:a16="http://schemas.microsoft.com/office/drawing/2014/main" id="{A96E729F-99BC-2222-EDDD-DFA3F8D4D90C}"/>
              </a:ext>
            </a:extLst>
          </p:cNvPr>
          <p:cNvSpPr txBox="1"/>
          <p:nvPr/>
        </p:nvSpPr>
        <p:spPr>
          <a:xfrm>
            <a:off x="1052512" y="4273426"/>
            <a:ext cx="17678400" cy="2152897"/>
          </a:xfrm>
          <a:prstGeom prst="rect">
            <a:avLst/>
          </a:prstGeom>
        </p:spPr>
        <p:txBody>
          <a:bodyPr vert="horz" wrap="square" lIns="0" tIns="12700" rIns="0" bIns="0" rtlCol="0">
            <a:spAutoFit/>
          </a:bodyPr>
          <a:lstStyle/>
          <a:p>
            <a:pPr marL="0" lvl="2">
              <a:lnSpc>
                <a:spcPct val="150000"/>
              </a:lnSpc>
              <a:spcBef>
                <a:spcPts val="100"/>
              </a:spcBef>
              <a:tabLst>
                <a:tab pos="299085" algn="l"/>
              </a:tabLst>
            </a:pPr>
            <a:r>
              <a:rPr lang="en-US" sz="4000" b="1" spc="-15" dirty="0">
                <a:solidFill>
                  <a:srgbClr val="FFFFFF"/>
                </a:solidFill>
                <a:latin typeface="Gill Sans MT" panose="020B0502020104020203" pitchFamily="34" charset="77"/>
                <a:cs typeface="Times New Roman"/>
              </a:rPr>
              <a:t>L</a:t>
            </a:r>
            <a:r>
              <a:rPr sz="4000" b="1" spc="-15" dirty="0">
                <a:solidFill>
                  <a:srgbClr val="FFFFFF"/>
                </a:solidFill>
                <a:latin typeface="Gill Sans MT" panose="020B0502020104020203" pitchFamily="34" charset="77"/>
                <a:cs typeface="Times New Roman"/>
              </a:rPr>
              <a:t>earning</a:t>
            </a:r>
            <a:r>
              <a:rPr sz="4000" b="1" spc="-55" dirty="0">
                <a:solidFill>
                  <a:srgbClr val="FFFFFF"/>
                </a:solidFill>
                <a:latin typeface="Gill Sans MT" panose="020B0502020104020203" pitchFamily="34" charset="77"/>
                <a:cs typeface="Times New Roman"/>
              </a:rPr>
              <a:t> </a:t>
            </a:r>
            <a:r>
              <a:rPr sz="4000" b="1" spc="-5" dirty="0">
                <a:solidFill>
                  <a:srgbClr val="FFFFFF"/>
                </a:solidFill>
                <a:latin typeface="Gill Sans MT" panose="020B0502020104020203" pitchFamily="34" charset="77"/>
                <a:cs typeface="Times New Roman"/>
              </a:rPr>
              <a:t>Objectives</a:t>
            </a:r>
            <a:endParaRPr lang="en-US" sz="3200" dirty="0">
              <a:latin typeface="Gill Sans MT" panose="020B0502020104020203" pitchFamily="34" charset="77"/>
              <a:cs typeface="Times New Roman"/>
            </a:endParaRPr>
          </a:p>
          <a:p>
            <a:pPr algn="l">
              <a:lnSpc>
                <a:spcPct val="150000"/>
              </a:lnSpc>
            </a:pPr>
            <a:endParaRPr lang="en-GB" sz="2800" b="1" i="0" dirty="0">
              <a:solidFill>
                <a:srgbClr val="C00000"/>
              </a:solidFill>
              <a:effectLst/>
              <a:latin typeface="Gill Sans MT" panose="020B0502020104020203" pitchFamily="34" charset="77"/>
            </a:endParaRPr>
          </a:p>
          <a:p>
            <a:pPr lvl="1" algn="l">
              <a:lnSpc>
                <a:spcPct val="150000"/>
              </a:lnSpc>
            </a:pPr>
            <a:endParaRPr lang="en-GB" sz="2800" dirty="0">
              <a:solidFill>
                <a:srgbClr val="374151"/>
              </a:solidFill>
              <a:latin typeface="Gill Sans MT" panose="020B0502020104020203" pitchFamily="34" charset="77"/>
            </a:endParaRPr>
          </a:p>
        </p:txBody>
      </p:sp>
      <p:sp>
        <p:nvSpPr>
          <p:cNvPr id="8" name="TextBox 7">
            <a:extLst>
              <a:ext uri="{FF2B5EF4-FFF2-40B4-BE49-F238E27FC236}">
                <a16:creationId xmlns:a16="http://schemas.microsoft.com/office/drawing/2014/main" id="{CFF9ABF6-CC23-F642-3827-0ADF3E196CD2}"/>
              </a:ext>
            </a:extLst>
          </p:cNvPr>
          <p:cNvSpPr txBox="1"/>
          <p:nvPr/>
        </p:nvSpPr>
        <p:spPr>
          <a:xfrm>
            <a:off x="671512" y="2454275"/>
            <a:ext cx="18301610" cy="7772384"/>
          </a:xfrm>
          <a:prstGeom prst="rect">
            <a:avLst/>
          </a:prstGeom>
          <a:noFill/>
        </p:spPr>
        <p:txBody>
          <a:bodyPr wrap="square">
            <a:spAutoFit/>
          </a:bodyPr>
          <a:lstStyle/>
          <a:p>
            <a:pPr algn="l">
              <a:lnSpc>
                <a:spcPct val="150000"/>
              </a:lnSpc>
            </a:pPr>
            <a:r>
              <a:rPr lang="en-GB" sz="2800" b="1" i="0" dirty="0">
                <a:solidFill>
                  <a:srgbClr val="054C2C"/>
                </a:solidFill>
                <a:effectLst/>
                <a:latin typeface="Gill Sans MT" panose="020B0502020104020203" pitchFamily="34" charset="77"/>
              </a:rPr>
              <a:t>Qualifications for DPO:</a:t>
            </a:r>
            <a:endParaRPr lang="en-GB" sz="2800" b="0" i="0" dirty="0">
              <a:solidFill>
                <a:srgbClr val="054C2C"/>
              </a:solidFill>
              <a:effectLst/>
              <a:latin typeface="Gill Sans MT" panose="020B0502020104020203" pitchFamily="34" charset="77"/>
            </a:endParaRPr>
          </a:p>
          <a:p>
            <a:pPr marL="914400" lvl="1" indent="-457200" algn="l">
              <a:lnSpc>
                <a:spcPct val="150000"/>
              </a:lnSpc>
              <a:buFont typeface="Arial" panose="020B0604020202020204" pitchFamily="34" charset="0"/>
              <a:buChar char="•"/>
            </a:pPr>
            <a:r>
              <a:rPr lang="en-GB" sz="2800" b="0" i="0" dirty="0">
                <a:solidFill>
                  <a:srgbClr val="374151"/>
                </a:solidFill>
                <a:effectLst/>
                <a:latin typeface="Gill Sans MT" panose="020B0502020104020203" pitchFamily="34" charset="77"/>
              </a:rPr>
              <a:t>Acquire an understanding of the qualifications essential for a Data Protection Officer (DPO), including knowledge of data protection laws, data security, and industry-specific regulations.</a:t>
            </a:r>
          </a:p>
          <a:p>
            <a:pPr algn="l">
              <a:lnSpc>
                <a:spcPct val="150000"/>
              </a:lnSpc>
            </a:pPr>
            <a:r>
              <a:rPr lang="en-GB" sz="2800" b="1" i="0" dirty="0">
                <a:solidFill>
                  <a:srgbClr val="054C2C"/>
                </a:solidFill>
                <a:effectLst/>
                <a:latin typeface="Gill Sans MT" panose="020B0502020104020203" pitchFamily="34" charset="77"/>
              </a:rPr>
              <a:t>Expertise for Effective Compliance Oversight:</a:t>
            </a:r>
            <a:endParaRPr lang="en-GB" sz="2800" b="0" i="0" dirty="0">
              <a:solidFill>
                <a:srgbClr val="054C2C"/>
              </a:solidFill>
              <a:effectLst/>
              <a:latin typeface="Gill Sans MT" panose="020B0502020104020203" pitchFamily="34" charset="77"/>
            </a:endParaRPr>
          </a:p>
          <a:p>
            <a:pPr marL="914400" lvl="1" indent="-457200" algn="l">
              <a:lnSpc>
                <a:spcPct val="150000"/>
              </a:lnSpc>
              <a:buFont typeface="Arial" panose="020B0604020202020204" pitchFamily="34" charset="0"/>
              <a:buChar char="•"/>
            </a:pPr>
            <a:r>
              <a:rPr lang="en-GB" sz="2800" b="0" i="0" dirty="0">
                <a:solidFill>
                  <a:srgbClr val="374151"/>
                </a:solidFill>
                <a:effectLst/>
                <a:latin typeface="Gill Sans MT" panose="020B0502020104020203" pitchFamily="34" charset="77"/>
              </a:rPr>
              <a:t>Gain knowledge of the essential skills and expertise required for a DPO to effectively oversee data protection compliance within an organization.</a:t>
            </a:r>
          </a:p>
          <a:p>
            <a:pPr algn="l">
              <a:lnSpc>
                <a:spcPct val="150000"/>
              </a:lnSpc>
            </a:pPr>
            <a:r>
              <a:rPr lang="en-GB" sz="2800" b="1" i="0" dirty="0">
                <a:solidFill>
                  <a:srgbClr val="054C2C"/>
                </a:solidFill>
                <a:effectLst/>
                <a:latin typeface="Gill Sans MT" panose="020B0502020104020203" pitchFamily="34" charset="77"/>
              </a:rPr>
              <a:t>Advisory Role of the DPO:</a:t>
            </a:r>
            <a:endParaRPr lang="en-GB" sz="2800" b="0" i="0" dirty="0">
              <a:solidFill>
                <a:srgbClr val="054C2C"/>
              </a:solidFill>
              <a:effectLst/>
              <a:latin typeface="Gill Sans MT" panose="020B0502020104020203" pitchFamily="34" charset="77"/>
            </a:endParaRPr>
          </a:p>
          <a:p>
            <a:pPr marL="914400" lvl="1" indent="-457200" algn="l">
              <a:lnSpc>
                <a:spcPct val="150000"/>
              </a:lnSpc>
              <a:buFont typeface="Arial" panose="020B0604020202020204" pitchFamily="34" charset="0"/>
              <a:buChar char="•"/>
            </a:pPr>
            <a:r>
              <a:rPr lang="en-GB" sz="2800" b="0" i="0" dirty="0">
                <a:solidFill>
                  <a:srgbClr val="374151"/>
                </a:solidFill>
                <a:effectLst/>
                <a:latin typeface="Gill Sans MT" panose="020B0502020104020203" pitchFamily="34" charset="77"/>
              </a:rPr>
              <a:t>Comprehend the role of the DPO as an advisor, providing guidance to the organization, employees, and stakeholders on data protection matters and best practices.</a:t>
            </a:r>
          </a:p>
          <a:p>
            <a:pPr algn="l">
              <a:lnSpc>
                <a:spcPct val="150000"/>
              </a:lnSpc>
            </a:pPr>
            <a:r>
              <a:rPr lang="en-GB" sz="2800" b="1" i="0" dirty="0">
                <a:solidFill>
                  <a:srgbClr val="054C2C"/>
                </a:solidFill>
                <a:effectLst/>
                <a:latin typeface="Gill Sans MT" panose="020B0502020104020203" pitchFamily="34" charset="77"/>
              </a:rPr>
              <a:t>Management of Data Breaches:</a:t>
            </a:r>
            <a:endParaRPr lang="en-GB" sz="2800" b="0" i="0" dirty="0">
              <a:solidFill>
                <a:srgbClr val="054C2C"/>
              </a:solidFill>
              <a:effectLst/>
              <a:latin typeface="Gill Sans MT" panose="020B0502020104020203" pitchFamily="34" charset="77"/>
            </a:endParaRPr>
          </a:p>
          <a:p>
            <a:pPr marL="914400" lvl="1" indent="-457200" algn="l">
              <a:lnSpc>
                <a:spcPct val="150000"/>
              </a:lnSpc>
              <a:buFont typeface="Arial" panose="020B0604020202020204" pitchFamily="34" charset="0"/>
              <a:buChar char="•"/>
            </a:pPr>
            <a:r>
              <a:rPr lang="en-GB" sz="2800" b="0" i="0" dirty="0">
                <a:solidFill>
                  <a:srgbClr val="374151"/>
                </a:solidFill>
                <a:effectLst/>
                <a:latin typeface="Gill Sans MT" panose="020B0502020104020203" pitchFamily="34" charset="77"/>
              </a:rPr>
              <a:t>Develop skills in managing data breaches, including assessing their impact on the organization, notifying authorities, informing affected data subjects, and facilitating data subject rights.</a:t>
            </a:r>
          </a:p>
        </p:txBody>
      </p:sp>
      <p:cxnSp>
        <p:nvCxnSpPr>
          <p:cNvPr id="3" name="Straight Connector 2">
            <a:extLst>
              <a:ext uri="{FF2B5EF4-FFF2-40B4-BE49-F238E27FC236}">
                <a16:creationId xmlns:a16="http://schemas.microsoft.com/office/drawing/2014/main" id="{519BCF7D-8FD2-A828-5FDA-6A71D05EA7CD}"/>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1BD4FC77-DA9C-2F5C-C71E-A6011D40E595}"/>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48</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0B4AA7F6-6E33-CC0E-46FC-90D42DB3A3DD}"/>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445645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18"/>
          <p:cNvSpPr txBox="1">
            <a:spLocks noGrp="1"/>
          </p:cNvSpPr>
          <p:nvPr>
            <p:ph type="sldNum" sz="quarter" idx="4294967295"/>
          </p:nvPr>
        </p:nvSpPr>
        <p:spPr>
          <a:xfrm>
            <a:off x="17105857" y="10170667"/>
            <a:ext cx="583430" cy="189347"/>
          </a:xfrm>
          <a:prstGeom prst="rect">
            <a:avLst/>
          </a:prstGeom>
        </p:spPr>
        <p:txBody>
          <a:bodyPr vert="horz" wrap="square" lIns="0" tIns="0" rIns="0" bIns="0" rtlCol="0">
            <a:spAutoFit/>
          </a:bodyPr>
          <a:lstStyle/>
          <a:p>
            <a:pPr marL="38100">
              <a:lnSpc>
                <a:spcPts val="1410"/>
              </a:lnSpc>
            </a:pPr>
            <a:fld id="{81D60167-4931-47E6-BA6A-407CBD079E47}" type="slidenum">
              <a:rPr dirty="0">
                <a:latin typeface="Gill Sans MT" panose="020B0502020104020203" pitchFamily="34" charset="0"/>
              </a:rPr>
              <a:pPr marL="38100">
                <a:lnSpc>
                  <a:spcPts val="1410"/>
                </a:lnSpc>
              </a:pPr>
              <a:t>49</a:t>
            </a:fld>
            <a:endParaRPr dirty="0">
              <a:latin typeface="Gill Sans MT" panose="020B0502020104020203" pitchFamily="34" charset="0"/>
            </a:endParaRPr>
          </a:p>
        </p:txBody>
      </p:sp>
      <p:pic>
        <p:nvPicPr>
          <p:cNvPr id="13" name="object 13"/>
          <p:cNvPicPr/>
          <p:nvPr/>
        </p:nvPicPr>
        <p:blipFill>
          <a:blip r:embed="rId3"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ill Sans MT" panose="020B0502020104020203" pitchFamily="34" charset="77"/>
            </a:endParaRPr>
          </a:p>
        </p:txBody>
      </p:sp>
      <p:pic>
        <p:nvPicPr>
          <p:cNvPr id="15" name="object 15"/>
          <p:cNvPicPr/>
          <p:nvPr/>
        </p:nvPicPr>
        <p:blipFill>
          <a:blip r:embed="rId4" cstate="print"/>
          <a:stretch>
            <a:fillRect/>
          </a:stretch>
        </p:blipFill>
        <p:spPr>
          <a:xfrm>
            <a:off x="925646" y="2639684"/>
            <a:ext cx="6222866" cy="805188"/>
          </a:xfrm>
          <a:prstGeom prst="rect">
            <a:avLst/>
          </a:prstGeom>
        </p:spPr>
      </p:pic>
      <p:sp>
        <p:nvSpPr>
          <p:cNvPr id="16" name="object 16"/>
          <p:cNvSpPr txBox="1"/>
          <p:nvPr/>
        </p:nvSpPr>
        <p:spPr>
          <a:xfrm>
            <a:off x="1814512" y="1487421"/>
            <a:ext cx="17465190" cy="633763"/>
          </a:xfrm>
          <a:prstGeom prst="rect">
            <a:avLst/>
          </a:prstGeom>
        </p:spPr>
        <p:txBody>
          <a:bodyPr vert="horz" wrap="square" lIns="0" tIns="12700" rIns="0" bIns="0" rtlCol="0">
            <a:spAutoFit/>
          </a:bodyPr>
          <a:lstStyle/>
          <a:p>
            <a:pPr marL="12700" marR="5080">
              <a:lnSpc>
                <a:spcPct val="107500"/>
              </a:lnSpc>
              <a:spcBef>
                <a:spcPts val="100"/>
              </a:spcBef>
            </a:pPr>
            <a:r>
              <a:rPr lang="en-US" sz="4000" b="1" spc="44" dirty="0">
                <a:solidFill>
                  <a:srgbClr val="054C2C"/>
                </a:solidFill>
                <a:latin typeface="Gill Sans MT" panose="020B0502020104020203" pitchFamily="34" charset="77"/>
                <a:cs typeface="Times New Roman"/>
              </a:rPr>
              <a:t>DPO</a:t>
            </a:r>
            <a:r>
              <a:rPr lang="en-US" sz="4000" b="1" spc="7" dirty="0">
                <a:solidFill>
                  <a:srgbClr val="054C2C"/>
                </a:solidFill>
                <a:latin typeface="Gill Sans MT" panose="020B0502020104020203" pitchFamily="34" charset="77"/>
                <a:cs typeface="Times New Roman"/>
              </a:rPr>
              <a:t> </a:t>
            </a:r>
            <a:r>
              <a:rPr lang="en-US" sz="4000" b="1" spc="-22" dirty="0">
                <a:solidFill>
                  <a:srgbClr val="054C2C"/>
                </a:solidFill>
                <a:latin typeface="Gill Sans MT" panose="020B0502020104020203" pitchFamily="34" charset="77"/>
                <a:cs typeface="Times New Roman"/>
              </a:rPr>
              <a:t>Appointment</a:t>
            </a:r>
            <a:r>
              <a:rPr lang="en-US" sz="4000" b="1" spc="7" dirty="0">
                <a:solidFill>
                  <a:srgbClr val="054C2C"/>
                </a:solidFill>
                <a:latin typeface="Gill Sans MT" panose="020B0502020104020203" pitchFamily="34" charset="77"/>
                <a:cs typeface="Times New Roman"/>
              </a:rPr>
              <a:t> </a:t>
            </a:r>
            <a:r>
              <a:rPr lang="en-US" sz="4000" b="1" spc="-75" dirty="0">
                <a:solidFill>
                  <a:srgbClr val="054C2C"/>
                </a:solidFill>
                <a:latin typeface="Gill Sans MT" panose="020B0502020104020203" pitchFamily="34" charset="77"/>
                <a:cs typeface="Times New Roman"/>
              </a:rPr>
              <a:t>Criteria,</a:t>
            </a:r>
            <a:r>
              <a:rPr lang="en-US" sz="4000" b="1" spc="-15" dirty="0">
                <a:solidFill>
                  <a:srgbClr val="054C2C"/>
                </a:solidFill>
                <a:latin typeface="Gill Sans MT" panose="020B0502020104020203" pitchFamily="34" charset="77"/>
                <a:cs typeface="Times New Roman"/>
              </a:rPr>
              <a:t> </a:t>
            </a:r>
            <a:r>
              <a:rPr lang="en-US" sz="4000" b="1" spc="15" dirty="0">
                <a:solidFill>
                  <a:srgbClr val="054C2C"/>
                </a:solidFill>
                <a:latin typeface="Gill Sans MT" panose="020B0502020104020203" pitchFamily="34" charset="77"/>
                <a:cs typeface="Times New Roman"/>
              </a:rPr>
              <a:t>Roles</a:t>
            </a:r>
            <a:r>
              <a:rPr lang="en-US" sz="4000" b="1" dirty="0">
                <a:solidFill>
                  <a:srgbClr val="054C2C"/>
                </a:solidFill>
                <a:latin typeface="Gill Sans MT" panose="020B0502020104020203" pitchFamily="34" charset="77"/>
                <a:cs typeface="Times New Roman"/>
              </a:rPr>
              <a:t> </a:t>
            </a:r>
            <a:r>
              <a:rPr lang="en-US" sz="4000" b="1" spc="-30" dirty="0">
                <a:solidFill>
                  <a:srgbClr val="054C2C"/>
                </a:solidFill>
                <a:latin typeface="Gill Sans MT" panose="020B0502020104020203" pitchFamily="34" charset="77"/>
                <a:cs typeface="Times New Roman"/>
              </a:rPr>
              <a:t>and</a:t>
            </a:r>
            <a:r>
              <a:rPr lang="en-US" sz="4000" b="1" spc="-7" dirty="0">
                <a:solidFill>
                  <a:srgbClr val="054C2C"/>
                </a:solidFill>
                <a:latin typeface="Gill Sans MT" panose="020B0502020104020203" pitchFamily="34" charset="77"/>
                <a:cs typeface="Times New Roman"/>
              </a:rPr>
              <a:t> </a:t>
            </a:r>
            <a:r>
              <a:rPr lang="en-US" sz="4000" b="1" spc="7" dirty="0">
                <a:solidFill>
                  <a:srgbClr val="054C2C"/>
                </a:solidFill>
                <a:latin typeface="Gill Sans MT" panose="020B0502020104020203" pitchFamily="34" charset="77"/>
                <a:cs typeface="Times New Roman"/>
              </a:rPr>
              <a:t>Responsibilities</a:t>
            </a:r>
            <a:endParaRPr lang="en-US" sz="4000" b="1" dirty="0">
              <a:solidFill>
                <a:srgbClr val="054C2C"/>
              </a:solidFill>
              <a:latin typeface="Gill Sans MT" panose="020B0502020104020203" pitchFamily="34" charset="77"/>
              <a:cs typeface="Times New Roman"/>
            </a:endParaRPr>
          </a:p>
        </p:txBody>
      </p:sp>
      <p:sp>
        <p:nvSpPr>
          <p:cNvPr id="17" name="object 17"/>
          <p:cNvSpPr txBox="1"/>
          <p:nvPr/>
        </p:nvSpPr>
        <p:spPr>
          <a:xfrm>
            <a:off x="1196380" y="2711204"/>
            <a:ext cx="5723532" cy="566822"/>
          </a:xfrm>
          <a:prstGeom prst="rect">
            <a:avLst/>
          </a:prstGeom>
        </p:spPr>
        <p:txBody>
          <a:bodyPr vert="horz" wrap="square" lIns="0" tIns="12700" rIns="0" bIns="0" rtlCol="0">
            <a:spAutoFit/>
          </a:bodyPr>
          <a:lstStyle/>
          <a:p>
            <a:pPr marL="248920">
              <a:spcBef>
                <a:spcPts val="5"/>
              </a:spcBef>
            </a:pPr>
            <a:r>
              <a:rPr lang="en-US" sz="3600" b="1" spc="-5" dirty="0">
                <a:solidFill>
                  <a:srgbClr val="FFFFFF"/>
                </a:solidFill>
                <a:latin typeface="Gill Sans MT" panose="020B0502020104020203" pitchFamily="34" charset="77"/>
                <a:cs typeface="Times New Roman"/>
              </a:rPr>
              <a:t>The Role of a DPO</a:t>
            </a:r>
          </a:p>
        </p:txBody>
      </p:sp>
      <p:sp>
        <p:nvSpPr>
          <p:cNvPr id="23" name="TextBox 22">
            <a:extLst>
              <a:ext uri="{FF2B5EF4-FFF2-40B4-BE49-F238E27FC236}">
                <a16:creationId xmlns:a16="http://schemas.microsoft.com/office/drawing/2014/main" id="{E4CF7F3A-9E50-793B-7F28-2AE8BBEA2721}"/>
              </a:ext>
            </a:extLst>
          </p:cNvPr>
          <p:cNvSpPr txBox="1"/>
          <p:nvPr/>
        </p:nvSpPr>
        <p:spPr>
          <a:xfrm>
            <a:off x="823912" y="3421896"/>
            <a:ext cx="16822852" cy="1256370"/>
          </a:xfrm>
          <a:prstGeom prst="rect">
            <a:avLst/>
          </a:prstGeom>
          <a:noFill/>
        </p:spPr>
        <p:txBody>
          <a:bodyPr wrap="square">
            <a:spAutoFit/>
          </a:bodyPr>
          <a:lstStyle/>
          <a:p>
            <a:pPr marL="177165" marR="576580">
              <a:lnSpc>
                <a:spcPct val="140400"/>
              </a:lnSpc>
            </a:pPr>
            <a:r>
              <a:rPr lang="en-US" sz="2800" spc="-45" dirty="0">
                <a:latin typeface="Gill Sans MT" panose="020B0502020104020203" pitchFamily="34" charset="77"/>
                <a:cs typeface="Times New Roman"/>
              </a:rPr>
              <a:t>As</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previously</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emphasized,</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function</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5" dirty="0">
                <a:latin typeface="Gill Sans MT" panose="020B0502020104020203" pitchFamily="34" charset="77"/>
                <a:cs typeface="Times New Roman"/>
              </a:rPr>
              <a:t> Data</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Officer</a:t>
            </a:r>
            <a:r>
              <a:rPr lang="en-US" sz="2800" dirty="0">
                <a:latin typeface="Gill Sans MT" panose="020B0502020104020203" pitchFamily="34" charset="77"/>
                <a:cs typeface="Times New Roman"/>
              </a:rPr>
              <a:t> (DPO)</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holds</a:t>
            </a:r>
            <a:r>
              <a:rPr lang="en-US" sz="2800" spc="1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 </a:t>
            </a:r>
            <a:r>
              <a:rPr lang="en-US" sz="2800" spc="-4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paramount</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significance</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within</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organization.</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The</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below</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illustration</a:t>
            </a:r>
            <a:r>
              <a:rPr lang="en-US" sz="2800" spc="1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highlights</a:t>
            </a:r>
            <a:r>
              <a:rPr lang="en-US" sz="2800" spc="1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15" dirty="0">
                <a:latin typeface="Gill Sans MT" panose="020B0502020104020203" pitchFamily="34" charset="77"/>
                <a:cs typeface="Times New Roman"/>
              </a:rPr>
              <a:t> </a:t>
            </a:r>
            <a:r>
              <a:rPr lang="en-US" sz="2800" spc="-60" dirty="0">
                <a:latin typeface="Gill Sans MT" panose="020B0502020104020203" pitchFamily="34" charset="77"/>
                <a:cs typeface="Times New Roman"/>
              </a:rPr>
              <a:t>key </a:t>
            </a:r>
            <a:r>
              <a:rPr lang="en-US" sz="2800" spc="-28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roles</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 </a:t>
            </a:r>
            <a:r>
              <a:rPr lang="en-US" sz="2800" spc="-50" dirty="0">
                <a:latin typeface="Gill Sans MT" panose="020B0502020104020203" pitchFamily="34" charset="77"/>
                <a:cs typeface="Times New Roman"/>
              </a:rPr>
              <a:t>a</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DPO:</a:t>
            </a:r>
            <a:endParaRPr lang="en-US" sz="2800" dirty="0">
              <a:latin typeface="Gill Sans MT" panose="020B0502020104020203" pitchFamily="34" charset="77"/>
              <a:cs typeface="Times New Roman"/>
            </a:endParaRPr>
          </a:p>
        </p:txBody>
      </p:sp>
      <p:grpSp>
        <p:nvGrpSpPr>
          <p:cNvPr id="2" name="Group 1">
            <a:extLst>
              <a:ext uri="{FF2B5EF4-FFF2-40B4-BE49-F238E27FC236}">
                <a16:creationId xmlns:a16="http://schemas.microsoft.com/office/drawing/2014/main" id="{62E0FC8B-4497-0FBD-F69F-5DE2C118AF50}"/>
              </a:ext>
            </a:extLst>
          </p:cNvPr>
          <p:cNvGrpSpPr/>
          <p:nvPr/>
        </p:nvGrpSpPr>
        <p:grpSpPr>
          <a:xfrm>
            <a:off x="823911" y="4678266"/>
            <a:ext cx="16865375" cy="6162595"/>
            <a:chOff x="6122606" y="2321052"/>
            <a:chExt cx="6954774" cy="2541269"/>
          </a:xfrm>
        </p:grpSpPr>
        <p:pic>
          <p:nvPicPr>
            <p:cNvPr id="3" name="object 6">
              <a:extLst>
                <a:ext uri="{FF2B5EF4-FFF2-40B4-BE49-F238E27FC236}">
                  <a16:creationId xmlns:a16="http://schemas.microsoft.com/office/drawing/2014/main" id="{6E8DDEC4-9D44-CC84-AB3F-23FFA90984B5}"/>
                </a:ext>
              </a:extLst>
            </p:cNvPr>
            <p:cNvPicPr/>
            <p:nvPr/>
          </p:nvPicPr>
          <p:blipFill>
            <a:blip r:embed="rId5" cstate="print"/>
            <a:stretch>
              <a:fillRect/>
            </a:stretch>
          </p:blipFill>
          <p:spPr>
            <a:xfrm>
              <a:off x="6122606" y="2359152"/>
              <a:ext cx="2481834" cy="2481833"/>
            </a:xfrm>
            <a:prstGeom prst="rect">
              <a:avLst/>
            </a:prstGeom>
          </p:spPr>
        </p:pic>
        <p:pic>
          <p:nvPicPr>
            <p:cNvPr id="4" name="object 7">
              <a:extLst>
                <a:ext uri="{FF2B5EF4-FFF2-40B4-BE49-F238E27FC236}">
                  <a16:creationId xmlns:a16="http://schemas.microsoft.com/office/drawing/2014/main" id="{5CB632D5-2DD1-C069-AE13-D81931580F3A}"/>
                </a:ext>
              </a:extLst>
            </p:cNvPr>
            <p:cNvPicPr/>
            <p:nvPr/>
          </p:nvPicPr>
          <p:blipFill>
            <a:blip r:embed="rId6" cstate="print"/>
            <a:stretch>
              <a:fillRect/>
            </a:stretch>
          </p:blipFill>
          <p:spPr>
            <a:xfrm>
              <a:off x="7215315" y="2321052"/>
              <a:ext cx="2539746" cy="2541269"/>
            </a:xfrm>
            <a:prstGeom prst="rect">
              <a:avLst/>
            </a:prstGeom>
          </p:spPr>
        </p:pic>
        <p:pic>
          <p:nvPicPr>
            <p:cNvPr id="5" name="object 8">
              <a:extLst>
                <a:ext uri="{FF2B5EF4-FFF2-40B4-BE49-F238E27FC236}">
                  <a16:creationId xmlns:a16="http://schemas.microsoft.com/office/drawing/2014/main" id="{60532681-837B-A03F-D6D1-684E47C9C608}"/>
                </a:ext>
              </a:extLst>
            </p:cNvPr>
            <p:cNvPicPr/>
            <p:nvPr/>
          </p:nvPicPr>
          <p:blipFill>
            <a:blip r:embed="rId7" cstate="print"/>
            <a:stretch>
              <a:fillRect/>
            </a:stretch>
          </p:blipFill>
          <p:spPr>
            <a:xfrm>
              <a:off x="8314118" y="2334768"/>
              <a:ext cx="2522982" cy="2524506"/>
            </a:xfrm>
            <a:prstGeom prst="rect">
              <a:avLst/>
            </a:prstGeom>
          </p:spPr>
        </p:pic>
        <p:pic>
          <p:nvPicPr>
            <p:cNvPr id="6" name="object 9">
              <a:extLst>
                <a:ext uri="{FF2B5EF4-FFF2-40B4-BE49-F238E27FC236}">
                  <a16:creationId xmlns:a16="http://schemas.microsoft.com/office/drawing/2014/main" id="{ADC4F7F1-EC5B-3914-BFAD-3D0F0F5E45D2}"/>
                </a:ext>
              </a:extLst>
            </p:cNvPr>
            <p:cNvPicPr/>
            <p:nvPr/>
          </p:nvPicPr>
          <p:blipFill>
            <a:blip r:embed="rId8" cstate="print"/>
            <a:stretch>
              <a:fillRect/>
            </a:stretch>
          </p:blipFill>
          <p:spPr>
            <a:xfrm>
              <a:off x="9438830" y="2334768"/>
              <a:ext cx="2522982" cy="2522982"/>
            </a:xfrm>
            <a:prstGeom prst="rect">
              <a:avLst/>
            </a:prstGeom>
          </p:spPr>
        </p:pic>
        <p:pic>
          <p:nvPicPr>
            <p:cNvPr id="7" name="object 10">
              <a:extLst>
                <a:ext uri="{FF2B5EF4-FFF2-40B4-BE49-F238E27FC236}">
                  <a16:creationId xmlns:a16="http://schemas.microsoft.com/office/drawing/2014/main" id="{CBC2AE50-A37C-6DCC-B7AA-65DA7D2B1E66}"/>
                </a:ext>
              </a:extLst>
            </p:cNvPr>
            <p:cNvPicPr/>
            <p:nvPr/>
          </p:nvPicPr>
          <p:blipFill>
            <a:blip r:embed="rId9" cstate="print"/>
            <a:stretch>
              <a:fillRect/>
            </a:stretch>
          </p:blipFill>
          <p:spPr>
            <a:xfrm>
              <a:off x="10552874" y="2334768"/>
              <a:ext cx="2524506" cy="2524506"/>
            </a:xfrm>
            <a:prstGeom prst="rect">
              <a:avLst/>
            </a:prstGeom>
          </p:spPr>
        </p:pic>
        <p:sp>
          <p:nvSpPr>
            <p:cNvPr id="8" name="object 12">
              <a:extLst>
                <a:ext uri="{FF2B5EF4-FFF2-40B4-BE49-F238E27FC236}">
                  <a16:creationId xmlns:a16="http://schemas.microsoft.com/office/drawing/2014/main" id="{F9065CCC-7B44-48A2-AB51-B2AB267560F7}"/>
                </a:ext>
              </a:extLst>
            </p:cNvPr>
            <p:cNvSpPr txBox="1"/>
            <p:nvPr/>
          </p:nvSpPr>
          <p:spPr>
            <a:xfrm>
              <a:off x="6988542" y="3282822"/>
              <a:ext cx="681990" cy="544953"/>
            </a:xfrm>
            <a:prstGeom prst="rect">
              <a:avLst/>
            </a:prstGeom>
          </p:spPr>
          <p:txBody>
            <a:bodyPr vert="horz" wrap="square" lIns="0" tIns="28575" rIns="0" bIns="0" rtlCol="0">
              <a:spAutoFit/>
            </a:bodyPr>
            <a:lstStyle/>
            <a:p>
              <a:pPr marR="5080" indent="-635" algn="ctr">
                <a:spcBef>
                  <a:spcPts val="225"/>
                </a:spcBef>
              </a:pPr>
              <a:r>
                <a:rPr sz="2800" spc="-5" dirty="0">
                  <a:solidFill>
                    <a:srgbClr val="FFFFFF"/>
                  </a:solidFill>
                  <a:latin typeface="Gill Sans MT" panose="020B0502020104020203" pitchFamily="34" charset="77"/>
                  <a:cs typeface="Times New Roman"/>
                </a:rPr>
                <a:t>Data </a:t>
              </a:r>
              <a:r>
                <a:rPr sz="2800" dirty="0">
                  <a:solidFill>
                    <a:srgbClr val="FFFFFF"/>
                  </a:solidFill>
                  <a:latin typeface="Gill Sans MT" panose="020B0502020104020203" pitchFamily="34" charset="77"/>
                  <a:cs typeface="Times New Roman"/>
                </a:rPr>
                <a:t> </a:t>
              </a:r>
              <a:r>
                <a:rPr sz="2800" spc="5" dirty="0">
                  <a:solidFill>
                    <a:srgbClr val="FFFFFF"/>
                  </a:solidFill>
                  <a:latin typeface="Gill Sans MT" panose="020B0502020104020203" pitchFamily="34" charset="77"/>
                  <a:cs typeface="Times New Roman"/>
                </a:rPr>
                <a:t>P</a:t>
              </a:r>
              <a:r>
                <a:rPr sz="2800" spc="-130" dirty="0">
                  <a:solidFill>
                    <a:srgbClr val="FFFFFF"/>
                  </a:solidFill>
                  <a:latin typeface="Gill Sans MT" panose="020B0502020104020203" pitchFamily="34" charset="77"/>
                  <a:cs typeface="Times New Roman"/>
                </a:rPr>
                <a:t>r</a:t>
              </a:r>
              <a:r>
                <a:rPr sz="2800" dirty="0">
                  <a:solidFill>
                    <a:srgbClr val="FFFFFF"/>
                  </a:solidFill>
                  <a:latin typeface="Gill Sans MT" panose="020B0502020104020203" pitchFamily="34" charset="77"/>
                  <a:cs typeface="Times New Roman"/>
                </a:rPr>
                <a:t>o</a:t>
              </a:r>
              <a:r>
                <a:rPr sz="2800" spc="-5" dirty="0">
                  <a:solidFill>
                    <a:srgbClr val="FFFFFF"/>
                  </a:solidFill>
                  <a:latin typeface="Gill Sans MT" panose="020B0502020104020203" pitchFamily="34" charset="77"/>
                  <a:cs typeface="Times New Roman"/>
                </a:rPr>
                <a:t>t</a:t>
              </a:r>
              <a:r>
                <a:rPr sz="2800" spc="10" dirty="0">
                  <a:solidFill>
                    <a:srgbClr val="FFFFFF"/>
                  </a:solidFill>
                  <a:latin typeface="Gill Sans MT" panose="020B0502020104020203" pitchFamily="34" charset="77"/>
                  <a:cs typeface="Times New Roman"/>
                </a:rPr>
                <a:t>ectio</a:t>
              </a:r>
              <a:r>
                <a:rPr sz="2800" spc="-5" dirty="0">
                  <a:solidFill>
                    <a:srgbClr val="FFFFFF"/>
                  </a:solidFill>
                  <a:latin typeface="Gill Sans MT" panose="020B0502020104020203" pitchFamily="34" charset="77"/>
                  <a:cs typeface="Times New Roman"/>
                </a:rPr>
                <a:t>n  </a:t>
              </a:r>
              <a:r>
                <a:rPr sz="2800" spc="-10" dirty="0">
                  <a:solidFill>
                    <a:srgbClr val="FFFFFF"/>
                  </a:solidFill>
                  <a:latin typeface="Gill Sans MT" panose="020B0502020104020203" pitchFamily="34" charset="77"/>
                  <a:cs typeface="Times New Roman"/>
                </a:rPr>
                <a:t>Oversight</a:t>
              </a:r>
              <a:endParaRPr sz="2800" dirty="0">
                <a:latin typeface="Gill Sans MT" panose="020B0502020104020203" pitchFamily="34" charset="77"/>
                <a:cs typeface="Times New Roman"/>
              </a:endParaRPr>
            </a:p>
          </p:txBody>
        </p:sp>
        <p:sp>
          <p:nvSpPr>
            <p:cNvPr id="9" name="object 13">
              <a:extLst>
                <a:ext uri="{FF2B5EF4-FFF2-40B4-BE49-F238E27FC236}">
                  <a16:creationId xmlns:a16="http://schemas.microsoft.com/office/drawing/2014/main" id="{8316054C-CE0B-89EF-A4AD-3888B472BEFB}"/>
                </a:ext>
              </a:extLst>
            </p:cNvPr>
            <p:cNvSpPr txBox="1"/>
            <p:nvPr/>
          </p:nvSpPr>
          <p:spPr>
            <a:xfrm>
              <a:off x="8032813" y="3301110"/>
              <a:ext cx="1058925" cy="360658"/>
            </a:xfrm>
            <a:prstGeom prst="rect">
              <a:avLst/>
            </a:prstGeom>
          </p:spPr>
          <p:txBody>
            <a:bodyPr vert="horz" wrap="square" lIns="0" tIns="12700" rIns="0" bIns="0" rtlCol="0">
              <a:spAutoFit/>
            </a:bodyPr>
            <a:lstStyle/>
            <a:p>
              <a:pPr marL="172085">
                <a:spcBef>
                  <a:spcPts val="100"/>
                </a:spcBef>
                <a:tabLst>
                  <a:tab pos="1076960" algn="l"/>
                </a:tabLst>
              </a:pPr>
              <a:r>
                <a:rPr sz="4000" spc="-44" baseline="2314" dirty="0">
                  <a:solidFill>
                    <a:srgbClr val="FFFFFF"/>
                  </a:solidFill>
                  <a:latin typeface="Gill Sans MT" panose="020B0502020104020203" pitchFamily="34" charset="77"/>
                  <a:cs typeface="Times New Roman"/>
                </a:rPr>
                <a:t>Privacy</a:t>
              </a:r>
              <a:r>
                <a:rPr lang="en-US" sz="4000" spc="-44" baseline="2314" dirty="0">
                  <a:solidFill>
                    <a:srgbClr val="FFFFFF"/>
                  </a:solidFill>
                  <a:latin typeface="Gill Sans MT" panose="020B0502020104020203" pitchFamily="34" charset="77"/>
                  <a:cs typeface="Times New Roman"/>
                </a:rPr>
                <a:t> </a:t>
              </a:r>
              <a:r>
                <a:rPr sz="4000" spc="7" baseline="2314" dirty="0">
                  <a:solidFill>
                    <a:srgbClr val="FFFFFF"/>
                  </a:solidFill>
                  <a:latin typeface="Gill Sans MT" panose="020B0502020104020203" pitchFamily="34" charset="77"/>
                  <a:cs typeface="Times New Roman"/>
                </a:rPr>
                <a:t>Im</a:t>
              </a:r>
              <a:r>
                <a:rPr sz="4000" spc="-22" baseline="2314" dirty="0">
                  <a:solidFill>
                    <a:srgbClr val="FFFFFF"/>
                  </a:solidFill>
                  <a:latin typeface="Gill Sans MT" panose="020B0502020104020203" pitchFamily="34" charset="77"/>
                  <a:cs typeface="Times New Roman"/>
                </a:rPr>
                <a:t>pac</a:t>
              </a:r>
              <a:r>
                <a:rPr sz="4000" spc="-7" baseline="2314" dirty="0">
                  <a:solidFill>
                    <a:srgbClr val="FFFFFF"/>
                  </a:solidFill>
                  <a:latin typeface="Gill Sans MT" panose="020B0502020104020203" pitchFamily="34" charset="77"/>
                  <a:cs typeface="Times New Roman"/>
                </a:rPr>
                <a:t>t</a:t>
              </a:r>
              <a:r>
                <a:rPr sz="2800" dirty="0">
                  <a:solidFill>
                    <a:srgbClr val="FFFFFF"/>
                  </a:solidFill>
                  <a:latin typeface="Gill Sans MT" panose="020B0502020104020203" pitchFamily="34" charset="77"/>
                  <a:cs typeface="Times New Roman"/>
                </a:rPr>
                <a:t> </a:t>
              </a:r>
              <a:r>
                <a:rPr sz="2800" spc="10" dirty="0">
                  <a:solidFill>
                    <a:srgbClr val="FFFFFF"/>
                  </a:solidFill>
                  <a:latin typeface="Gill Sans MT" panose="020B0502020104020203" pitchFamily="34" charset="77"/>
                  <a:cs typeface="Times New Roman"/>
                </a:rPr>
                <a:t>Assessments</a:t>
              </a:r>
              <a:endParaRPr sz="2800" dirty="0">
                <a:latin typeface="Gill Sans MT" panose="020B0502020104020203" pitchFamily="34" charset="77"/>
                <a:cs typeface="Times New Roman"/>
              </a:endParaRPr>
            </a:p>
          </p:txBody>
        </p:sp>
        <p:sp>
          <p:nvSpPr>
            <p:cNvPr id="10" name="object 14">
              <a:extLst>
                <a:ext uri="{FF2B5EF4-FFF2-40B4-BE49-F238E27FC236}">
                  <a16:creationId xmlns:a16="http://schemas.microsoft.com/office/drawing/2014/main" id="{51FFF1DF-E697-EFC7-A4F6-0258F217FA5C}"/>
                </a:ext>
              </a:extLst>
            </p:cNvPr>
            <p:cNvSpPr txBox="1"/>
            <p:nvPr/>
          </p:nvSpPr>
          <p:spPr>
            <a:xfrm>
              <a:off x="10343451" y="3301110"/>
              <a:ext cx="689610" cy="543102"/>
            </a:xfrm>
            <a:prstGeom prst="rect">
              <a:avLst/>
            </a:prstGeom>
          </p:spPr>
          <p:txBody>
            <a:bodyPr vert="horz" wrap="square" lIns="0" tIns="24130" rIns="0" bIns="0" rtlCol="0">
              <a:spAutoFit/>
            </a:bodyPr>
            <a:lstStyle/>
            <a:p>
              <a:pPr marR="5080" algn="ctr">
                <a:spcBef>
                  <a:spcPts val="190"/>
                </a:spcBef>
              </a:pPr>
              <a:r>
                <a:rPr sz="2800" spc="-5" dirty="0">
                  <a:solidFill>
                    <a:srgbClr val="FFFFFF"/>
                  </a:solidFill>
                  <a:latin typeface="Gill Sans MT" panose="020B0502020104020203" pitchFamily="34" charset="77"/>
                  <a:cs typeface="Times New Roman"/>
                </a:rPr>
                <a:t>Educat</a:t>
              </a:r>
              <a:r>
                <a:rPr sz="2800" spc="5" dirty="0">
                  <a:solidFill>
                    <a:srgbClr val="FFFFFF"/>
                  </a:solidFill>
                  <a:latin typeface="Gill Sans MT" panose="020B0502020104020203" pitchFamily="34" charset="77"/>
                  <a:cs typeface="Times New Roman"/>
                </a:rPr>
                <a:t>ing  </a:t>
              </a:r>
              <a:r>
                <a:rPr sz="2800" spc="-15" dirty="0">
                  <a:solidFill>
                    <a:srgbClr val="FFFFFF"/>
                  </a:solidFill>
                  <a:latin typeface="Gill Sans MT" panose="020B0502020104020203" pitchFamily="34" charset="77"/>
                  <a:cs typeface="Times New Roman"/>
                </a:rPr>
                <a:t>and </a:t>
              </a:r>
              <a:r>
                <a:rPr sz="2800" spc="-10" dirty="0">
                  <a:solidFill>
                    <a:srgbClr val="FFFFFF"/>
                  </a:solidFill>
                  <a:latin typeface="Gill Sans MT" panose="020B0502020104020203" pitchFamily="34" charset="77"/>
                  <a:cs typeface="Times New Roman"/>
                </a:rPr>
                <a:t> </a:t>
              </a:r>
              <a:r>
                <a:rPr sz="2800" spc="-15" dirty="0">
                  <a:solidFill>
                    <a:srgbClr val="FFFFFF"/>
                  </a:solidFill>
                  <a:latin typeface="Gill Sans MT" panose="020B0502020104020203" pitchFamily="34" charset="77"/>
                  <a:cs typeface="Times New Roman"/>
                </a:rPr>
                <a:t>Advising</a:t>
              </a:r>
              <a:endParaRPr sz="2800" dirty="0">
                <a:latin typeface="Gill Sans MT" panose="020B0502020104020203" pitchFamily="34" charset="77"/>
                <a:cs typeface="Times New Roman"/>
              </a:endParaRPr>
            </a:p>
          </p:txBody>
        </p:sp>
        <p:sp>
          <p:nvSpPr>
            <p:cNvPr id="27" name="object 15">
              <a:extLst>
                <a:ext uri="{FF2B5EF4-FFF2-40B4-BE49-F238E27FC236}">
                  <a16:creationId xmlns:a16="http://schemas.microsoft.com/office/drawing/2014/main" id="{412DE96E-0833-2CFA-92DC-0ABDBD993384}"/>
                </a:ext>
              </a:extLst>
            </p:cNvPr>
            <p:cNvSpPr txBox="1"/>
            <p:nvPr/>
          </p:nvSpPr>
          <p:spPr>
            <a:xfrm>
              <a:off x="11520359" y="3301110"/>
              <a:ext cx="635000" cy="543102"/>
            </a:xfrm>
            <a:prstGeom prst="rect">
              <a:avLst/>
            </a:prstGeom>
          </p:spPr>
          <p:txBody>
            <a:bodyPr vert="horz" wrap="square" lIns="0" tIns="24130" rIns="0" bIns="0" rtlCol="0">
              <a:spAutoFit/>
            </a:bodyPr>
            <a:lstStyle/>
            <a:p>
              <a:pPr marR="5080" algn="ctr">
                <a:spcBef>
                  <a:spcPts val="190"/>
                </a:spcBef>
              </a:pPr>
              <a:r>
                <a:rPr sz="2800" spc="105" dirty="0">
                  <a:solidFill>
                    <a:srgbClr val="FFFFFF"/>
                  </a:solidFill>
                  <a:latin typeface="Gill Sans MT" panose="020B0502020104020203" pitchFamily="34" charset="77"/>
                  <a:cs typeface="Times New Roman"/>
                </a:rPr>
                <a:t>H</a:t>
              </a:r>
              <a:r>
                <a:rPr sz="2800" spc="-15" dirty="0">
                  <a:solidFill>
                    <a:srgbClr val="FFFFFF"/>
                  </a:solidFill>
                  <a:latin typeface="Gill Sans MT" panose="020B0502020104020203" pitchFamily="34" charset="77"/>
                  <a:cs typeface="Times New Roman"/>
                </a:rPr>
                <a:t>an</a:t>
              </a:r>
              <a:r>
                <a:rPr sz="2800" spc="-20" dirty="0">
                  <a:solidFill>
                    <a:srgbClr val="FFFFFF"/>
                  </a:solidFill>
                  <a:latin typeface="Gill Sans MT" panose="020B0502020104020203" pitchFamily="34" charset="77"/>
                  <a:cs typeface="Times New Roman"/>
                </a:rPr>
                <a:t>d</a:t>
              </a:r>
              <a:r>
                <a:rPr sz="2800" spc="-15" dirty="0">
                  <a:solidFill>
                    <a:srgbClr val="FFFFFF"/>
                  </a:solidFill>
                  <a:latin typeface="Gill Sans MT" panose="020B0502020104020203" pitchFamily="34" charset="77"/>
                  <a:cs typeface="Times New Roman"/>
                </a:rPr>
                <a:t>lin</a:t>
              </a:r>
              <a:r>
                <a:rPr sz="2800" spc="30" dirty="0">
                  <a:solidFill>
                    <a:srgbClr val="FFFFFF"/>
                  </a:solidFill>
                  <a:latin typeface="Gill Sans MT" panose="020B0502020104020203" pitchFamily="34" charset="77"/>
                  <a:cs typeface="Times New Roman"/>
                </a:rPr>
                <a:t>g  </a:t>
              </a:r>
              <a:r>
                <a:rPr sz="2800" spc="-5" dirty="0">
                  <a:solidFill>
                    <a:srgbClr val="FFFFFF"/>
                  </a:solidFill>
                  <a:latin typeface="Gill Sans MT" panose="020B0502020104020203" pitchFamily="34" charset="77"/>
                  <a:cs typeface="Times New Roman"/>
                </a:rPr>
                <a:t>Data </a:t>
              </a:r>
              <a:r>
                <a:rPr sz="2800" dirty="0">
                  <a:solidFill>
                    <a:srgbClr val="FFFFFF"/>
                  </a:solidFill>
                  <a:latin typeface="Gill Sans MT" panose="020B0502020104020203" pitchFamily="34" charset="77"/>
                  <a:cs typeface="Times New Roman"/>
                </a:rPr>
                <a:t> </a:t>
              </a:r>
              <a:r>
                <a:rPr sz="2800" spc="-25" dirty="0">
                  <a:solidFill>
                    <a:srgbClr val="FFFFFF"/>
                  </a:solidFill>
                  <a:latin typeface="Gill Sans MT" panose="020B0502020104020203" pitchFamily="34" charset="77"/>
                  <a:cs typeface="Times New Roman"/>
                </a:rPr>
                <a:t>Subject</a:t>
              </a:r>
              <a:endParaRPr sz="2800" dirty="0">
                <a:latin typeface="Gill Sans MT" panose="020B0502020104020203" pitchFamily="34" charset="77"/>
                <a:cs typeface="Times New Roman"/>
              </a:endParaRPr>
            </a:p>
          </p:txBody>
        </p:sp>
        <p:sp>
          <p:nvSpPr>
            <p:cNvPr id="28" name="object 13">
              <a:extLst>
                <a:ext uri="{FF2B5EF4-FFF2-40B4-BE49-F238E27FC236}">
                  <a16:creationId xmlns:a16="http://schemas.microsoft.com/office/drawing/2014/main" id="{83DC28EB-F891-0F82-DB83-11A7F17C0BCC}"/>
                </a:ext>
              </a:extLst>
            </p:cNvPr>
            <p:cNvSpPr txBox="1"/>
            <p:nvPr/>
          </p:nvSpPr>
          <p:spPr>
            <a:xfrm>
              <a:off x="9130730" y="3371501"/>
              <a:ext cx="1058925" cy="433636"/>
            </a:xfrm>
            <a:prstGeom prst="rect">
              <a:avLst/>
            </a:prstGeom>
          </p:spPr>
          <p:txBody>
            <a:bodyPr vert="horz" wrap="square" lIns="0" tIns="12700" rIns="0" bIns="0" rtlCol="0">
              <a:spAutoFit/>
            </a:bodyPr>
            <a:lstStyle/>
            <a:p>
              <a:pPr marL="172085">
                <a:spcBef>
                  <a:spcPts val="100"/>
                </a:spcBef>
                <a:tabLst>
                  <a:tab pos="1076960" algn="l"/>
                </a:tabLst>
              </a:pPr>
              <a:r>
                <a:rPr lang="en-US" sz="4000" spc="-44" baseline="2314" dirty="0">
                  <a:solidFill>
                    <a:srgbClr val="FFFFFF"/>
                  </a:solidFill>
                  <a:latin typeface="Gill Sans MT" panose="020B0502020104020203" pitchFamily="34" charset="77"/>
                  <a:cs typeface="Times New Roman"/>
                </a:rPr>
                <a:t>Data Breach</a:t>
              </a:r>
            </a:p>
            <a:p>
              <a:pPr marL="172085">
                <a:spcBef>
                  <a:spcPts val="100"/>
                </a:spcBef>
                <a:tabLst>
                  <a:tab pos="1076960" algn="l"/>
                </a:tabLst>
              </a:pPr>
              <a:r>
                <a:rPr lang="en-US" sz="4000" spc="-44" baseline="2314" dirty="0">
                  <a:solidFill>
                    <a:srgbClr val="FFFFFF"/>
                  </a:solidFill>
                  <a:latin typeface="Gill Sans MT" panose="020B0502020104020203" pitchFamily="34" charset="77"/>
                  <a:cs typeface="Times New Roman"/>
                </a:rPr>
                <a:t>Management</a:t>
              </a:r>
              <a:endParaRPr lang="en-US" sz="2800" dirty="0">
                <a:latin typeface="Gill Sans MT" panose="020B0502020104020203" pitchFamily="34" charset="77"/>
                <a:cs typeface="Times New Roman"/>
              </a:endParaRPr>
            </a:p>
          </p:txBody>
        </p:sp>
      </p:grpSp>
      <p:cxnSp>
        <p:nvCxnSpPr>
          <p:cNvPr id="11" name="Straight Connector 10">
            <a:extLst>
              <a:ext uri="{FF2B5EF4-FFF2-40B4-BE49-F238E27FC236}">
                <a16:creationId xmlns:a16="http://schemas.microsoft.com/office/drawing/2014/main" id="{4D7B99EC-FB58-C510-F805-0BC775572AB0}"/>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12" name="Slide Number Placeholder 1">
            <a:extLst>
              <a:ext uri="{FF2B5EF4-FFF2-40B4-BE49-F238E27FC236}">
                <a16:creationId xmlns:a16="http://schemas.microsoft.com/office/drawing/2014/main" id="{1CD2DF81-0612-D70C-7C91-8D6CD6C27748}"/>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49</a:t>
            </a:fld>
            <a:r>
              <a:rPr lang="en-US" altLang="en-US" sz="2000" b="1" dirty="0">
                <a:solidFill>
                  <a:schemeClr val="bg1"/>
                </a:solidFill>
                <a:latin typeface="Gill Sans MT" panose="020B0502020104020203" pitchFamily="34" charset="0"/>
              </a:rPr>
              <a:t>     </a:t>
            </a:r>
          </a:p>
        </p:txBody>
      </p:sp>
      <p:sp>
        <p:nvSpPr>
          <p:cNvPr id="19" name="object 7">
            <a:extLst>
              <a:ext uri="{FF2B5EF4-FFF2-40B4-BE49-F238E27FC236}">
                <a16:creationId xmlns:a16="http://schemas.microsoft.com/office/drawing/2014/main" id="{702C8E6B-371E-FD7F-484D-0DB4BC54D56A}"/>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6071606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47712" y="930275"/>
            <a:ext cx="17983200" cy="8984896"/>
          </a:xfrm>
          <a:prstGeom prst="rect">
            <a:avLst/>
          </a:prstGeom>
        </p:spPr>
        <p:txBody>
          <a:bodyPr vert="horz" wrap="square" lIns="0" tIns="12065" rIns="0" bIns="0" rtlCol="0">
            <a:spAutoFit/>
          </a:bodyPr>
          <a:lstStyle/>
          <a:p>
            <a:pPr algn="l">
              <a:lnSpc>
                <a:spcPct val="150000"/>
              </a:lnSpc>
            </a:pPr>
            <a:r>
              <a:rPr lang="en-GB" sz="2800" b="1" i="0" dirty="0">
                <a:solidFill>
                  <a:srgbClr val="054C2C"/>
                </a:solidFill>
                <a:effectLst/>
                <a:latin typeface="Gill Sans MT" panose="020B0502020104020203" pitchFamily="34" charset="77"/>
              </a:rPr>
              <a:t>1. Guardian of Data and Privacy:</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The Data Protection Officer (DPO) plays a crucial role in an organization's commitment to safeguarding data and ensuring privacy.</a:t>
            </a:r>
          </a:p>
          <a:p>
            <a:pPr lvl="1"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2.  </a:t>
            </a:r>
            <a:r>
              <a:rPr lang="en-GB" sz="2800" b="1" dirty="0">
                <a:solidFill>
                  <a:srgbClr val="054C2C"/>
                </a:solidFill>
                <a:latin typeface="Gill Sans MT" panose="020B0502020104020203" pitchFamily="34" charset="77"/>
              </a:rPr>
              <a:t>Ensuring A</a:t>
            </a:r>
            <a:r>
              <a:rPr lang="en-GB" sz="2800" b="1" i="0" dirty="0">
                <a:solidFill>
                  <a:srgbClr val="054C2C"/>
                </a:solidFill>
                <a:effectLst/>
                <a:latin typeface="Gill Sans MT" panose="020B0502020104020203" pitchFamily="34" charset="77"/>
              </a:rPr>
              <a:t>dherence to Data Protection Rules:</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The DPO is responsible for ensuring the organization strictly adheres to data protection rules and regulations, safeguarding the fundamental rights of individuals.</a:t>
            </a:r>
          </a:p>
          <a:p>
            <a:pPr lvl="1"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3. Preserver of Reputation and Confidence:</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The DPO safeguards the organization's reputation and instills confidence in consumers and stakeholders by providing expert advice on data protection, closely monitoring compliance, and effectively managing data breaches.</a:t>
            </a:r>
          </a:p>
          <a:p>
            <a:pPr lvl="1"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4. Intermediary with Regulatory Authorities:</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The DPO serves as an intermediary between regulatory authorities and individuals whose data is being processed.</a:t>
            </a: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6538912" y="336095"/>
            <a:ext cx="67818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dirty="0">
                <a:solidFill>
                  <a:schemeClr val="bg1"/>
                </a:solidFill>
              </a:rPr>
              <a:t>Importance of a DPO</a:t>
            </a:r>
          </a:p>
        </p:txBody>
      </p:sp>
      <p:cxnSp>
        <p:nvCxnSpPr>
          <p:cNvPr id="3" name="Straight Connector 2">
            <a:extLst>
              <a:ext uri="{FF2B5EF4-FFF2-40B4-BE49-F238E27FC236}">
                <a16:creationId xmlns:a16="http://schemas.microsoft.com/office/drawing/2014/main" id="{34E8F29D-87BB-F8C5-E0B0-C027124A1C25}"/>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F8F0992A-DDBC-D8A8-CEF9-D82D3AFD03A3}"/>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50</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443CE4F9-26A9-A67E-5502-81ECF99C130A}"/>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0090762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19112" y="1162841"/>
            <a:ext cx="17983200" cy="7692234"/>
          </a:xfrm>
          <a:prstGeom prst="rect">
            <a:avLst/>
          </a:prstGeom>
        </p:spPr>
        <p:txBody>
          <a:bodyPr vert="horz" wrap="square" lIns="0" tIns="12065" rIns="0" bIns="0" rtlCol="0">
            <a:spAutoFit/>
          </a:bodyPr>
          <a:lstStyle/>
          <a:p>
            <a:pPr algn="l">
              <a:lnSpc>
                <a:spcPct val="150000"/>
              </a:lnSpc>
            </a:pPr>
            <a:r>
              <a:rPr lang="en-GB" sz="2800" b="1" i="0" dirty="0">
                <a:solidFill>
                  <a:srgbClr val="054C2C"/>
                </a:solidFill>
                <a:effectLst/>
                <a:latin typeface="Gill Sans MT" panose="020B0502020104020203" pitchFamily="34" charset="77"/>
              </a:rPr>
              <a:t>1.Data Protection Oversight:</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000000"/>
                </a:solidFill>
                <a:effectLst/>
                <a:latin typeface="Gill Sans MT" panose="020B0502020104020203" pitchFamily="34" charset="77"/>
              </a:rPr>
              <a:t>DPOs play a crucial role in ensuring the organization's compliance with data protection laws, offering guidance on legal requirements, and serving as the primary point of contact for data protection issues.</a:t>
            </a:r>
          </a:p>
          <a:p>
            <a:pPr lvl="1" algn="l">
              <a:lnSpc>
                <a:spcPct val="150000"/>
              </a:lnSpc>
            </a:pPr>
            <a:endParaRPr lang="en-GB" sz="2800" b="0" i="0" dirty="0">
              <a:solidFill>
                <a:srgbClr val="000000"/>
              </a:solidFill>
              <a:effectLst/>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2. Risk Reduction and Reputation Enhancement:</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000000"/>
                </a:solidFill>
                <a:effectLst/>
                <a:latin typeface="Gill Sans MT" panose="020B0502020104020203" pitchFamily="34" charset="77"/>
              </a:rPr>
              <a:t>Through their oversight, DPOs effectively reduce legal risks, protect individuals' privacy rights, and enhance the organization's reputation as a reliable data controller.</a:t>
            </a:r>
          </a:p>
          <a:p>
            <a:pPr lvl="1" algn="l">
              <a:lnSpc>
                <a:spcPct val="150000"/>
              </a:lnSpc>
            </a:pPr>
            <a:endParaRPr lang="en-GB" sz="2800" b="0" i="0" dirty="0">
              <a:solidFill>
                <a:srgbClr val="000000"/>
              </a:solidFill>
              <a:effectLst/>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3. Privacy Impact Assessments (PIAs):</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000000"/>
                </a:solidFill>
                <a:effectLst/>
                <a:latin typeface="Gill Sans MT" panose="020B0502020104020203" pitchFamily="34" charset="77"/>
              </a:rPr>
              <a:t>DPOs must proficiently conduct privacy impact assessments (PIAs) to identify and mitigate risks, assisting the organization in compliance with data protection laws and bolstering data security.</a:t>
            </a:r>
          </a:p>
          <a:p>
            <a:pPr lvl="1" algn="l">
              <a:lnSpc>
                <a:spcPct val="150000"/>
              </a:lnSpc>
            </a:pP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1814512" y="336095"/>
            <a:ext cx="162306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dirty="0">
                <a:solidFill>
                  <a:schemeClr val="bg1"/>
                </a:solidFill>
              </a:rPr>
              <a:t>Understanding the Roles and Responsibilities of a Data Protection Officer</a:t>
            </a:r>
          </a:p>
        </p:txBody>
      </p:sp>
      <p:cxnSp>
        <p:nvCxnSpPr>
          <p:cNvPr id="3" name="Straight Connector 2">
            <a:extLst>
              <a:ext uri="{FF2B5EF4-FFF2-40B4-BE49-F238E27FC236}">
                <a16:creationId xmlns:a16="http://schemas.microsoft.com/office/drawing/2014/main" id="{283FC7C7-5CCD-07D2-AE46-657D4E839B3A}"/>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D877BB74-FAB7-4FD9-658A-94ED2D0959A0}"/>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51</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716E9DFE-84FC-F70D-02C0-52FE0BC1977C}"/>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4137285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19112" y="1235075"/>
            <a:ext cx="17983200" cy="7833298"/>
          </a:xfrm>
          <a:prstGeom prst="rect">
            <a:avLst/>
          </a:prstGeom>
        </p:spPr>
        <p:txBody>
          <a:bodyPr vert="horz" wrap="square" lIns="0" tIns="12065" rIns="0" bIns="0" rtlCol="0">
            <a:spAutoFit/>
          </a:bodyPr>
          <a:lstStyle/>
          <a:p>
            <a:pPr algn="l">
              <a:lnSpc>
                <a:spcPct val="150000"/>
              </a:lnSpc>
            </a:pPr>
            <a:r>
              <a:rPr lang="en-GB" sz="2800" b="1" i="0" dirty="0">
                <a:solidFill>
                  <a:srgbClr val="054C2C"/>
                </a:solidFill>
                <a:effectLst/>
                <a:latin typeface="Gill Sans MT" panose="020B0502020104020203" pitchFamily="34" charset="77"/>
              </a:rPr>
              <a:t>4. Proactive Risk Resolution:</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000000"/>
                </a:solidFill>
                <a:effectLst/>
                <a:latin typeface="Gill Sans MT" panose="020B0502020104020203" pitchFamily="34" charset="77"/>
              </a:rPr>
              <a:t>Equipping themselves with the PIA process, DPOs play a proactive role in resolving potential privacy risks, reducing the likelihood of data breaches, and showcasing the organization's commitment to data protection.</a:t>
            </a:r>
          </a:p>
          <a:p>
            <a:pPr algn="l">
              <a:lnSpc>
                <a:spcPct val="150000"/>
              </a:lnSpc>
            </a:pPr>
            <a:endParaRPr lang="en-GB" sz="2800" dirty="0">
              <a:solidFill>
                <a:srgbClr val="000000"/>
              </a:solidFill>
              <a:latin typeface="Gill Sans MT" panose="020B0502020104020203" pitchFamily="34" charset="77"/>
            </a:endParaRPr>
          </a:p>
          <a:p>
            <a:pPr algn="l">
              <a:lnSpc>
                <a:spcPct val="150000"/>
              </a:lnSpc>
            </a:pPr>
            <a:r>
              <a:rPr lang="en-GB" sz="2800" b="1" dirty="0">
                <a:solidFill>
                  <a:srgbClr val="054C2C"/>
                </a:solidFill>
                <a:latin typeface="Gill Sans MT" panose="020B0502020104020203" pitchFamily="34" charset="77"/>
              </a:rPr>
              <a:t>5. P</a:t>
            </a:r>
            <a:r>
              <a:rPr lang="en-GB" sz="2800" b="1" i="0" dirty="0">
                <a:solidFill>
                  <a:srgbClr val="054C2C"/>
                </a:solidFill>
                <a:effectLst/>
                <a:latin typeface="Gill Sans MT" panose="020B0502020104020203" pitchFamily="34" charset="77"/>
              </a:rPr>
              <a:t>rovides Data Protection and Privacy Education and Advisory:</a:t>
            </a:r>
            <a:endParaRPr lang="en-GB" sz="2800" dirty="0">
              <a:solidFill>
                <a:srgbClr val="054C2C"/>
              </a:solidFill>
              <a:latin typeface="Gill Sans MT" panose="020B0502020104020203" pitchFamily="34" charset="77"/>
            </a:endParaRPr>
          </a:p>
          <a:p>
            <a:pPr marL="401638">
              <a:lnSpc>
                <a:spcPct val="150000"/>
              </a:lnSpc>
              <a:spcBef>
                <a:spcPts val="5"/>
              </a:spcBef>
            </a:pPr>
            <a:r>
              <a:rPr lang="en-GB" sz="2800" b="0" i="0" dirty="0">
                <a:solidFill>
                  <a:srgbClr val="374151"/>
                </a:solidFill>
                <a:effectLst/>
                <a:latin typeface="Gill Sans MT" panose="020B0502020104020203" pitchFamily="34" charset="77"/>
              </a:rPr>
              <a:t>DPOs play a vital role in educating employees on data protection requirements, offering advice on best practices, and advising the organization on data protection issues.</a:t>
            </a:r>
          </a:p>
          <a:p>
            <a:pPr marL="401638">
              <a:lnSpc>
                <a:spcPct val="150000"/>
              </a:lnSpc>
              <a:spcBef>
                <a:spcPts val="5"/>
              </a:spcBef>
            </a:pPr>
            <a:endParaRPr lang="en-GB" sz="2800" b="1" i="0" dirty="0">
              <a:solidFill>
                <a:srgbClr val="C00000"/>
              </a:solidFill>
              <a:effectLst/>
              <a:latin typeface="Gill Sans MT" panose="020B0502020104020203" pitchFamily="34" charset="77"/>
            </a:endParaRPr>
          </a:p>
          <a:p>
            <a:pPr algn="l">
              <a:lnSpc>
                <a:spcPct val="150000"/>
              </a:lnSpc>
            </a:pPr>
            <a:r>
              <a:rPr lang="en-GB" sz="2800" b="1" dirty="0">
                <a:solidFill>
                  <a:srgbClr val="054C2C"/>
                </a:solidFill>
                <a:latin typeface="Gill Sans MT" panose="020B0502020104020203" pitchFamily="34" charset="77"/>
              </a:rPr>
              <a:t>6. </a:t>
            </a:r>
            <a:r>
              <a:rPr lang="en-GB" sz="2800" b="1" i="0" dirty="0">
                <a:solidFill>
                  <a:srgbClr val="054C2C"/>
                </a:solidFill>
                <a:effectLst/>
                <a:latin typeface="Gill Sans MT" panose="020B0502020104020203" pitchFamily="34" charset="77"/>
              </a:rPr>
              <a:t>Data Protection and Data Privacy Knowledge Empowerment:</a:t>
            </a:r>
            <a:endParaRPr lang="en-GB" sz="2800" dirty="0">
              <a:solidFill>
                <a:srgbClr val="054C2C"/>
              </a:solidFill>
              <a:latin typeface="Gill Sans MT" panose="020B0502020104020203" pitchFamily="34" charset="77"/>
            </a:endParaRPr>
          </a:p>
          <a:p>
            <a:pPr marL="457200" algn="l">
              <a:lnSpc>
                <a:spcPct val="150000"/>
              </a:lnSpc>
            </a:pPr>
            <a:r>
              <a:rPr lang="en-GB" sz="2800" b="0" i="0" dirty="0">
                <a:solidFill>
                  <a:srgbClr val="374151"/>
                </a:solidFill>
                <a:effectLst/>
                <a:latin typeface="Gill Sans MT" panose="020B0502020104020203" pitchFamily="34" charset="77"/>
              </a:rPr>
              <a:t>DPOs provide the organization with the knowledge and guidance needed to navigate the complexities of data protection. This fosters a culture of compliance, preventing costly errors.</a:t>
            </a:r>
          </a:p>
          <a:p>
            <a:pPr marL="12700" marR="8255" algn="just">
              <a:lnSpc>
                <a:spcPct val="150000"/>
              </a:lnSpc>
              <a:spcBef>
                <a:spcPts val="1100"/>
              </a:spcBef>
              <a:tabLst>
                <a:tab pos="241300" algn="l"/>
              </a:tabLst>
            </a:pP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1814512" y="336095"/>
            <a:ext cx="162306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dirty="0">
                <a:solidFill>
                  <a:schemeClr val="bg1"/>
                </a:solidFill>
              </a:rPr>
              <a:t>Understanding the Roles and Responsibilities of a Data Protection Officer</a:t>
            </a:r>
          </a:p>
        </p:txBody>
      </p:sp>
      <p:cxnSp>
        <p:nvCxnSpPr>
          <p:cNvPr id="3" name="Straight Connector 2">
            <a:extLst>
              <a:ext uri="{FF2B5EF4-FFF2-40B4-BE49-F238E27FC236}">
                <a16:creationId xmlns:a16="http://schemas.microsoft.com/office/drawing/2014/main" id="{5319ACD8-C845-13B0-5724-07985967086B}"/>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9ACA4C31-8B34-F169-F2A0-5903DFF577F0}"/>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52</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0D013D82-D388-3263-5ABC-0DC6AABDDDC9}"/>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5238502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76312" y="1088930"/>
            <a:ext cx="17221199" cy="8984896"/>
          </a:xfrm>
          <a:prstGeom prst="rect">
            <a:avLst/>
          </a:prstGeom>
        </p:spPr>
        <p:txBody>
          <a:bodyPr vert="horz" wrap="square" lIns="0" tIns="12065" rIns="0" bIns="0" rtlCol="0">
            <a:spAutoFit/>
          </a:bodyPr>
          <a:lstStyle/>
          <a:p>
            <a:pPr algn="l">
              <a:lnSpc>
                <a:spcPct val="150000"/>
              </a:lnSpc>
            </a:pPr>
            <a:r>
              <a:rPr lang="en-GB" sz="2800" b="1" i="0" dirty="0">
                <a:solidFill>
                  <a:srgbClr val="054C2C"/>
                </a:solidFill>
                <a:effectLst/>
                <a:latin typeface="Gill Sans MT" panose="020B0502020104020203" pitchFamily="34" charset="77"/>
              </a:rPr>
              <a:t>7. Handling Data Subject Requests:</a:t>
            </a:r>
            <a:r>
              <a:rPr lang="en-GB" sz="2800" b="0" i="0" dirty="0">
                <a:solidFill>
                  <a:srgbClr val="054C2C"/>
                </a:solidFill>
                <a:effectLst/>
                <a:latin typeface="Gill Sans MT" panose="020B0502020104020203" pitchFamily="34" charset="77"/>
              </a:rPr>
              <a:t> </a:t>
            </a:r>
          </a:p>
          <a:p>
            <a:pPr marL="512763" algn="l">
              <a:lnSpc>
                <a:spcPct val="150000"/>
              </a:lnSpc>
            </a:pPr>
            <a:r>
              <a:rPr lang="en-GB" sz="2800" b="0" i="0" dirty="0">
                <a:solidFill>
                  <a:srgbClr val="374151"/>
                </a:solidFill>
                <a:effectLst/>
                <a:latin typeface="Gill Sans MT" panose="020B0502020104020203" pitchFamily="34" charset="77"/>
              </a:rPr>
              <a:t>DPOs are to manage Data Subject requests with precision and compliance, ensuring timely and accurate responses.</a:t>
            </a:r>
          </a:p>
          <a:p>
            <a:pPr marL="512763" algn="l">
              <a:lnSpc>
                <a:spcPct val="150000"/>
              </a:lnSpc>
            </a:pPr>
            <a:endParaRPr lang="en-GB" sz="2800" b="0" i="0" dirty="0">
              <a:solidFill>
                <a:srgbClr val="374151"/>
              </a:solidFill>
              <a:effectLst/>
              <a:latin typeface="Gill Sans MT" panose="020B0502020104020203" pitchFamily="34" charset="77"/>
            </a:endParaRPr>
          </a:p>
          <a:p>
            <a:pPr marL="514350" indent="-514350" algn="l">
              <a:lnSpc>
                <a:spcPct val="150000"/>
              </a:lnSpc>
              <a:buFont typeface="+mj-lt"/>
              <a:buAutoNum type="arabicPeriod" startAt="8"/>
            </a:pPr>
            <a:r>
              <a:rPr lang="en-GB" sz="2800" b="1" i="0" dirty="0">
                <a:solidFill>
                  <a:srgbClr val="054C2C"/>
                </a:solidFill>
                <a:effectLst/>
                <a:latin typeface="Gill Sans MT" panose="020B0502020104020203" pitchFamily="34" charset="77"/>
              </a:rPr>
              <a:t>Rights Respect and Compliance:</a:t>
            </a:r>
            <a:endParaRPr lang="en-GB" sz="2800" dirty="0">
              <a:solidFill>
                <a:srgbClr val="054C2C"/>
              </a:solidFill>
              <a:latin typeface="Gill Sans MT" panose="020B0502020104020203" pitchFamily="34" charset="77"/>
            </a:endParaRPr>
          </a:p>
          <a:p>
            <a:pPr marL="512763" algn="l">
              <a:lnSpc>
                <a:spcPct val="150000"/>
              </a:lnSpc>
            </a:pPr>
            <a:r>
              <a:rPr lang="en-GB" sz="2800" b="0" i="0" dirty="0">
                <a:solidFill>
                  <a:srgbClr val="374151"/>
                </a:solidFill>
                <a:effectLst/>
                <a:latin typeface="Gill Sans MT" panose="020B0502020104020203" pitchFamily="34" charset="77"/>
              </a:rPr>
              <a:t>Proficient handling of requests by DPOs ensures that data subjects' rights are respected, and the organization remains compliant, minimizing the risk of legal repercussions.</a:t>
            </a:r>
          </a:p>
          <a:p>
            <a:pPr marL="512763"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dirty="0">
                <a:solidFill>
                  <a:srgbClr val="054C2C"/>
                </a:solidFill>
                <a:latin typeface="Gill Sans MT" panose="020B0502020104020203" pitchFamily="34" charset="77"/>
              </a:rPr>
              <a:t>9</a:t>
            </a:r>
            <a:r>
              <a:rPr lang="en-GB" sz="2800" b="1" i="0" dirty="0">
                <a:solidFill>
                  <a:srgbClr val="054C2C"/>
                </a:solidFill>
                <a:effectLst/>
                <a:latin typeface="Gill Sans MT" panose="020B0502020104020203" pitchFamily="34" charset="77"/>
              </a:rPr>
              <a:t>. Efficient Handling of Breaches:</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DPOs take charge of efficiently managing data breaches, assessing their impact, implementing corrective actions, and reporting breaches in accordance with the law.</a:t>
            </a:r>
          </a:p>
          <a:p>
            <a:pPr lvl="1"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dirty="0">
                <a:solidFill>
                  <a:srgbClr val="054C2C"/>
                </a:solidFill>
                <a:latin typeface="Gill Sans MT" panose="020B0502020104020203" pitchFamily="34" charset="77"/>
              </a:rPr>
              <a:t>10</a:t>
            </a:r>
            <a:r>
              <a:rPr lang="en-GB" sz="2800" b="1" i="0" dirty="0">
                <a:solidFill>
                  <a:srgbClr val="054C2C"/>
                </a:solidFill>
                <a:effectLst/>
                <a:latin typeface="Gill Sans MT" panose="020B0502020104020203" pitchFamily="34" charset="77"/>
              </a:rPr>
              <a:t>. Pivotal Role in Mitigation:</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DPOs play a pivotal role in mitigating the damage caused by data breaches. They safeguard the organization's reputation and ensure ongoing compliance with data protection laws.</a:t>
            </a: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1814512" y="336095"/>
            <a:ext cx="162306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dirty="0">
                <a:solidFill>
                  <a:schemeClr val="bg1"/>
                </a:solidFill>
              </a:rPr>
              <a:t>Understanding the Roles and Responsibilities of a Data Protection Officer</a:t>
            </a:r>
          </a:p>
        </p:txBody>
      </p:sp>
      <p:cxnSp>
        <p:nvCxnSpPr>
          <p:cNvPr id="3" name="Straight Connector 2">
            <a:extLst>
              <a:ext uri="{FF2B5EF4-FFF2-40B4-BE49-F238E27FC236}">
                <a16:creationId xmlns:a16="http://schemas.microsoft.com/office/drawing/2014/main" id="{811E0BE3-094C-13C4-F5D2-210A61D7026D}"/>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9F77B863-EF74-0D25-5037-375210A89A7B}"/>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53</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888769C3-729D-FE9A-30A1-35BC5DBA39FA}"/>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9707775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2" name="object 9">
            <a:extLst>
              <a:ext uri="{FF2B5EF4-FFF2-40B4-BE49-F238E27FC236}">
                <a16:creationId xmlns:a16="http://schemas.microsoft.com/office/drawing/2014/main" id="{76B51F04-77C7-838A-67D0-A2F560BB7FF1}"/>
              </a:ext>
            </a:extLst>
          </p:cNvPr>
          <p:cNvGrpSpPr/>
          <p:nvPr/>
        </p:nvGrpSpPr>
        <p:grpSpPr>
          <a:xfrm>
            <a:off x="3915021" y="4399842"/>
            <a:ext cx="9667380" cy="5090383"/>
            <a:chOff x="1080505" y="2794981"/>
            <a:chExt cx="5153426" cy="2713550"/>
          </a:xfrm>
        </p:grpSpPr>
        <p:pic>
          <p:nvPicPr>
            <p:cNvPr id="21" name="object 10">
              <a:extLst>
                <a:ext uri="{FF2B5EF4-FFF2-40B4-BE49-F238E27FC236}">
                  <a16:creationId xmlns:a16="http://schemas.microsoft.com/office/drawing/2014/main" id="{FCE83AC9-56D5-BC0A-0ECF-29D4EAAF0601}"/>
                </a:ext>
              </a:extLst>
            </p:cNvPr>
            <p:cNvPicPr/>
            <p:nvPr/>
          </p:nvPicPr>
          <p:blipFill>
            <a:blip r:embed="rId3" cstate="email">
              <a:extLst>
                <a:ext uri="{28A0092B-C50C-407E-A947-70E740481C1C}">
                  <a14:useLocalDpi xmlns:a14="http://schemas.microsoft.com/office/drawing/2010/main"/>
                </a:ext>
              </a:extLst>
            </a:blip>
            <a:stretch>
              <a:fillRect/>
            </a:stretch>
          </p:blipFill>
          <p:spPr>
            <a:xfrm>
              <a:off x="1080505" y="2794981"/>
              <a:ext cx="5153426" cy="2713550"/>
            </a:xfrm>
            <a:prstGeom prst="rect">
              <a:avLst/>
            </a:prstGeom>
          </p:spPr>
        </p:pic>
        <p:sp>
          <p:nvSpPr>
            <p:cNvPr id="22" name="object 11">
              <a:extLst>
                <a:ext uri="{FF2B5EF4-FFF2-40B4-BE49-F238E27FC236}">
                  <a16:creationId xmlns:a16="http://schemas.microsoft.com/office/drawing/2014/main" id="{78CC4C5D-A25C-DC13-4746-83FC1C4B4082}"/>
                </a:ext>
              </a:extLst>
            </p:cNvPr>
            <p:cNvSpPr/>
            <p:nvPr/>
          </p:nvSpPr>
          <p:spPr>
            <a:xfrm>
              <a:off x="2145665" y="3255390"/>
              <a:ext cx="2974340" cy="1826260"/>
            </a:xfrm>
            <a:custGeom>
              <a:avLst/>
              <a:gdLst/>
              <a:ahLst/>
              <a:cxnLst/>
              <a:rect l="l" t="t" r="r" b="b"/>
              <a:pathLst>
                <a:path w="2974340" h="1826260">
                  <a:moveTo>
                    <a:pt x="1566290" y="1826260"/>
                  </a:moveTo>
                  <a:lnTo>
                    <a:pt x="1479550" y="0"/>
                  </a:lnTo>
                </a:path>
                <a:path w="2974340" h="1826260">
                  <a:moveTo>
                    <a:pt x="0" y="380111"/>
                  </a:moveTo>
                  <a:lnTo>
                    <a:pt x="2914650" y="1292479"/>
                  </a:lnTo>
                </a:path>
                <a:path w="2974340" h="1826260">
                  <a:moveTo>
                    <a:pt x="71882" y="1349629"/>
                  </a:moveTo>
                  <a:lnTo>
                    <a:pt x="2973832" y="328802"/>
                  </a:lnTo>
                </a:path>
              </a:pathLst>
            </a:custGeom>
            <a:ln w="28575">
              <a:solidFill>
                <a:srgbClr val="000000"/>
              </a:solidFill>
            </a:ln>
          </p:spPr>
          <p:txBody>
            <a:bodyPr wrap="square" lIns="0" tIns="0" rIns="0" bIns="0" rtlCol="0"/>
            <a:lstStyle/>
            <a:p>
              <a:pPr algn="ctr"/>
              <a:endParaRPr sz="3200" dirty="0">
                <a:latin typeface="Gill Sans MT" panose="020B0502020104020203" pitchFamily="34" charset="77"/>
              </a:endParaRPr>
            </a:p>
          </p:txBody>
        </p:sp>
      </p:grpSp>
      <p:sp>
        <p:nvSpPr>
          <p:cNvPr id="2" name="Oval 1">
            <a:extLst>
              <a:ext uri="{FF2B5EF4-FFF2-40B4-BE49-F238E27FC236}">
                <a16:creationId xmlns:a16="http://schemas.microsoft.com/office/drawing/2014/main" id="{860FA83C-350B-12CA-BD7E-D4A059EBA497}"/>
              </a:ext>
            </a:extLst>
          </p:cNvPr>
          <p:cNvSpPr/>
          <p:nvPr/>
        </p:nvSpPr>
        <p:spPr>
          <a:xfrm>
            <a:off x="7224712" y="5730875"/>
            <a:ext cx="3048000" cy="2209800"/>
          </a:xfrm>
          <a:prstGeom prst="ellipse">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13" name="object 13"/>
          <p:cNvPicPr/>
          <p:nvPr/>
        </p:nvPicPr>
        <p:blipFill>
          <a:blip r:embed="rId4"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ill Sans MT" panose="020B0502020104020203" pitchFamily="34" charset="77"/>
            </a:endParaRPr>
          </a:p>
        </p:txBody>
      </p:sp>
      <p:pic>
        <p:nvPicPr>
          <p:cNvPr id="15" name="object 15"/>
          <p:cNvPicPr/>
          <p:nvPr/>
        </p:nvPicPr>
        <p:blipFill>
          <a:blip r:embed="rId5" cstate="print"/>
          <a:stretch>
            <a:fillRect/>
          </a:stretch>
        </p:blipFill>
        <p:spPr>
          <a:xfrm>
            <a:off x="925646" y="2639684"/>
            <a:ext cx="8966066" cy="805188"/>
          </a:xfrm>
          <a:prstGeom prst="rect">
            <a:avLst/>
          </a:prstGeom>
        </p:spPr>
      </p:pic>
      <p:sp>
        <p:nvSpPr>
          <p:cNvPr id="16" name="object 16"/>
          <p:cNvSpPr txBox="1"/>
          <p:nvPr/>
        </p:nvSpPr>
        <p:spPr>
          <a:xfrm>
            <a:off x="1875322" y="1487421"/>
            <a:ext cx="17465190" cy="633763"/>
          </a:xfrm>
          <a:prstGeom prst="rect">
            <a:avLst/>
          </a:prstGeom>
        </p:spPr>
        <p:txBody>
          <a:bodyPr vert="horz" wrap="square" lIns="0" tIns="12700" rIns="0" bIns="0" rtlCol="0">
            <a:spAutoFit/>
          </a:bodyPr>
          <a:lstStyle/>
          <a:p>
            <a:pPr marL="12700" marR="5080">
              <a:lnSpc>
                <a:spcPct val="107500"/>
              </a:lnSpc>
              <a:spcBef>
                <a:spcPts val="100"/>
              </a:spcBef>
            </a:pPr>
            <a:r>
              <a:rPr lang="en-US" sz="4000" b="1" spc="44" dirty="0">
                <a:solidFill>
                  <a:srgbClr val="054C2C"/>
                </a:solidFill>
                <a:latin typeface="Gill Sans MT" panose="020B0502020104020203" pitchFamily="34" charset="77"/>
                <a:cs typeface="Times New Roman"/>
              </a:rPr>
              <a:t>DPO</a:t>
            </a:r>
            <a:r>
              <a:rPr lang="en-US" sz="4000" b="1" spc="7" dirty="0">
                <a:solidFill>
                  <a:srgbClr val="054C2C"/>
                </a:solidFill>
                <a:latin typeface="Gill Sans MT" panose="020B0502020104020203" pitchFamily="34" charset="77"/>
                <a:cs typeface="Times New Roman"/>
              </a:rPr>
              <a:t> </a:t>
            </a:r>
            <a:r>
              <a:rPr lang="en-US" sz="4000" b="1" spc="-22" dirty="0">
                <a:solidFill>
                  <a:srgbClr val="054C2C"/>
                </a:solidFill>
                <a:latin typeface="Gill Sans MT" panose="020B0502020104020203" pitchFamily="34" charset="77"/>
                <a:cs typeface="Times New Roman"/>
              </a:rPr>
              <a:t>Appointment</a:t>
            </a:r>
            <a:r>
              <a:rPr lang="en-US" sz="4000" b="1" spc="7" dirty="0">
                <a:solidFill>
                  <a:srgbClr val="054C2C"/>
                </a:solidFill>
                <a:latin typeface="Gill Sans MT" panose="020B0502020104020203" pitchFamily="34" charset="77"/>
                <a:cs typeface="Times New Roman"/>
              </a:rPr>
              <a:t> </a:t>
            </a:r>
            <a:r>
              <a:rPr lang="en-US" sz="4000" b="1" spc="-75" dirty="0">
                <a:solidFill>
                  <a:srgbClr val="054C2C"/>
                </a:solidFill>
                <a:latin typeface="Gill Sans MT" panose="020B0502020104020203" pitchFamily="34" charset="77"/>
                <a:cs typeface="Times New Roman"/>
              </a:rPr>
              <a:t>Criteria,</a:t>
            </a:r>
            <a:r>
              <a:rPr lang="en-US" sz="4000" b="1" spc="-15" dirty="0">
                <a:solidFill>
                  <a:srgbClr val="054C2C"/>
                </a:solidFill>
                <a:latin typeface="Gill Sans MT" panose="020B0502020104020203" pitchFamily="34" charset="77"/>
                <a:cs typeface="Times New Roman"/>
              </a:rPr>
              <a:t> </a:t>
            </a:r>
            <a:r>
              <a:rPr lang="en-US" sz="4000" b="1" spc="15" dirty="0">
                <a:solidFill>
                  <a:srgbClr val="054C2C"/>
                </a:solidFill>
                <a:latin typeface="Gill Sans MT" panose="020B0502020104020203" pitchFamily="34" charset="77"/>
                <a:cs typeface="Times New Roman"/>
              </a:rPr>
              <a:t>Roles</a:t>
            </a:r>
            <a:r>
              <a:rPr lang="en-US" sz="4000" b="1" dirty="0">
                <a:solidFill>
                  <a:srgbClr val="054C2C"/>
                </a:solidFill>
                <a:latin typeface="Gill Sans MT" panose="020B0502020104020203" pitchFamily="34" charset="77"/>
                <a:cs typeface="Times New Roman"/>
              </a:rPr>
              <a:t> </a:t>
            </a:r>
            <a:r>
              <a:rPr lang="en-US" sz="4000" b="1" spc="-30" dirty="0">
                <a:solidFill>
                  <a:srgbClr val="054C2C"/>
                </a:solidFill>
                <a:latin typeface="Gill Sans MT" panose="020B0502020104020203" pitchFamily="34" charset="77"/>
                <a:cs typeface="Times New Roman"/>
              </a:rPr>
              <a:t>and</a:t>
            </a:r>
            <a:r>
              <a:rPr lang="en-US" sz="4000" b="1" spc="-7" dirty="0">
                <a:solidFill>
                  <a:srgbClr val="054C2C"/>
                </a:solidFill>
                <a:latin typeface="Gill Sans MT" panose="020B0502020104020203" pitchFamily="34" charset="77"/>
                <a:cs typeface="Times New Roman"/>
              </a:rPr>
              <a:t> </a:t>
            </a:r>
            <a:r>
              <a:rPr lang="en-US" sz="4000" b="1" spc="7" dirty="0">
                <a:solidFill>
                  <a:srgbClr val="054C2C"/>
                </a:solidFill>
                <a:latin typeface="Gill Sans MT" panose="020B0502020104020203" pitchFamily="34" charset="77"/>
                <a:cs typeface="Times New Roman"/>
              </a:rPr>
              <a:t>Responsibilities</a:t>
            </a:r>
            <a:endParaRPr lang="en-US" sz="4000" b="1" dirty="0">
              <a:solidFill>
                <a:srgbClr val="054C2C"/>
              </a:solidFill>
              <a:latin typeface="Gill Sans MT" panose="020B0502020104020203" pitchFamily="34" charset="77"/>
              <a:cs typeface="Times New Roman"/>
            </a:endParaRPr>
          </a:p>
        </p:txBody>
      </p:sp>
      <p:sp>
        <p:nvSpPr>
          <p:cNvPr id="17" name="object 17"/>
          <p:cNvSpPr txBox="1"/>
          <p:nvPr/>
        </p:nvSpPr>
        <p:spPr>
          <a:xfrm>
            <a:off x="1196380" y="2711204"/>
            <a:ext cx="8085732" cy="505267"/>
          </a:xfrm>
          <a:prstGeom prst="rect">
            <a:avLst/>
          </a:prstGeom>
        </p:spPr>
        <p:txBody>
          <a:bodyPr vert="horz" wrap="square" lIns="0" tIns="12700" rIns="0" bIns="0" rtlCol="0">
            <a:spAutoFit/>
          </a:bodyPr>
          <a:lstStyle/>
          <a:p>
            <a:pPr marL="149860"/>
            <a:r>
              <a:rPr lang="en-US" sz="3200" spc="-5" dirty="0">
                <a:solidFill>
                  <a:srgbClr val="FFFFFF"/>
                </a:solidFill>
                <a:latin typeface="Gill Sans MT" panose="020B0502020104020203" pitchFamily="34" charset="77"/>
                <a:cs typeface="Times New Roman"/>
              </a:rPr>
              <a:t>Qualifications</a:t>
            </a:r>
            <a:r>
              <a:rPr lang="en-US" sz="3200" spc="-10" dirty="0">
                <a:solidFill>
                  <a:srgbClr val="FFFFFF"/>
                </a:solidFill>
                <a:latin typeface="Gill Sans MT" panose="020B0502020104020203" pitchFamily="34" charset="77"/>
                <a:cs typeface="Times New Roman"/>
              </a:rPr>
              <a:t> </a:t>
            </a:r>
            <a:r>
              <a:rPr lang="en-US" sz="3200" spc="-15" dirty="0">
                <a:solidFill>
                  <a:srgbClr val="FFFFFF"/>
                </a:solidFill>
                <a:latin typeface="Gill Sans MT" panose="020B0502020104020203" pitchFamily="34" charset="77"/>
                <a:cs typeface="Times New Roman"/>
              </a:rPr>
              <a:t>and</a:t>
            </a:r>
            <a:r>
              <a:rPr lang="en-US" sz="3200" dirty="0">
                <a:solidFill>
                  <a:srgbClr val="FFFFFF"/>
                </a:solidFill>
                <a:latin typeface="Gill Sans MT" panose="020B0502020104020203" pitchFamily="34" charset="77"/>
                <a:cs typeface="Times New Roman"/>
              </a:rPr>
              <a:t> </a:t>
            </a:r>
            <a:r>
              <a:rPr lang="en-US" sz="3200" spc="5" dirty="0">
                <a:solidFill>
                  <a:srgbClr val="FFFFFF"/>
                </a:solidFill>
                <a:latin typeface="Gill Sans MT" panose="020B0502020104020203" pitchFamily="34" charset="77"/>
                <a:cs typeface="Times New Roman"/>
              </a:rPr>
              <a:t>Competencies</a:t>
            </a:r>
            <a:r>
              <a:rPr lang="en-US" sz="3200" dirty="0">
                <a:solidFill>
                  <a:srgbClr val="FFFFFF"/>
                </a:solidFill>
                <a:latin typeface="Gill Sans MT" panose="020B0502020104020203" pitchFamily="34" charset="77"/>
                <a:cs typeface="Times New Roman"/>
              </a:rPr>
              <a:t> </a:t>
            </a:r>
            <a:r>
              <a:rPr lang="en-US" sz="3200" spc="-10" dirty="0">
                <a:solidFill>
                  <a:srgbClr val="FFFFFF"/>
                </a:solidFill>
                <a:latin typeface="Gill Sans MT" panose="020B0502020104020203" pitchFamily="34" charset="77"/>
                <a:cs typeface="Times New Roman"/>
              </a:rPr>
              <a:t>of</a:t>
            </a:r>
            <a:r>
              <a:rPr lang="en-US" sz="3200" spc="-5" dirty="0">
                <a:solidFill>
                  <a:srgbClr val="FFFFFF"/>
                </a:solidFill>
                <a:latin typeface="Gill Sans MT" panose="020B0502020104020203" pitchFamily="34" charset="77"/>
                <a:cs typeface="Times New Roman"/>
              </a:rPr>
              <a:t> </a:t>
            </a:r>
            <a:r>
              <a:rPr lang="en-US" sz="3200" spc="-30" dirty="0">
                <a:solidFill>
                  <a:srgbClr val="FFFFFF"/>
                </a:solidFill>
                <a:latin typeface="Gill Sans MT" panose="020B0502020104020203" pitchFamily="34" charset="77"/>
                <a:cs typeface="Times New Roman"/>
              </a:rPr>
              <a:t>a</a:t>
            </a:r>
            <a:r>
              <a:rPr lang="en-US" sz="3200" dirty="0">
                <a:solidFill>
                  <a:srgbClr val="FFFFFF"/>
                </a:solidFill>
                <a:latin typeface="Gill Sans MT" panose="020B0502020104020203" pitchFamily="34" charset="77"/>
                <a:cs typeface="Times New Roman"/>
              </a:rPr>
              <a:t> </a:t>
            </a:r>
            <a:r>
              <a:rPr lang="en-US" sz="3200" spc="25" dirty="0">
                <a:solidFill>
                  <a:srgbClr val="FFFFFF"/>
                </a:solidFill>
                <a:latin typeface="Gill Sans MT" panose="020B0502020104020203" pitchFamily="34" charset="77"/>
                <a:cs typeface="Times New Roman"/>
              </a:rPr>
              <a:t>DPO</a:t>
            </a:r>
            <a:endParaRPr lang="en-US" sz="3200" dirty="0">
              <a:latin typeface="Gill Sans MT" panose="020B0502020104020203" pitchFamily="34" charset="77"/>
              <a:cs typeface="Times New Roman"/>
            </a:endParaRPr>
          </a:p>
        </p:txBody>
      </p:sp>
      <p:sp>
        <p:nvSpPr>
          <p:cNvPr id="23" name="TextBox 22">
            <a:extLst>
              <a:ext uri="{FF2B5EF4-FFF2-40B4-BE49-F238E27FC236}">
                <a16:creationId xmlns:a16="http://schemas.microsoft.com/office/drawing/2014/main" id="{E4CF7F3A-9E50-793B-7F28-2AE8BBEA2721}"/>
              </a:ext>
            </a:extLst>
          </p:cNvPr>
          <p:cNvSpPr txBox="1"/>
          <p:nvPr/>
        </p:nvSpPr>
        <p:spPr>
          <a:xfrm>
            <a:off x="823912" y="3421896"/>
            <a:ext cx="16822852" cy="523220"/>
          </a:xfrm>
          <a:prstGeom prst="rect">
            <a:avLst/>
          </a:prstGeom>
          <a:noFill/>
        </p:spPr>
        <p:txBody>
          <a:bodyPr wrap="square">
            <a:spAutoFit/>
          </a:bodyPr>
          <a:lstStyle/>
          <a:p>
            <a:pPr marL="91440">
              <a:spcBef>
                <a:spcPts val="395"/>
              </a:spcBef>
            </a:pPr>
            <a:r>
              <a:rPr lang="en-US" sz="2800" spc="-15" dirty="0">
                <a:latin typeface="Gill Sans MT" panose="020B0502020104020203" pitchFamily="34" charset="77"/>
                <a:cs typeface="Times New Roman"/>
              </a:rPr>
              <a:t>Presented</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below</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are</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distinguishing</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characteristics</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competencies</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DPO.</a:t>
            </a:r>
            <a:endParaRPr lang="en-US" sz="2800" dirty="0">
              <a:latin typeface="Gill Sans MT" panose="020B0502020104020203" pitchFamily="34" charset="77"/>
              <a:cs typeface="Times New Roman"/>
            </a:endParaRPr>
          </a:p>
        </p:txBody>
      </p:sp>
      <p:sp>
        <p:nvSpPr>
          <p:cNvPr id="20" name="object 13">
            <a:extLst>
              <a:ext uri="{FF2B5EF4-FFF2-40B4-BE49-F238E27FC236}">
                <a16:creationId xmlns:a16="http://schemas.microsoft.com/office/drawing/2014/main" id="{E2C775DC-57FB-8A57-3AA0-15AFEB3D985C}"/>
              </a:ext>
            </a:extLst>
          </p:cNvPr>
          <p:cNvSpPr txBox="1"/>
          <p:nvPr/>
        </p:nvSpPr>
        <p:spPr>
          <a:xfrm>
            <a:off x="7829223" y="6514533"/>
            <a:ext cx="1747496" cy="642483"/>
          </a:xfrm>
          <a:prstGeom prst="rect">
            <a:avLst/>
          </a:prstGeom>
        </p:spPr>
        <p:txBody>
          <a:bodyPr vert="horz" wrap="square" lIns="0" tIns="26670" rIns="0" bIns="0" rtlCol="0">
            <a:spAutoFit/>
          </a:bodyPr>
          <a:lstStyle/>
          <a:p>
            <a:pPr marL="154940" marR="5080" indent="-155575" algn="ctr">
              <a:spcBef>
                <a:spcPts val="210"/>
              </a:spcBef>
            </a:pPr>
            <a:r>
              <a:rPr sz="2000" spc="-55" dirty="0">
                <a:solidFill>
                  <a:srgbClr val="FFFFFF"/>
                </a:solidFill>
                <a:latin typeface="Gill Sans MT" panose="020B0502020104020203" pitchFamily="34" charset="77"/>
                <a:cs typeface="Times New Roman"/>
              </a:rPr>
              <a:t>C</a:t>
            </a:r>
            <a:r>
              <a:rPr sz="2000" spc="10" dirty="0">
                <a:solidFill>
                  <a:srgbClr val="FFFFFF"/>
                </a:solidFill>
                <a:latin typeface="Gill Sans MT" panose="020B0502020104020203" pitchFamily="34" charset="77"/>
                <a:cs typeface="Times New Roman"/>
              </a:rPr>
              <a:t>om</a:t>
            </a:r>
            <a:r>
              <a:rPr sz="2000" spc="-5" dirty="0">
                <a:solidFill>
                  <a:srgbClr val="FFFFFF"/>
                </a:solidFill>
                <a:latin typeface="Gill Sans MT" panose="020B0502020104020203" pitchFamily="34" charset="77"/>
                <a:cs typeface="Times New Roman"/>
              </a:rPr>
              <a:t>pe</a:t>
            </a:r>
            <a:r>
              <a:rPr sz="2000" spc="-10" dirty="0">
                <a:solidFill>
                  <a:srgbClr val="FFFFFF"/>
                </a:solidFill>
                <a:latin typeface="Gill Sans MT" panose="020B0502020104020203" pitchFamily="34" charset="77"/>
                <a:cs typeface="Times New Roman"/>
              </a:rPr>
              <a:t>t</a:t>
            </a:r>
            <a:r>
              <a:rPr sz="2000" spc="15" dirty="0">
                <a:solidFill>
                  <a:srgbClr val="FFFFFF"/>
                </a:solidFill>
                <a:latin typeface="Gill Sans MT" panose="020B0502020104020203" pitchFamily="34" charset="77"/>
                <a:cs typeface="Times New Roman"/>
              </a:rPr>
              <a:t>encies  </a:t>
            </a:r>
            <a:r>
              <a:rPr sz="2000" spc="-10" dirty="0">
                <a:solidFill>
                  <a:srgbClr val="FFFFFF"/>
                </a:solidFill>
                <a:latin typeface="Gill Sans MT" panose="020B0502020104020203" pitchFamily="34" charset="77"/>
                <a:cs typeface="Times New Roman"/>
              </a:rPr>
              <a:t>of</a:t>
            </a:r>
            <a:r>
              <a:rPr sz="2000" spc="-20" dirty="0">
                <a:solidFill>
                  <a:srgbClr val="FFFFFF"/>
                </a:solidFill>
                <a:latin typeface="Gill Sans MT" panose="020B0502020104020203" pitchFamily="34" charset="77"/>
                <a:cs typeface="Times New Roman"/>
              </a:rPr>
              <a:t> </a:t>
            </a:r>
            <a:r>
              <a:rPr sz="2000" spc="-30" dirty="0">
                <a:solidFill>
                  <a:srgbClr val="FFFFFF"/>
                </a:solidFill>
                <a:latin typeface="Gill Sans MT" panose="020B0502020104020203" pitchFamily="34" charset="77"/>
                <a:cs typeface="Times New Roman"/>
              </a:rPr>
              <a:t>a</a:t>
            </a:r>
            <a:r>
              <a:rPr sz="2000" spc="-10" dirty="0">
                <a:solidFill>
                  <a:srgbClr val="FFFFFF"/>
                </a:solidFill>
                <a:latin typeface="Gill Sans MT" panose="020B0502020104020203" pitchFamily="34" charset="77"/>
                <a:cs typeface="Times New Roman"/>
              </a:rPr>
              <a:t> </a:t>
            </a:r>
            <a:r>
              <a:rPr sz="2000" spc="25" dirty="0">
                <a:solidFill>
                  <a:srgbClr val="FFFFFF"/>
                </a:solidFill>
                <a:latin typeface="Gill Sans MT" panose="020B0502020104020203" pitchFamily="34" charset="77"/>
                <a:cs typeface="Times New Roman"/>
              </a:rPr>
              <a:t>DPO</a:t>
            </a:r>
            <a:endParaRPr sz="2000" dirty="0">
              <a:latin typeface="Gill Sans MT" panose="020B0502020104020203" pitchFamily="34" charset="77"/>
              <a:cs typeface="Times New Roman"/>
            </a:endParaRPr>
          </a:p>
        </p:txBody>
      </p:sp>
      <p:cxnSp>
        <p:nvCxnSpPr>
          <p:cNvPr id="3" name="Straight Connector 2">
            <a:extLst>
              <a:ext uri="{FF2B5EF4-FFF2-40B4-BE49-F238E27FC236}">
                <a16:creationId xmlns:a16="http://schemas.microsoft.com/office/drawing/2014/main" id="{8AFD286B-D1EC-8AC3-268B-4E05499CF782}"/>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E1C65708-D980-45D4-D618-3D0B801A054D}"/>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54</a:t>
            </a:fld>
            <a:r>
              <a:rPr lang="en-US" altLang="en-US" sz="2000" b="1" dirty="0">
                <a:solidFill>
                  <a:schemeClr val="bg1"/>
                </a:solidFill>
                <a:latin typeface="Gill Sans MT" panose="020B0502020104020203" pitchFamily="34" charset="0"/>
              </a:rPr>
              <a:t>     </a:t>
            </a:r>
          </a:p>
        </p:txBody>
      </p:sp>
      <p:sp>
        <p:nvSpPr>
          <p:cNvPr id="5" name="object 7">
            <a:extLst>
              <a:ext uri="{FF2B5EF4-FFF2-40B4-BE49-F238E27FC236}">
                <a16:creationId xmlns:a16="http://schemas.microsoft.com/office/drawing/2014/main" id="{52A68D0A-C32A-8B38-761C-D3BBEABBD750}"/>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5858135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19112" y="1294462"/>
            <a:ext cx="17983200" cy="8338565"/>
          </a:xfrm>
          <a:prstGeom prst="rect">
            <a:avLst/>
          </a:prstGeom>
        </p:spPr>
        <p:txBody>
          <a:bodyPr vert="horz" wrap="square" lIns="0" tIns="12065" rIns="0" bIns="0" rtlCol="0">
            <a:spAutoFit/>
          </a:bodyPr>
          <a:lstStyle/>
          <a:p>
            <a:pPr algn="l">
              <a:lnSpc>
                <a:spcPct val="150000"/>
              </a:lnSpc>
            </a:pPr>
            <a:r>
              <a:rPr lang="en-GB" sz="2800" b="1" i="0" dirty="0">
                <a:solidFill>
                  <a:srgbClr val="054C2C"/>
                </a:solidFill>
                <a:effectLst/>
                <a:latin typeface="Gill Sans MT" panose="020B0502020104020203" pitchFamily="34" charset="77"/>
              </a:rPr>
              <a:t>In having multiple DPOs for comprehensive oversight, these are some reasons: </a:t>
            </a:r>
            <a:endParaRPr lang="en-GB" sz="2800" dirty="0">
              <a:solidFill>
                <a:srgbClr val="054C2C"/>
              </a:solidFill>
              <a:latin typeface="Gill Sans MT" panose="020B0502020104020203" pitchFamily="34" charset="77"/>
            </a:endParaRPr>
          </a:p>
          <a:p>
            <a:pPr algn="l">
              <a:lnSpc>
                <a:spcPct val="150000"/>
              </a:lnSpc>
            </a:pPr>
            <a:endParaRPr lang="en-GB" sz="2800" i="0" dirty="0">
              <a:solidFill>
                <a:srgbClr val="054C2C"/>
              </a:solidFill>
              <a:effectLst/>
              <a:latin typeface="Gill Sans MT" panose="020B0502020104020203" pitchFamily="34" charset="77"/>
            </a:endParaRPr>
          </a:p>
          <a:p>
            <a:pPr algn="l">
              <a:lnSpc>
                <a:spcPct val="150000"/>
              </a:lnSpc>
            </a:pPr>
            <a:r>
              <a:rPr lang="en-GB" sz="2800" b="1" dirty="0">
                <a:solidFill>
                  <a:srgbClr val="054C2C"/>
                </a:solidFill>
                <a:latin typeface="Gill Sans MT" panose="020B0502020104020203" pitchFamily="34" charset="77"/>
              </a:rPr>
              <a:t>1. </a:t>
            </a:r>
            <a:r>
              <a:rPr lang="en-GB" sz="2800" b="1" i="0" dirty="0">
                <a:solidFill>
                  <a:srgbClr val="054C2C"/>
                </a:solidFill>
                <a:effectLst/>
                <a:latin typeface="Gill Sans MT" panose="020B0502020104020203" pitchFamily="34" charset="77"/>
              </a:rPr>
              <a:t>Addressing Scope and Complexity:</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In certain organizations, the complexity of data processing may require appointing more than one Data Protection Officer (DPO) to ensure thorough oversight.</a:t>
            </a:r>
          </a:p>
          <a:p>
            <a:pPr lvl="1"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2. Departmental Diligence:</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Multiple DPOs allow for diligent oversight across various departments and operations, addressing the diverse nature of data processing activities.</a:t>
            </a:r>
          </a:p>
          <a:p>
            <a:pPr lvl="1"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3. Clear Roles and Responsibilities:</a:t>
            </a:r>
            <a:r>
              <a:rPr lang="en-GB" sz="2800" b="0" i="0" dirty="0">
                <a:solidFill>
                  <a:srgbClr val="054C2C"/>
                </a:solidFill>
                <a:effectLst/>
                <a:latin typeface="Gill Sans MT" panose="020B0502020104020203" pitchFamily="34" charset="77"/>
              </a:rPr>
              <a:t> </a:t>
            </a:r>
          </a:p>
          <a:p>
            <a:pPr marL="457200" algn="l">
              <a:lnSpc>
                <a:spcPct val="150000"/>
              </a:lnSpc>
            </a:pPr>
            <a:r>
              <a:rPr lang="en-GB" sz="2800" b="0" i="0" dirty="0">
                <a:solidFill>
                  <a:srgbClr val="374151"/>
                </a:solidFill>
                <a:effectLst/>
                <a:latin typeface="Gill Sans MT" panose="020B0502020104020203" pitchFamily="34" charset="77"/>
              </a:rPr>
              <a:t>While having multiple DPOs can be advantageous, it's crucial to establish clear roles and responsibilities for each to prevent confusion and ensure effective data protection management.</a:t>
            </a: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1814512" y="336095"/>
            <a:ext cx="16230600" cy="814838"/>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4000" b="1" dirty="0">
                <a:solidFill>
                  <a:schemeClr val="bg1"/>
                </a:solidFill>
              </a:rPr>
              <a:t>Did You Know More Than One DPO Could Be Appointed?</a:t>
            </a:r>
          </a:p>
        </p:txBody>
      </p:sp>
      <p:cxnSp>
        <p:nvCxnSpPr>
          <p:cNvPr id="3" name="Straight Connector 2">
            <a:extLst>
              <a:ext uri="{FF2B5EF4-FFF2-40B4-BE49-F238E27FC236}">
                <a16:creationId xmlns:a16="http://schemas.microsoft.com/office/drawing/2014/main" id="{FD3AA039-AFCC-24C6-9B55-005415B3D540}"/>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14EB7AF3-C5D6-9331-0AF6-E0C39D592A84}"/>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55</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088D2C01-4231-528E-B512-5D90FB65970E}"/>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9981889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366D6873-BE18-5BDE-022F-3E813D03E97D}"/>
              </a:ext>
            </a:extLst>
          </p:cNvPr>
          <p:cNvSpPr>
            <a:spLocks noGrp="1"/>
          </p:cNvSpPr>
          <p:nvPr>
            <p:ph type="title"/>
          </p:nvPr>
        </p:nvSpPr>
        <p:spPr>
          <a:xfrm>
            <a:off x="8621505" y="2691417"/>
            <a:ext cx="4962993" cy="1194691"/>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marL="151765">
              <a:spcBef>
                <a:spcPts val="1300"/>
              </a:spcBef>
            </a:pPr>
            <a:r>
              <a:rPr lang="en-US" sz="3600" b="1" spc="-5" dirty="0">
                <a:solidFill>
                  <a:srgbClr val="FFFFFF"/>
                </a:solidFill>
              </a:rPr>
              <a:t> </a:t>
            </a:r>
          </a:p>
        </p:txBody>
      </p:sp>
      <p:grpSp>
        <p:nvGrpSpPr>
          <p:cNvPr id="7" name="Group 6">
            <a:extLst>
              <a:ext uri="{FF2B5EF4-FFF2-40B4-BE49-F238E27FC236}">
                <a16:creationId xmlns:a16="http://schemas.microsoft.com/office/drawing/2014/main" id="{9C9FC309-81AB-BF4F-554A-BB7A86318E5E}"/>
              </a:ext>
            </a:extLst>
          </p:cNvPr>
          <p:cNvGrpSpPr/>
          <p:nvPr/>
        </p:nvGrpSpPr>
        <p:grpSpPr>
          <a:xfrm>
            <a:off x="3476989" y="1997075"/>
            <a:ext cx="12067446" cy="4748324"/>
            <a:chOff x="7123747" y="1894204"/>
            <a:chExt cx="5260976" cy="2070100"/>
          </a:xfrm>
        </p:grpSpPr>
        <p:sp>
          <p:nvSpPr>
            <p:cNvPr id="9" name="object 3">
              <a:extLst>
                <a:ext uri="{FF2B5EF4-FFF2-40B4-BE49-F238E27FC236}">
                  <a16:creationId xmlns:a16="http://schemas.microsoft.com/office/drawing/2014/main" id="{35658846-7831-B13E-D944-12E606E515CA}"/>
                </a:ext>
              </a:extLst>
            </p:cNvPr>
            <p:cNvSpPr txBox="1"/>
            <p:nvPr/>
          </p:nvSpPr>
          <p:spPr>
            <a:xfrm>
              <a:off x="8590598" y="3154807"/>
              <a:ext cx="3794125" cy="497303"/>
            </a:xfrm>
            <a:prstGeom prst="rect">
              <a:avLst/>
            </a:prstGeom>
          </p:spPr>
          <p:txBody>
            <a:bodyPr vert="horz" wrap="square" lIns="0" tIns="32384" rIns="0" bIns="0" rtlCol="0">
              <a:spAutoFit/>
            </a:bodyPr>
            <a:lstStyle/>
            <a:p>
              <a:pPr marR="5080" algn="ctr">
                <a:spcBef>
                  <a:spcPts val="254"/>
                </a:spcBef>
              </a:pPr>
              <a:r>
                <a:rPr lang="en-US" sz="3600" b="1" spc="-50" dirty="0">
                  <a:solidFill>
                    <a:srgbClr val="054C2C"/>
                  </a:solidFill>
                  <a:latin typeface="Gill Sans MT" panose="020B0502020104020203" pitchFamily="34" charset="77"/>
                  <a:cs typeface="Times New Roman"/>
                </a:rPr>
                <a:t>The Data Protection Dilemma at </a:t>
              </a:r>
              <a:r>
                <a:rPr lang="en-US" sz="3600" b="1" spc="-50" dirty="0" err="1">
                  <a:solidFill>
                    <a:srgbClr val="054C2C"/>
                  </a:solidFill>
                  <a:latin typeface="Gill Sans MT" panose="020B0502020104020203" pitchFamily="34" charset="77"/>
                  <a:cs typeface="Times New Roman"/>
                </a:rPr>
                <a:t>STEJEF</a:t>
              </a:r>
              <a:r>
                <a:rPr lang="en-US" sz="3600" b="1" spc="-50" dirty="0">
                  <a:solidFill>
                    <a:srgbClr val="054C2C"/>
                  </a:solidFill>
                  <a:latin typeface="Gill Sans MT" panose="020B0502020104020203" pitchFamily="34" charset="77"/>
                  <a:cs typeface="Times New Roman"/>
                </a:rPr>
                <a:t>  Corporation.</a:t>
              </a:r>
              <a:endParaRPr sz="2800" b="1" dirty="0">
                <a:solidFill>
                  <a:srgbClr val="054C2C"/>
                </a:solidFill>
                <a:latin typeface="Gill Sans MT" panose="020B0502020104020203" pitchFamily="34" charset="77"/>
                <a:cs typeface="Times New Roman"/>
              </a:endParaRPr>
            </a:p>
          </p:txBody>
        </p:sp>
        <p:pic>
          <p:nvPicPr>
            <p:cNvPr id="10" name="object 9">
              <a:extLst>
                <a:ext uri="{FF2B5EF4-FFF2-40B4-BE49-F238E27FC236}">
                  <a16:creationId xmlns:a16="http://schemas.microsoft.com/office/drawing/2014/main" id="{26A8ED89-8C1E-E8B7-FE75-B6B500D67153}"/>
                </a:ext>
              </a:extLst>
            </p:cNvPr>
            <p:cNvPicPr/>
            <p:nvPr/>
          </p:nvPicPr>
          <p:blipFill>
            <a:blip r:embed="rId2" cstate="print"/>
            <a:stretch>
              <a:fillRect/>
            </a:stretch>
          </p:blipFill>
          <p:spPr>
            <a:xfrm>
              <a:off x="7123747" y="1894204"/>
              <a:ext cx="1346200" cy="2070100"/>
            </a:xfrm>
            <a:prstGeom prst="rect">
              <a:avLst/>
            </a:prstGeom>
          </p:spPr>
        </p:pic>
        <p:sp>
          <p:nvSpPr>
            <p:cNvPr id="12" name="object 11">
              <a:extLst>
                <a:ext uri="{FF2B5EF4-FFF2-40B4-BE49-F238E27FC236}">
                  <a16:creationId xmlns:a16="http://schemas.microsoft.com/office/drawing/2014/main" id="{A397619A-6762-9213-A087-622224B30CD7}"/>
                </a:ext>
              </a:extLst>
            </p:cNvPr>
            <p:cNvSpPr txBox="1"/>
            <p:nvPr/>
          </p:nvSpPr>
          <p:spPr>
            <a:xfrm>
              <a:off x="9576879" y="2307081"/>
              <a:ext cx="1743075" cy="300506"/>
            </a:xfrm>
            <a:prstGeom prst="rect">
              <a:avLst/>
            </a:prstGeom>
          </p:spPr>
          <p:txBody>
            <a:bodyPr vert="horz" wrap="square" lIns="0" tIns="12065" rIns="0" bIns="0" rtlCol="0">
              <a:spAutoFit/>
            </a:bodyPr>
            <a:lstStyle/>
            <a:p>
              <a:pPr>
                <a:spcBef>
                  <a:spcPts val="95"/>
                </a:spcBef>
              </a:pPr>
              <a:r>
                <a:rPr sz="4400" b="1" spc="-75" dirty="0">
                  <a:solidFill>
                    <a:srgbClr val="FFFFFF"/>
                  </a:solidFill>
                  <a:latin typeface="Gill Sans MT" panose="020B0502020104020203" pitchFamily="34" charset="77"/>
                  <a:cs typeface="Times New Roman"/>
                </a:rPr>
                <a:t>CAS</a:t>
              </a:r>
              <a:r>
                <a:rPr sz="4400" b="1" spc="-70" dirty="0">
                  <a:solidFill>
                    <a:srgbClr val="FFFFFF"/>
                  </a:solidFill>
                  <a:latin typeface="Gill Sans MT" panose="020B0502020104020203" pitchFamily="34" charset="77"/>
                  <a:cs typeface="Times New Roman"/>
                </a:rPr>
                <a:t>E</a:t>
              </a:r>
              <a:r>
                <a:rPr sz="4400" b="1" spc="-5" dirty="0">
                  <a:solidFill>
                    <a:srgbClr val="FFFFFF"/>
                  </a:solidFill>
                  <a:latin typeface="Gill Sans MT" panose="020B0502020104020203" pitchFamily="34" charset="77"/>
                  <a:cs typeface="Times New Roman"/>
                </a:rPr>
                <a:t> </a:t>
              </a:r>
              <a:r>
                <a:rPr sz="4400" b="1" spc="-35" dirty="0">
                  <a:solidFill>
                    <a:srgbClr val="FFFFFF"/>
                  </a:solidFill>
                  <a:latin typeface="Gill Sans MT" panose="020B0502020104020203" pitchFamily="34" charset="77"/>
                  <a:cs typeface="Times New Roman"/>
                </a:rPr>
                <a:t>S</a:t>
              </a:r>
              <a:r>
                <a:rPr sz="4400" b="1" spc="-25" dirty="0">
                  <a:solidFill>
                    <a:srgbClr val="FFFFFF"/>
                  </a:solidFill>
                  <a:latin typeface="Gill Sans MT" panose="020B0502020104020203" pitchFamily="34" charset="77"/>
                  <a:cs typeface="Times New Roman"/>
                </a:rPr>
                <a:t>T</a:t>
              </a:r>
              <a:r>
                <a:rPr sz="4400" b="1" spc="95" dirty="0">
                  <a:solidFill>
                    <a:srgbClr val="FFFFFF"/>
                  </a:solidFill>
                  <a:latin typeface="Gill Sans MT" panose="020B0502020104020203" pitchFamily="34" charset="77"/>
                  <a:cs typeface="Times New Roman"/>
                </a:rPr>
                <a:t>U</a:t>
              </a:r>
              <a:r>
                <a:rPr sz="4400" b="1" spc="105" dirty="0">
                  <a:solidFill>
                    <a:srgbClr val="FFFFFF"/>
                  </a:solidFill>
                  <a:latin typeface="Gill Sans MT" panose="020B0502020104020203" pitchFamily="34" charset="77"/>
                  <a:cs typeface="Times New Roman"/>
                </a:rPr>
                <a:t>D</a:t>
              </a:r>
              <a:r>
                <a:rPr sz="4400" b="1" spc="-150" dirty="0">
                  <a:solidFill>
                    <a:srgbClr val="FFFFFF"/>
                  </a:solidFill>
                  <a:latin typeface="Gill Sans MT" panose="020B0502020104020203" pitchFamily="34" charset="77"/>
                  <a:cs typeface="Times New Roman"/>
                </a:rPr>
                <a:t>Y</a:t>
              </a:r>
              <a:endParaRPr sz="4400" b="1" dirty="0">
                <a:latin typeface="Gill Sans MT" panose="020B0502020104020203" pitchFamily="34" charset="77"/>
                <a:cs typeface="Times New Roman"/>
              </a:endParaRPr>
            </a:p>
          </p:txBody>
        </p:sp>
      </p:grpSp>
      <p:cxnSp>
        <p:nvCxnSpPr>
          <p:cNvPr id="3" name="Straight Connector 2">
            <a:extLst>
              <a:ext uri="{FF2B5EF4-FFF2-40B4-BE49-F238E27FC236}">
                <a16:creationId xmlns:a16="http://schemas.microsoft.com/office/drawing/2014/main" id="{85052824-AA9A-FCB9-846D-B96E7AD51221}"/>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1DA0F192-8D89-DF51-6D8D-BE6791C0FEE9}"/>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56</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9CA55801-E9CB-9901-AFDA-71EA52B5962A}"/>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8461808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2" y="1692275"/>
            <a:ext cx="17678399" cy="8589852"/>
          </a:xfrm>
          <a:prstGeom prst="rect">
            <a:avLst/>
          </a:prstGeom>
        </p:spPr>
        <p:txBody>
          <a:bodyPr vert="horz" wrap="square" lIns="0" tIns="12065" rIns="0" bIns="0" rtlCol="0">
            <a:spAutoFit/>
          </a:bodyPr>
          <a:lstStyle/>
          <a:p>
            <a:pPr marL="12700">
              <a:spcBef>
                <a:spcPts val="100"/>
              </a:spcBef>
            </a:pPr>
            <a:r>
              <a:rPr lang="en-US" sz="2800" b="1" spc="10" dirty="0">
                <a:solidFill>
                  <a:srgbClr val="054C2C"/>
                </a:solidFill>
                <a:latin typeface="Gill Sans MT" panose="020B0502020104020203" pitchFamily="34" charset="77"/>
                <a:cs typeface="Times New Roman"/>
              </a:rPr>
              <a:t>Tim</a:t>
            </a:r>
            <a:r>
              <a:rPr lang="en-US" sz="2800" b="1" spc="25" dirty="0">
                <a:solidFill>
                  <a:srgbClr val="054C2C"/>
                </a:solidFill>
                <a:latin typeface="Gill Sans MT" panose="020B0502020104020203" pitchFamily="34" charset="77"/>
                <a:cs typeface="Times New Roman"/>
              </a:rPr>
              <a:t>e</a:t>
            </a:r>
            <a:r>
              <a:rPr lang="en-US" sz="2800" b="1" dirty="0">
                <a:solidFill>
                  <a:srgbClr val="054C2C"/>
                </a:solidFill>
                <a:latin typeface="Gill Sans MT" panose="020B0502020104020203" pitchFamily="34" charset="77"/>
                <a:cs typeface="Times New Roman"/>
              </a:rPr>
              <a:t> </a:t>
            </a:r>
            <a:r>
              <a:rPr lang="en-US" sz="2800" b="1" spc="-80" dirty="0">
                <a:solidFill>
                  <a:srgbClr val="054C2C"/>
                </a:solidFill>
                <a:latin typeface="Gill Sans MT" panose="020B0502020104020203" pitchFamily="34" charset="77"/>
                <a:cs typeface="Times New Roman"/>
              </a:rPr>
              <a:t>A</a:t>
            </a:r>
            <a:r>
              <a:rPr lang="en-US" sz="2800" b="1" spc="-10" dirty="0">
                <a:solidFill>
                  <a:srgbClr val="054C2C"/>
                </a:solidFill>
                <a:latin typeface="Gill Sans MT" panose="020B0502020104020203" pitchFamily="34" charset="77"/>
                <a:cs typeface="Times New Roman"/>
              </a:rPr>
              <a:t>llocated</a:t>
            </a:r>
            <a:r>
              <a:rPr lang="en-US" sz="2800" b="1" spc="-90" dirty="0">
                <a:solidFill>
                  <a:srgbClr val="054C2C"/>
                </a:solidFill>
                <a:latin typeface="Gill Sans MT" panose="020B0502020104020203" pitchFamily="34" charset="77"/>
                <a:cs typeface="Times New Roman"/>
              </a:rPr>
              <a:t>:</a:t>
            </a:r>
            <a:r>
              <a:rPr lang="en-US" sz="2800" b="1" spc="-5" dirty="0">
                <a:solidFill>
                  <a:srgbClr val="054C2C"/>
                </a:solidFill>
                <a:latin typeface="Gill Sans MT" panose="020B0502020104020203" pitchFamily="34" charset="77"/>
                <a:cs typeface="Times New Roman"/>
              </a:rPr>
              <a:t> </a:t>
            </a:r>
            <a:r>
              <a:rPr lang="en-US" sz="2800" b="1" spc="-120" dirty="0">
                <a:solidFill>
                  <a:srgbClr val="054C2C"/>
                </a:solidFill>
                <a:latin typeface="Gill Sans MT" panose="020B0502020104020203" pitchFamily="34" charset="77"/>
                <a:cs typeface="Times New Roman"/>
              </a:rPr>
              <a:t>1</a:t>
            </a:r>
            <a:r>
              <a:rPr lang="en-US" sz="2800" b="1" spc="-40" dirty="0">
                <a:solidFill>
                  <a:srgbClr val="054C2C"/>
                </a:solidFill>
                <a:latin typeface="Gill Sans MT" panose="020B0502020104020203" pitchFamily="34" charset="77"/>
                <a:cs typeface="Times New Roman"/>
              </a:rPr>
              <a:t>5</a:t>
            </a:r>
            <a:r>
              <a:rPr lang="en-US" sz="2800" b="1" dirty="0">
                <a:solidFill>
                  <a:srgbClr val="054C2C"/>
                </a:solidFill>
                <a:latin typeface="Gill Sans MT" panose="020B0502020104020203" pitchFamily="34" charset="77"/>
                <a:cs typeface="Times New Roman"/>
              </a:rPr>
              <a:t> </a:t>
            </a:r>
            <a:r>
              <a:rPr lang="en-US" sz="2800" b="1" spc="-35" dirty="0">
                <a:solidFill>
                  <a:srgbClr val="054C2C"/>
                </a:solidFill>
                <a:latin typeface="Gill Sans MT" panose="020B0502020104020203" pitchFamily="34" charset="77"/>
                <a:cs typeface="Times New Roman"/>
              </a:rPr>
              <a:t>M</a:t>
            </a:r>
            <a:r>
              <a:rPr lang="en-US" sz="2800" b="1" spc="-10" dirty="0">
                <a:solidFill>
                  <a:srgbClr val="054C2C"/>
                </a:solidFill>
                <a:latin typeface="Gill Sans MT" panose="020B0502020104020203" pitchFamily="34" charset="77"/>
                <a:cs typeface="Times New Roman"/>
              </a:rPr>
              <a:t>in</a:t>
            </a:r>
            <a:r>
              <a:rPr lang="en-US" sz="2800" b="1" spc="-15" dirty="0">
                <a:solidFill>
                  <a:srgbClr val="054C2C"/>
                </a:solidFill>
                <a:latin typeface="Gill Sans MT" panose="020B0502020104020203" pitchFamily="34" charset="77"/>
                <a:cs typeface="Times New Roman"/>
              </a:rPr>
              <a:t>u</a:t>
            </a:r>
            <a:r>
              <a:rPr lang="en-US" sz="2800" b="1" spc="10" dirty="0">
                <a:solidFill>
                  <a:srgbClr val="054C2C"/>
                </a:solidFill>
                <a:latin typeface="Gill Sans MT" panose="020B0502020104020203" pitchFamily="34" charset="77"/>
                <a:cs typeface="Times New Roman"/>
              </a:rPr>
              <a:t>tes</a:t>
            </a:r>
            <a:endParaRPr lang="en-US" sz="2800" b="1" dirty="0">
              <a:solidFill>
                <a:srgbClr val="054C2C"/>
              </a:solidFill>
              <a:latin typeface="Gill Sans MT" panose="020B0502020104020203" pitchFamily="34" charset="77"/>
              <a:cs typeface="Times New Roman"/>
            </a:endParaRPr>
          </a:p>
          <a:p>
            <a:pPr>
              <a:spcBef>
                <a:spcPts val="40"/>
              </a:spcBef>
            </a:pPr>
            <a:endParaRPr lang="en-US" sz="2800" b="1" dirty="0">
              <a:solidFill>
                <a:srgbClr val="054C2C"/>
              </a:solidFill>
              <a:latin typeface="Gill Sans MT" panose="020B0502020104020203" pitchFamily="34" charset="77"/>
              <a:cs typeface="Times New Roman"/>
            </a:endParaRPr>
          </a:p>
          <a:p>
            <a:pPr marL="12700"/>
            <a:r>
              <a:rPr lang="en-US" sz="2800" b="1" spc="-10" dirty="0">
                <a:solidFill>
                  <a:srgbClr val="054C2C"/>
                </a:solidFill>
                <a:latin typeface="Gill Sans MT" panose="020B0502020104020203" pitchFamily="34" charset="77"/>
                <a:cs typeface="Times New Roman"/>
              </a:rPr>
              <a:t>Background</a:t>
            </a:r>
            <a:endParaRPr lang="en-US" sz="2800" b="1" dirty="0">
              <a:solidFill>
                <a:srgbClr val="054C2C"/>
              </a:solidFill>
              <a:latin typeface="Gill Sans MT" panose="020B0502020104020203" pitchFamily="34" charset="77"/>
              <a:cs typeface="Times New Roman"/>
            </a:endParaRPr>
          </a:p>
          <a:p>
            <a:pPr marL="12700" marR="5080" algn="just">
              <a:lnSpc>
                <a:spcPct val="140600"/>
              </a:lnSpc>
              <a:spcBef>
                <a:spcPts val="705"/>
              </a:spcBef>
            </a:pPr>
            <a:r>
              <a:rPr lang="en-US" sz="2800" spc="-10" dirty="0" err="1">
                <a:latin typeface="Gill Sans MT" panose="020B0502020104020203" pitchFamily="34" charset="77"/>
                <a:cs typeface="Times New Roman"/>
              </a:rPr>
              <a:t>STEJEF</a:t>
            </a:r>
            <a:r>
              <a:rPr lang="en-US" sz="2800" spc="-10" dirty="0">
                <a:latin typeface="Gill Sans MT" panose="020B0502020104020203" pitchFamily="34" charset="77"/>
                <a:cs typeface="Times New Roman"/>
              </a:rPr>
              <a:t> Corporation </a:t>
            </a:r>
            <a:r>
              <a:rPr lang="en-US" sz="2800" spc="-55" dirty="0">
                <a:latin typeface="Gill Sans MT" panose="020B0502020104020203" pitchFamily="34" charset="77"/>
                <a:cs typeface="Times New Roman"/>
              </a:rPr>
              <a:t>is </a:t>
            </a:r>
            <a:r>
              <a:rPr lang="en-US" sz="2800" spc="-50" dirty="0">
                <a:latin typeface="Gill Sans MT" panose="020B0502020104020203" pitchFamily="34" charset="77"/>
                <a:cs typeface="Times New Roman"/>
              </a:rPr>
              <a:t>a </a:t>
            </a:r>
            <a:r>
              <a:rPr lang="en-US" sz="2800" spc="-25" dirty="0">
                <a:latin typeface="Gill Sans MT" panose="020B0502020104020203" pitchFamily="34" charset="77"/>
                <a:cs typeface="Times New Roman"/>
              </a:rPr>
              <a:t>mid-sized manufacturing company </a:t>
            </a:r>
            <a:r>
              <a:rPr lang="en-US" sz="2800" spc="-40" dirty="0">
                <a:latin typeface="Gill Sans MT" panose="020B0502020104020203" pitchFamily="34" charset="77"/>
                <a:cs typeface="Times New Roman"/>
              </a:rPr>
              <a:t>specializing </a:t>
            </a:r>
            <a:r>
              <a:rPr lang="en-US" sz="2800" spc="-25" dirty="0">
                <a:latin typeface="Gill Sans MT" panose="020B0502020104020203" pitchFamily="34" charset="77"/>
                <a:cs typeface="Times New Roman"/>
              </a:rPr>
              <a:t>in </a:t>
            </a:r>
            <a:r>
              <a:rPr lang="en-US" sz="2800" spc="-20" dirty="0">
                <a:latin typeface="Gill Sans MT" panose="020B0502020104020203" pitchFamily="34" charset="77"/>
                <a:cs typeface="Times New Roman"/>
              </a:rPr>
              <a:t>high-tech </a:t>
            </a:r>
            <a:r>
              <a:rPr lang="en-US" sz="2800" spc="-15" dirty="0">
                <a:latin typeface="Gill Sans MT" panose="020B0502020104020203" pitchFamily="34" charset="77"/>
                <a:cs typeface="Times New Roman"/>
              </a:rPr>
              <a:t>consumer </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electronics. </a:t>
            </a:r>
            <a:r>
              <a:rPr lang="en-US" sz="2800" spc="-10"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company </a:t>
            </a:r>
            <a:r>
              <a:rPr lang="en-US" sz="2800" spc="-15" dirty="0">
                <a:latin typeface="Gill Sans MT" panose="020B0502020104020203" pitchFamily="34" charset="77"/>
                <a:cs typeface="Times New Roman"/>
              </a:rPr>
              <a:t>operates </a:t>
            </a:r>
            <a:r>
              <a:rPr lang="en-US" sz="2800" spc="-50" dirty="0">
                <a:latin typeface="Gill Sans MT" panose="020B0502020104020203" pitchFamily="34" charset="77"/>
                <a:cs typeface="Times New Roman"/>
              </a:rPr>
              <a:t>globally, </a:t>
            </a:r>
            <a:r>
              <a:rPr lang="en-US" sz="2800" spc="-35" dirty="0">
                <a:latin typeface="Gill Sans MT" panose="020B0502020104020203" pitchFamily="34" charset="77"/>
                <a:cs typeface="Times New Roman"/>
              </a:rPr>
              <a:t>serving </a:t>
            </a:r>
            <a:r>
              <a:rPr lang="en-US" sz="2800" spc="-50" dirty="0">
                <a:latin typeface="Gill Sans MT" panose="020B0502020104020203" pitchFamily="34" charset="77"/>
                <a:cs typeface="Times New Roman"/>
              </a:rPr>
              <a:t>a </a:t>
            </a:r>
            <a:r>
              <a:rPr lang="en-US" sz="2800" spc="-40" dirty="0">
                <a:latin typeface="Gill Sans MT" panose="020B0502020104020203" pitchFamily="34" charset="77"/>
                <a:cs typeface="Times New Roman"/>
              </a:rPr>
              <a:t>wide </a:t>
            </a:r>
            <a:r>
              <a:rPr lang="en-US" sz="2800" spc="-35" dirty="0">
                <a:latin typeface="Gill Sans MT" panose="020B0502020104020203" pitchFamily="34" charset="77"/>
                <a:cs typeface="Times New Roman"/>
              </a:rPr>
              <a:t>range </a:t>
            </a:r>
            <a:r>
              <a:rPr lang="en-US" sz="2800" spc="-5" dirty="0">
                <a:latin typeface="Gill Sans MT" panose="020B0502020104020203" pitchFamily="34" charset="77"/>
                <a:cs typeface="Times New Roman"/>
              </a:rPr>
              <a:t>of </a:t>
            </a:r>
            <a:r>
              <a:rPr lang="en-US" sz="2800" spc="-15" dirty="0">
                <a:latin typeface="Gill Sans MT" panose="020B0502020104020203" pitchFamily="34" charset="77"/>
                <a:cs typeface="Times New Roman"/>
              </a:rPr>
              <a:t>customers and </a:t>
            </a:r>
            <a:r>
              <a:rPr lang="en-US" sz="2800" spc="-30" dirty="0">
                <a:latin typeface="Gill Sans MT" panose="020B0502020104020203" pitchFamily="34" charset="77"/>
                <a:cs typeface="Times New Roman"/>
              </a:rPr>
              <a:t>handling </a:t>
            </a:r>
            <a:r>
              <a:rPr lang="en-US" sz="2800" spc="-50" dirty="0">
                <a:latin typeface="Gill Sans MT" panose="020B0502020104020203" pitchFamily="34" charset="77"/>
                <a:cs typeface="Times New Roman"/>
              </a:rPr>
              <a:t>a </a:t>
            </a:r>
            <a:r>
              <a:rPr lang="en-US" sz="2800" spc="-4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substantial</a:t>
            </a:r>
            <a:r>
              <a:rPr lang="en-US" sz="2800" spc="-2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amount of </a:t>
            </a:r>
            <a:r>
              <a:rPr lang="en-US" sz="2800" spc="-20" dirty="0">
                <a:latin typeface="Gill Sans MT" panose="020B0502020104020203" pitchFamily="34" charset="77"/>
                <a:cs typeface="Times New Roman"/>
              </a:rPr>
              <a:t>personal </a:t>
            </a:r>
            <a:r>
              <a:rPr lang="en-US" sz="2800" spc="-25" dirty="0">
                <a:latin typeface="Gill Sans MT" panose="020B0502020104020203" pitchFamily="34" charset="77"/>
                <a:cs typeface="Times New Roman"/>
              </a:rPr>
              <a:t>data, </a:t>
            </a:r>
            <a:r>
              <a:rPr lang="en-US" sz="2800" spc="-30" dirty="0">
                <a:latin typeface="Gill Sans MT" panose="020B0502020104020203" pitchFamily="34" charset="77"/>
                <a:cs typeface="Times New Roman"/>
              </a:rPr>
              <a:t>including</a:t>
            </a:r>
            <a:r>
              <a:rPr lang="en-US" sz="2800" spc="-2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customer information, </a:t>
            </a:r>
            <a:r>
              <a:rPr lang="en-US" sz="2800" spc="-35" dirty="0">
                <a:latin typeface="Gill Sans MT" panose="020B0502020104020203" pitchFamily="34" charset="77"/>
                <a:cs typeface="Times New Roman"/>
              </a:rPr>
              <a:t>employee</a:t>
            </a:r>
            <a:r>
              <a:rPr lang="en-US" sz="2800" spc="-3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records, and </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supplier</a:t>
            </a:r>
            <a:r>
              <a:rPr lang="en-US" sz="2800" spc="-1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details</a:t>
            </a:r>
            <a:endParaRPr lang="en-US" sz="2800" dirty="0">
              <a:latin typeface="Gill Sans MT" panose="020B0502020104020203" pitchFamily="34" charset="77"/>
              <a:cs typeface="Times New Roman"/>
            </a:endParaRPr>
          </a:p>
          <a:p>
            <a:pPr marL="12700" marR="1998345" algn="just">
              <a:lnSpc>
                <a:spcPct val="280800"/>
              </a:lnSpc>
              <a:spcBef>
                <a:spcPts val="15"/>
              </a:spcBef>
            </a:pPr>
            <a:r>
              <a:rPr lang="en-US" sz="2800" b="1" spc="-20" dirty="0">
                <a:solidFill>
                  <a:srgbClr val="054C2C"/>
                </a:solidFill>
                <a:latin typeface="Gill Sans MT" panose="020B0502020104020203" pitchFamily="34" charset="77"/>
                <a:cs typeface="Times New Roman"/>
              </a:rPr>
              <a:t>Scenario </a:t>
            </a:r>
            <a:r>
              <a:rPr lang="en-US" sz="2800" b="1" spc="-110" dirty="0">
                <a:solidFill>
                  <a:srgbClr val="054C2C"/>
                </a:solidFill>
                <a:latin typeface="Gill Sans MT" panose="020B0502020104020203" pitchFamily="34" charset="77"/>
                <a:cs typeface="Times New Roman"/>
              </a:rPr>
              <a:t>1: </a:t>
            </a:r>
            <a:r>
              <a:rPr lang="en-US" sz="2800" b="1" spc="10" dirty="0">
                <a:solidFill>
                  <a:srgbClr val="054C2C"/>
                </a:solidFill>
                <a:latin typeface="Gill Sans MT" panose="020B0502020104020203" pitchFamily="34" charset="77"/>
                <a:cs typeface="Times New Roman"/>
              </a:rPr>
              <a:t>The </a:t>
            </a:r>
            <a:r>
              <a:rPr lang="en-US" sz="2800" b="1" spc="45" dirty="0">
                <a:solidFill>
                  <a:srgbClr val="054C2C"/>
                </a:solidFill>
                <a:latin typeface="Gill Sans MT" panose="020B0502020104020203" pitchFamily="34" charset="77"/>
                <a:cs typeface="Times New Roman"/>
              </a:rPr>
              <a:t>Need </a:t>
            </a:r>
            <a:r>
              <a:rPr lang="en-US" sz="2800" b="1" spc="-45" dirty="0">
                <a:solidFill>
                  <a:srgbClr val="054C2C"/>
                </a:solidFill>
                <a:latin typeface="Gill Sans MT" panose="020B0502020104020203" pitchFamily="34" charset="77"/>
                <a:cs typeface="Times New Roman"/>
              </a:rPr>
              <a:t>for </a:t>
            </a:r>
            <a:r>
              <a:rPr lang="en-US" sz="2800" b="1" spc="-30" dirty="0">
                <a:solidFill>
                  <a:srgbClr val="054C2C"/>
                </a:solidFill>
                <a:latin typeface="Gill Sans MT" panose="020B0502020104020203" pitchFamily="34" charset="77"/>
                <a:cs typeface="Times New Roman"/>
              </a:rPr>
              <a:t>a </a:t>
            </a:r>
            <a:r>
              <a:rPr lang="en-US" sz="2800" b="1" spc="-5" dirty="0">
                <a:solidFill>
                  <a:srgbClr val="054C2C"/>
                </a:solidFill>
                <a:latin typeface="Gill Sans MT" panose="020B0502020104020203" pitchFamily="34" charset="77"/>
                <a:cs typeface="Times New Roman"/>
              </a:rPr>
              <a:t>Data </a:t>
            </a:r>
            <a:r>
              <a:rPr lang="en-US" sz="2800" b="1" spc="-10" dirty="0">
                <a:solidFill>
                  <a:srgbClr val="054C2C"/>
                </a:solidFill>
                <a:latin typeface="Gill Sans MT" panose="020B0502020104020203" pitchFamily="34" charset="77"/>
                <a:cs typeface="Times New Roman"/>
              </a:rPr>
              <a:t>Protection </a:t>
            </a:r>
            <a:r>
              <a:rPr lang="en-US" sz="2800" b="1" spc="-20" dirty="0">
                <a:solidFill>
                  <a:srgbClr val="054C2C"/>
                </a:solidFill>
                <a:latin typeface="Gill Sans MT" panose="020B0502020104020203" pitchFamily="34" charset="77"/>
                <a:cs typeface="Times New Roman"/>
              </a:rPr>
              <a:t>Officer </a:t>
            </a:r>
            <a:r>
              <a:rPr lang="en-US" sz="2800" b="1" spc="25" dirty="0">
                <a:solidFill>
                  <a:srgbClr val="054C2C"/>
                </a:solidFill>
                <a:latin typeface="Gill Sans MT" panose="020B0502020104020203" pitchFamily="34" charset="77"/>
                <a:cs typeface="Times New Roman"/>
              </a:rPr>
              <a:t>(DPO) </a:t>
            </a:r>
            <a:r>
              <a:rPr lang="en-US" sz="2800" b="1" spc="-285" dirty="0">
                <a:solidFill>
                  <a:srgbClr val="054C2C"/>
                </a:solidFill>
                <a:latin typeface="Gill Sans MT" panose="020B0502020104020203" pitchFamily="34" charset="77"/>
                <a:cs typeface="Times New Roman"/>
              </a:rPr>
              <a:t> </a:t>
            </a:r>
          </a:p>
          <a:p>
            <a:pPr marL="12700" marR="1998345" algn="just">
              <a:lnSpc>
                <a:spcPct val="280800"/>
              </a:lnSpc>
              <a:spcBef>
                <a:spcPts val="15"/>
              </a:spcBef>
            </a:pPr>
            <a:r>
              <a:rPr lang="en-US" sz="2800" b="1" spc="5" dirty="0">
                <a:latin typeface="Gill Sans MT" panose="020B0502020104020203" pitchFamily="34" charset="77"/>
                <a:cs typeface="Times New Roman"/>
              </a:rPr>
              <a:t>P</a:t>
            </a:r>
            <a:r>
              <a:rPr lang="en-US" sz="2800" b="1" spc="-80" dirty="0">
                <a:latin typeface="Gill Sans MT" panose="020B0502020104020203" pitchFamily="34" charset="77"/>
                <a:cs typeface="Times New Roman"/>
              </a:rPr>
              <a:t>a</a:t>
            </a:r>
            <a:r>
              <a:rPr lang="en-US" sz="2800" b="1" spc="-75" dirty="0">
                <a:latin typeface="Gill Sans MT" panose="020B0502020104020203" pitchFamily="34" charset="77"/>
                <a:cs typeface="Times New Roman"/>
              </a:rPr>
              <a:t>r</a:t>
            </a:r>
            <a:r>
              <a:rPr lang="en-US" sz="2800" b="1" spc="-25" dirty="0">
                <a:latin typeface="Gill Sans MT" panose="020B0502020104020203" pitchFamily="34" charset="77"/>
                <a:cs typeface="Times New Roman"/>
              </a:rPr>
              <a:t>t</a:t>
            </a:r>
            <a:r>
              <a:rPr lang="en-US" sz="2800" b="1" dirty="0">
                <a:latin typeface="Gill Sans MT" panose="020B0502020104020203" pitchFamily="34" charset="77"/>
                <a:cs typeface="Times New Roman"/>
              </a:rPr>
              <a:t> </a:t>
            </a:r>
            <a:r>
              <a:rPr lang="en-US" sz="2800" b="1" spc="-125" dirty="0">
                <a:latin typeface="Gill Sans MT" panose="020B0502020104020203" pitchFamily="34" charset="77"/>
                <a:cs typeface="Times New Roman"/>
              </a:rPr>
              <a:t>1</a:t>
            </a:r>
            <a:r>
              <a:rPr lang="en-US" sz="2800" b="1" dirty="0">
                <a:latin typeface="Gill Sans MT" panose="020B0502020104020203" pitchFamily="34" charset="77"/>
                <a:cs typeface="Times New Roman"/>
              </a:rPr>
              <a:t> -</a:t>
            </a:r>
            <a:r>
              <a:rPr lang="en-US" sz="2800" b="1" spc="-5" dirty="0">
                <a:latin typeface="Gill Sans MT" panose="020B0502020104020203" pitchFamily="34" charset="77"/>
                <a:cs typeface="Times New Roman"/>
              </a:rPr>
              <a:t> </a:t>
            </a:r>
            <a:r>
              <a:rPr lang="en-US" sz="2800" b="1" spc="15" dirty="0">
                <a:latin typeface="Gill Sans MT" panose="020B0502020104020203" pitchFamily="34" charset="77"/>
                <a:cs typeface="Times New Roman"/>
              </a:rPr>
              <a:t>The</a:t>
            </a:r>
            <a:r>
              <a:rPr lang="en-US" sz="2800" b="1" dirty="0">
                <a:latin typeface="Gill Sans MT" panose="020B0502020104020203" pitchFamily="34" charset="77"/>
                <a:cs typeface="Times New Roman"/>
              </a:rPr>
              <a:t> </a:t>
            </a:r>
            <a:r>
              <a:rPr lang="en-US" sz="2800" b="1" spc="-10" dirty="0">
                <a:latin typeface="Gill Sans MT" panose="020B0502020104020203" pitchFamily="34" charset="77"/>
                <a:cs typeface="Times New Roman"/>
              </a:rPr>
              <a:t>Dat</a:t>
            </a:r>
            <a:r>
              <a:rPr lang="en-US" sz="2800" b="1" spc="-5" dirty="0">
                <a:latin typeface="Gill Sans MT" panose="020B0502020104020203" pitchFamily="34" charset="77"/>
                <a:cs typeface="Times New Roman"/>
              </a:rPr>
              <a:t>a </a:t>
            </a:r>
            <a:r>
              <a:rPr lang="en-US" sz="2800" b="1" spc="5" dirty="0">
                <a:latin typeface="Gill Sans MT" panose="020B0502020104020203" pitchFamily="34" charset="77"/>
                <a:cs typeface="Times New Roman"/>
              </a:rPr>
              <a:t>P</a:t>
            </a:r>
            <a:r>
              <a:rPr lang="en-US" sz="2800" b="1" spc="-130" dirty="0">
                <a:latin typeface="Gill Sans MT" panose="020B0502020104020203" pitchFamily="34" charset="77"/>
                <a:cs typeface="Times New Roman"/>
              </a:rPr>
              <a:t>r</a:t>
            </a:r>
            <a:r>
              <a:rPr lang="en-US" sz="2800" b="1" dirty="0">
                <a:latin typeface="Gill Sans MT" panose="020B0502020104020203" pitchFamily="34" charset="77"/>
                <a:cs typeface="Times New Roman"/>
              </a:rPr>
              <a:t>o</a:t>
            </a:r>
            <a:r>
              <a:rPr lang="en-US" sz="2800" b="1" spc="-5" dirty="0">
                <a:latin typeface="Gill Sans MT" panose="020B0502020104020203" pitchFamily="34" charset="77"/>
                <a:cs typeface="Times New Roman"/>
              </a:rPr>
              <a:t>t</a:t>
            </a:r>
            <a:r>
              <a:rPr lang="en-US" sz="2800" b="1" spc="10" dirty="0">
                <a:latin typeface="Gill Sans MT" panose="020B0502020104020203" pitchFamily="34" charset="77"/>
                <a:cs typeface="Times New Roman"/>
              </a:rPr>
              <a:t>ectio</a:t>
            </a:r>
            <a:r>
              <a:rPr lang="en-US" sz="2800" b="1" spc="-5" dirty="0">
                <a:latin typeface="Gill Sans MT" panose="020B0502020104020203" pitchFamily="34" charset="77"/>
                <a:cs typeface="Times New Roman"/>
              </a:rPr>
              <a:t>n </a:t>
            </a:r>
            <a:r>
              <a:rPr lang="en-US" sz="2800" b="1" spc="-75" dirty="0">
                <a:latin typeface="Gill Sans MT" panose="020B0502020104020203" pitchFamily="34" charset="77"/>
                <a:cs typeface="Times New Roman"/>
              </a:rPr>
              <a:t>Wa</a:t>
            </a:r>
            <a:r>
              <a:rPr lang="en-US" sz="2800" b="1" spc="-5" dirty="0">
                <a:latin typeface="Gill Sans MT" panose="020B0502020104020203" pitchFamily="34" charset="77"/>
                <a:cs typeface="Times New Roman"/>
              </a:rPr>
              <a:t>k</a:t>
            </a:r>
            <a:r>
              <a:rPr lang="en-US" sz="2800" b="1" spc="5" dirty="0">
                <a:latin typeface="Gill Sans MT" panose="020B0502020104020203" pitchFamily="34" charset="77"/>
                <a:cs typeface="Times New Roman"/>
              </a:rPr>
              <a:t>e</a:t>
            </a:r>
            <a:r>
              <a:rPr lang="en-US" sz="2800" b="1" spc="-5" dirty="0">
                <a:latin typeface="Gill Sans MT" panose="020B0502020104020203" pitchFamily="34" charset="77"/>
                <a:cs typeface="Times New Roman"/>
              </a:rPr>
              <a:t>-</a:t>
            </a:r>
            <a:r>
              <a:rPr lang="en-US" sz="2800" b="1" spc="15" dirty="0">
                <a:latin typeface="Gill Sans MT" panose="020B0502020104020203" pitchFamily="34" charset="77"/>
                <a:cs typeface="Times New Roman"/>
              </a:rPr>
              <a:t>Up</a:t>
            </a:r>
            <a:r>
              <a:rPr lang="en-US" sz="2800" b="1" spc="-5" dirty="0">
                <a:latin typeface="Gill Sans MT" panose="020B0502020104020203" pitchFamily="34" charset="77"/>
                <a:cs typeface="Times New Roman"/>
              </a:rPr>
              <a:t> </a:t>
            </a:r>
            <a:r>
              <a:rPr lang="en-US" sz="2800" b="1" spc="-50" dirty="0">
                <a:latin typeface="Gill Sans MT" panose="020B0502020104020203" pitchFamily="34" charset="77"/>
                <a:cs typeface="Times New Roman"/>
              </a:rPr>
              <a:t>Call:</a:t>
            </a:r>
            <a:endParaRPr lang="en-US" sz="2800" b="1" dirty="0">
              <a:latin typeface="Gill Sans MT" panose="020B0502020104020203" pitchFamily="34" charset="77"/>
              <a:cs typeface="Times New Roman"/>
            </a:endParaRPr>
          </a:p>
          <a:p>
            <a:pPr marL="12700" marR="5080" algn="just">
              <a:lnSpc>
                <a:spcPct val="140400"/>
              </a:lnSpc>
            </a:pPr>
            <a:r>
              <a:rPr lang="en-US" sz="2800" spc="-10" dirty="0" err="1">
                <a:latin typeface="Gill Sans MT" panose="020B0502020104020203" pitchFamily="34" charset="77"/>
                <a:cs typeface="Times New Roman"/>
              </a:rPr>
              <a:t>STEJEF</a:t>
            </a:r>
            <a:r>
              <a:rPr lang="en-US" sz="2800" spc="-10" dirty="0">
                <a:latin typeface="Gill Sans MT" panose="020B0502020104020203" pitchFamily="34" charset="77"/>
                <a:cs typeface="Times New Roman"/>
              </a:rPr>
              <a:t> Corporation </a:t>
            </a:r>
            <a:r>
              <a:rPr lang="en-US" sz="2800" spc="-55" dirty="0">
                <a:latin typeface="Gill Sans MT" panose="020B0502020104020203" pitchFamily="34" charset="77"/>
                <a:cs typeface="Times New Roman"/>
              </a:rPr>
              <a:t>was </a:t>
            </a:r>
            <a:r>
              <a:rPr lang="en-US" sz="2800" spc="-45" dirty="0">
                <a:latin typeface="Gill Sans MT" panose="020B0502020104020203" pitchFamily="34" charset="77"/>
                <a:cs typeface="Times New Roman"/>
              </a:rPr>
              <a:t>sailing </a:t>
            </a:r>
            <a:r>
              <a:rPr lang="en-US" sz="2800" spc="-20" dirty="0">
                <a:latin typeface="Gill Sans MT" panose="020B0502020104020203" pitchFamily="34" charset="77"/>
                <a:cs typeface="Times New Roman"/>
              </a:rPr>
              <a:t>smoothly </a:t>
            </a:r>
            <a:r>
              <a:rPr lang="en-US" sz="2800" spc="-25" dirty="0">
                <a:latin typeface="Gill Sans MT" panose="020B0502020104020203" pitchFamily="34" charset="77"/>
                <a:cs typeface="Times New Roman"/>
              </a:rPr>
              <a:t>until </a:t>
            </a:r>
            <a:r>
              <a:rPr lang="en-US" sz="2800" spc="-50" dirty="0">
                <a:latin typeface="Gill Sans MT" panose="020B0502020104020203" pitchFamily="34" charset="77"/>
                <a:cs typeface="Times New Roman"/>
              </a:rPr>
              <a:t>a </a:t>
            </a:r>
            <a:r>
              <a:rPr lang="en-US" sz="2800" spc="-25" dirty="0">
                <a:latin typeface="Gill Sans MT" panose="020B0502020104020203" pitchFamily="34" charset="77"/>
                <a:cs typeface="Times New Roman"/>
              </a:rPr>
              <a:t>data </a:t>
            </a:r>
            <a:r>
              <a:rPr lang="en-US" sz="2800" spc="-20" dirty="0">
                <a:latin typeface="Gill Sans MT" panose="020B0502020104020203" pitchFamily="34" charset="77"/>
                <a:cs typeface="Times New Roman"/>
              </a:rPr>
              <a:t>breach incident </a:t>
            </a:r>
            <a:r>
              <a:rPr lang="en-US" sz="2800" spc="-15" dirty="0">
                <a:latin typeface="Gill Sans MT" panose="020B0502020104020203" pitchFamily="34" charset="77"/>
                <a:cs typeface="Times New Roman"/>
              </a:rPr>
              <a:t>occurred </a:t>
            </a:r>
            <a:r>
              <a:rPr lang="en-US" sz="2800" dirty="0">
                <a:latin typeface="Gill Sans MT" panose="020B0502020104020203" pitchFamily="34" charset="77"/>
                <a:cs typeface="Times New Roman"/>
              </a:rPr>
              <a:t>that </a:t>
            </a:r>
            <a:r>
              <a:rPr lang="en-US" sz="2800" spc="-20" dirty="0">
                <a:latin typeface="Gill Sans MT" panose="020B0502020104020203" pitchFamily="34" charset="77"/>
                <a:cs typeface="Times New Roman"/>
              </a:rPr>
              <a:t>resulted </a:t>
            </a:r>
            <a:r>
              <a:rPr lang="en-US" sz="2800" spc="-25" dirty="0">
                <a:latin typeface="Gill Sans MT" panose="020B0502020104020203" pitchFamily="34" charset="77"/>
                <a:cs typeface="Times New Roman"/>
              </a:rPr>
              <a:t>in </a:t>
            </a:r>
            <a:r>
              <a:rPr lang="en-US" sz="2800" spc="-2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4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unauthorized</a:t>
            </a:r>
            <a:r>
              <a:rPr lang="en-US" sz="2800" spc="-5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exposure</a:t>
            </a:r>
            <a:r>
              <a:rPr lang="en-US" sz="2800" spc="-3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4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customer</a:t>
            </a:r>
            <a:r>
              <a:rPr lang="en-US" sz="2800" spc="-3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data.</a:t>
            </a:r>
            <a:r>
              <a:rPr lang="en-US" sz="2800" spc="-5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This</a:t>
            </a:r>
            <a:r>
              <a:rPr lang="en-US" sz="2800" spc="-3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incident</a:t>
            </a:r>
            <a:r>
              <a:rPr lang="en-US" sz="2800" spc="-4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raised</a:t>
            </a:r>
            <a:r>
              <a:rPr lang="en-US" sz="2800" spc="-5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concerns</a:t>
            </a:r>
            <a:r>
              <a:rPr lang="en-US" sz="2800" spc="-4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within</a:t>
            </a:r>
            <a:r>
              <a:rPr lang="en-US" sz="2800" spc="-3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4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organization </a:t>
            </a:r>
            <a:r>
              <a:rPr lang="en-US" sz="2800" spc="-29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about</a:t>
            </a:r>
            <a:r>
              <a:rPr lang="en-US" sz="2800" spc="8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its</a:t>
            </a:r>
            <a:r>
              <a:rPr lang="en-US" sz="2800" spc="9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9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7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measures</a:t>
            </a:r>
            <a:r>
              <a:rPr lang="en-US" sz="2800" spc="9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9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compliance</a:t>
            </a:r>
            <a:r>
              <a:rPr lang="en-US" sz="2800" spc="8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with</a:t>
            </a:r>
            <a:r>
              <a:rPr lang="en-US" sz="2800" spc="8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regulations,</a:t>
            </a:r>
            <a:r>
              <a:rPr lang="en-US" sz="2800" spc="9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including</a:t>
            </a:r>
            <a:r>
              <a:rPr lang="en-US" sz="2800" spc="9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9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Nigeria</a:t>
            </a:r>
            <a:r>
              <a:rPr lang="en-US" sz="2800" spc="8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Act.</a:t>
            </a:r>
            <a:r>
              <a:rPr lang="en-US" sz="2800" spc="-2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It </a:t>
            </a:r>
            <a:r>
              <a:rPr lang="en-US" sz="2800" spc="-5" dirty="0">
                <a:latin typeface="Gill Sans MT" panose="020B0502020104020203" pitchFamily="34" charset="77"/>
                <a:cs typeface="Times New Roman"/>
              </a:rPr>
              <a:t>prompted</a:t>
            </a:r>
            <a:r>
              <a:rPr lang="en-US" sz="2800" dirty="0">
                <a:latin typeface="Gill Sans MT" panose="020B0502020104020203" pitchFamily="34" charset="77"/>
                <a:cs typeface="Times New Roman"/>
              </a:rPr>
              <a:t> </a:t>
            </a:r>
            <a:r>
              <a:rPr lang="en-US" sz="2800" spc="-10" dirty="0" err="1">
                <a:latin typeface="Gill Sans MT" panose="020B0502020104020203" pitchFamily="34" charset="77"/>
                <a:cs typeface="Times New Roman"/>
              </a:rPr>
              <a:t>STEJEF</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consider</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whether</a:t>
            </a:r>
            <a:r>
              <a:rPr lang="en-US" sz="2800" spc="-1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they</a:t>
            </a:r>
            <a:r>
              <a:rPr lang="en-US" sz="2800" spc="-2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needed</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appoint</a:t>
            </a:r>
            <a:r>
              <a:rPr lang="en-US" sz="2800" spc="-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4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Data </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Officer</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(DPO)</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enhance</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their</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efforts.</a:t>
            </a:r>
            <a:endParaRPr lang="en-US" sz="2800" dirty="0">
              <a:latin typeface="Gill Sans MT" panose="020B0502020104020203" pitchFamily="34" charset="77"/>
              <a:cs typeface="Times New Roman"/>
            </a:endParaRPr>
          </a:p>
          <a:p>
            <a:pPr marL="12700" marR="5080" algn="just">
              <a:lnSpc>
                <a:spcPct val="140400"/>
              </a:lnSpc>
            </a:pP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6996112" y="777875"/>
            <a:ext cx="4419600" cy="752835"/>
          </a:xfrm>
          <a:solidFill>
            <a:srgbClr val="054C2C"/>
          </a:solidFill>
          <a:ln>
            <a:solidFill>
              <a:srgbClr val="054C2C"/>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Case Study</a:t>
            </a:r>
          </a:p>
        </p:txBody>
      </p:sp>
      <p:sp>
        <p:nvSpPr>
          <p:cNvPr id="5" name="object 5"/>
          <p:cNvSpPr txBox="1">
            <a:spLocks noGrp="1"/>
          </p:cNvSpPr>
          <p:nvPr>
            <p:ph type="sldNum" sz="quarter" idx="4294967295"/>
          </p:nvPr>
        </p:nvSpPr>
        <p:spPr>
          <a:xfrm>
            <a:off x="17105857" y="10170667"/>
            <a:ext cx="583430" cy="189347"/>
          </a:xfrm>
          <a:prstGeom prst="rect">
            <a:avLst/>
          </a:prstGeom>
        </p:spPr>
        <p:txBody>
          <a:bodyPr vert="horz" wrap="square" lIns="0" tIns="0" rIns="0" bIns="0" rtlCol="0">
            <a:spAutoFit/>
          </a:bodyPr>
          <a:lstStyle/>
          <a:p>
            <a:pPr marL="38100">
              <a:lnSpc>
                <a:spcPts val="1410"/>
              </a:lnSpc>
            </a:pPr>
            <a:fld id="{81D60167-4931-47E6-BA6A-407CBD079E47}" type="slidenum">
              <a:rPr dirty="0">
                <a:latin typeface="Gill Sans MT" panose="020B0502020104020203" pitchFamily="34" charset="0"/>
              </a:rPr>
              <a:pPr marL="38100">
                <a:lnSpc>
                  <a:spcPts val="1410"/>
                </a:lnSpc>
              </a:pPr>
              <a:t>57</a:t>
            </a:fld>
            <a:endParaRPr dirty="0">
              <a:latin typeface="Gill Sans MT" panose="020B0502020104020203" pitchFamily="34" charset="0"/>
            </a:endParaRPr>
          </a:p>
        </p:txBody>
      </p:sp>
      <p:cxnSp>
        <p:nvCxnSpPr>
          <p:cNvPr id="3" name="Straight Connector 2">
            <a:extLst>
              <a:ext uri="{FF2B5EF4-FFF2-40B4-BE49-F238E27FC236}">
                <a16:creationId xmlns:a16="http://schemas.microsoft.com/office/drawing/2014/main" id="{FFF89D4F-511E-E31F-DD97-5E8BD86B9BCB}"/>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16DA6FB6-FEEA-2BE2-07FA-075719A5BDD5}"/>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57</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C7822E2A-480A-7428-297D-01702BBD4810}"/>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1282199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2" y="1692275"/>
            <a:ext cx="17678399" cy="4614468"/>
          </a:xfrm>
          <a:prstGeom prst="rect">
            <a:avLst/>
          </a:prstGeom>
        </p:spPr>
        <p:txBody>
          <a:bodyPr vert="horz" wrap="square" lIns="0" tIns="12065" rIns="0" bIns="0" rtlCol="0">
            <a:spAutoFit/>
          </a:bodyPr>
          <a:lstStyle/>
          <a:p>
            <a:pPr marL="12700" algn="just">
              <a:lnSpc>
                <a:spcPct val="150000"/>
              </a:lnSpc>
              <a:spcBef>
                <a:spcPts val="1110"/>
              </a:spcBef>
            </a:pPr>
            <a:r>
              <a:rPr lang="en-US" sz="2800" b="1" spc="-45" dirty="0">
                <a:latin typeface="Gill Sans MT" panose="020B0502020104020203" pitchFamily="34" charset="77"/>
                <a:cs typeface="Times New Roman"/>
              </a:rPr>
              <a:t>Part</a:t>
            </a:r>
            <a:r>
              <a:rPr lang="en-US" sz="2800" b="1" spc="-15" dirty="0">
                <a:latin typeface="Gill Sans MT" panose="020B0502020104020203" pitchFamily="34" charset="77"/>
                <a:cs typeface="Times New Roman"/>
              </a:rPr>
              <a:t> </a:t>
            </a:r>
            <a:r>
              <a:rPr lang="en-US" sz="2800" b="1" spc="-40" dirty="0">
                <a:latin typeface="Gill Sans MT" panose="020B0502020104020203" pitchFamily="34" charset="77"/>
                <a:cs typeface="Times New Roman"/>
              </a:rPr>
              <a:t>2</a:t>
            </a:r>
            <a:r>
              <a:rPr lang="en-US" sz="2800" b="1" spc="-15" dirty="0">
                <a:latin typeface="Gill Sans MT" panose="020B0502020104020203" pitchFamily="34" charset="77"/>
                <a:cs typeface="Times New Roman"/>
              </a:rPr>
              <a:t> </a:t>
            </a:r>
            <a:r>
              <a:rPr lang="en-US" sz="2800" b="1" dirty="0">
                <a:latin typeface="Gill Sans MT" panose="020B0502020104020203" pitchFamily="34" charset="77"/>
                <a:cs typeface="Times New Roman"/>
              </a:rPr>
              <a:t>-</a:t>
            </a:r>
            <a:r>
              <a:rPr lang="en-US" sz="2800" b="1" spc="-15" dirty="0">
                <a:latin typeface="Gill Sans MT" panose="020B0502020104020203" pitchFamily="34" charset="77"/>
                <a:cs typeface="Times New Roman"/>
              </a:rPr>
              <a:t> </a:t>
            </a:r>
            <a:r>
              <a:rPr lang="en-US" sz="2800" b="1" spc="-5" dirty="0">
                <a:latin typeface="Gill Sans MT" panose="020B0502020104020203" pitchFamily="34" charset="77"/>
                <a:cs typeface="Times New Roman"/>
              </a:rPr>
              <a:t>Qualification</a:t>
            </a:r>
            <a:r>
              <a:rPr lang="en-US" sz="2800" b="1" spc="-20" dirty="0">
                <a:latin typeface="Gill Sans MT" panose="020B0502020104020203" pitchFamily="34" charset="77"/>
                <a:cs typeface="Times New Roman"/>
              </a:rPr>
              <a:t> </a:t>
            </a:r>
            <a:r>
              <a:rPr lang="en-US" sz="2800" b="1" dirty="0">
                <a:latin typeface="Gill Sans MT" panose="020B0502020104020203" pitchFamily="34" charset="77"/>
                <a:cs typeface="Times New Roman"/>
              </a:rPr>
              <a:t>Assessment:</a:t>
            </a:r>
          </a:p>
          <a:p>
            <a:pPr marL="12700" marR="12700" algn="just">
              <a:lnSpc>
                <a:spcPct val="150000"/>
              </a:lnSpc>
            </a:pPr>
            <a:r>
              <a:rPr lang="en-US" sz="2800" spc="10" dirty="0">
                <a:latin typeface="Gill Sans MT" panose="020B0502020104020203" pitchFamily="34" charset="77"/>
                <a:cs typeface="Times New Roman"/>
              </a:rPr>
              <a:t>To </a:t>
            </a:r>
            <a:r>
              <a:rPr lang="en-US" sz="2800" spc="-25" dirty="0">
                <a:latin typeface="Gill Sans MT" panose="020B0502020104020203" pitchFamily="34" charset="77"/>
                <a:cs typeface="Times New Roman"/>
              </a:rPr>
              <a:t>address </a:t>
            </a:r>
            <a:r>
              <a:rPr lang="en-US" sz="2800" spc="-5" dirty="0">
                <a:latin typeface="Gill Sans MT" panose="020B0502020104020203" pitchFamily="34" charset="77"/>
                <a:cs typeface="Times New Roman"/>
              </a:rPr>
              <a:t>the </a:t>
            </a:r>
            <a:r>
              <a:rPr lang="en-US" sz="2800" spc="-40" dirty="0">
                <a:latin typeface="Gill Sans MT" panose="020B0502020104020203" pitchFamily="34" charset="77"/>
                <a:cs typeface="Times New Roman"/>
              </a:rPr>
              <a:t>issue, </a:t>
            </a:r>
            <a:r>
              <a:rPr lang="en-US" sz="2800" spc="-15" dirty="0" err="1">
                <a:latin typeface="Gill Sans MT" panose="020B0502020104020203" pitchFamily="34" charset="77"/>
                <a:cs typeface="Times New Roman"/>
              </a:rPr>
              <a:t>STEJEF</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initiated </a:t>
            </a:r>
            <a:r>
              <a:rPr lang="en-US" sz="2800" spc="-50" dirty="0">
                <a:latin typeface="Gill Sans MT" panose="020B0502020104020203" pitchFamily="34" charset="77"/>
                <a:cs typeface="Times New Roman"/>
              </a:rPr>
              <a:t>a</a:t>
            </a:r>
            <a:r>
              <a:rPr lang="en-US" sz="2800" spc="2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thorough </a:t>
            </a:r>
            <a:r>
              <a:rPr lang="en-US" sz="2800" spc="-25" dirty="0">
                <a:latin typeface="Gill Sans MT" panose="020B0502020104020203" pitchFamily="34" charset="77"/>
                <a:cs typeface="Times New Roman"/>
              </a:rPr>
              <a:t>assessment </a:t>
            </a:r>
            <a:r>
              <a:rPr lang="en-US" sz="2800" spc="-5" dirty="0">
                <a:latin typeface="Gill Sans MT" panose="020B0502020104020203" pitchFamily="34" charset="77"/>
                <a:cs typeface="Times New Roman"/>
              </a:rPr>
              <a:t>of the </a:t>
            </a:r>
            <a:r>
              <a:rPr lang="en-US" sz="2800" spc="-15" dirty="0">
                <a:latin typeface="Gill Sans MT" panose="020B0502020104020203" pitchFamily="34" charset="77"/>
                <a:cs typeface="Times New Roman"/>
              </a:rPr>
              <a:t>competence </a:t>
            </a:r>
            <a:r>
              <a:rPr lang="en-US" sz="2800" spc="-25" dirty="0">
                <a:latin typeface="Gill Sans MT" panose="020B0502020104020203" pitchFamily="34" charset="77"/>
                <a:cs typeface="Times New Roman"/>
              </a:rPr>
              <a:t>requirements </a:t>
            </a:r>
            <a:r>
              <a:rPr lang="en-US" sz="2800" spc="-20" dirty="0">
                <a:latin typeface="Gill Sans MT" panose="020B0502020104020203" pitchFamily="34" charset="77"/>
                <a:cs typeface="Times New Roman"/>
              </a:rPr>
              <a:t> </a:t>
            </a:r>
            <a:r>
              <a:rPr lang="en-US" sz="2800" dirty="0">
                <a:latin typeface="Gill Sans MT" panose="020B0502020104020203" pitchFamily="34" charset="77"/>
                <a:cs typeface="Times New Roman"/>
              </a:rPr>
              <a:t>for</a:t>
            </a:r>
            <a:r>
              <a:rPr lang="en-US" sz="2800" spc="-1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DPO.</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They</a:t>
            </a:r>
            <a:r>
              <a:rPr lang="en-US" sz="2800" spc="1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evaluated</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specific</a:t>
            </a:r>
            <a:r>
              <a:rPr lang="en-US" sz="2800" spc="-1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skills</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expertise,</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considering</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factors</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such</a:t>
            </a:r>
            <a:r>
              <a:rPr lang="en-US" sz="280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as:</a:t>
            </a:r>
            <a:endParaRPr lang="en-US" sz="2800" dirty="0">
              <a:latin typeface="Gill Sans MT" panose="020B0502020104020203" pitchFamily="34" charset="77"/>
              <a:cs typeface="Times New Roman"/>
            </a:endParaRPr>
          </a:p>
          <a:p>
            <a:pPr marL="241300" marR="10160" indent="-228600">
              <a:lnSpc>
                <a:spcPct val="150000"/>
              </a:lnSpc>
              <a:buFont typeface="Wingdings"/>
              <a:buChar char=""/>
              <a:tabLst>
                <a:tab pos="240665" algn="l"/>
                <a:tab pos="241300" algn="l"/>
              </a:tabLst>
            </a:pPr>
            <a:r>
              <a:rPr lang="en-US" sz="2800" spc="-50" dirty="0">
                <a:latin typeface="Gill Sans MT" panose="020B0502020104020203" pitchFamily="34" charset="77"/>
                <a:cs typeface="Times New Roman"/>
              </a:rPr>
              <a:t>Legal</a:t>
            </a:r>
            <a:r>
              <a:rPr lang="en-US" sz="2800" spc="5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Regulatory</a:t>
            </a:r>
            <a:r>
              <a:rPr lang="en-US" sz="2800" spc="6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Knowledge:</a:t>
            </a:r>
            <a:r>
              <a:rPr lang="en-US" sz="2800" spc="5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Understanding</a:t>
            </a:r>
            <a:r>
              <a:rPr lang="en-US" sz="2800" spc="5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5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5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laws,</a:t>
            </a:r>
            <a:r>
              <a:rPr lang="en-US" sz="2800" spc="5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including</a:t>
            </a:r>
            <a:r>
              <a:rPr lang="en-US" sz="2800" spc="5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5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Nigeria </a:t>
            </a:r>
            <a:r>
              <a:rPr lang="en-US" sz="2800" spc="-28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Act.</a:t>
            </a:r>
            <a:endParaRPr lang="en-US" sz="2800" dirty="0">
              <a:latin typeface="Gill Sans MT" panose="020B0502020104020203" pitchFamily="34" charset="77"/>
              <a:cs typeface="Times New Roman"/>
            </a:endParaRPr>
          </a:p>
          <a:p>
            <a:pPr marL="241300" marR="11430" indent="-228600">
              <a:lnSpc>
                <a:spcPct val="150000"/>
              </a:lnSpc>
              <a:spcBef>
                <a:spcPts val="25"/>
              </a:spcBef>
              <a:buFont typeface="Wingdings"/>
              <a:buChar char=""/>
              <a:tabLst>
                <a:tab pos="240665" algn="l"/>
                <a:tab pos="241300" algn="l"/>
              </a:tabLst>
            </a:pPr>
            <a:r>
              <a:rPr lang="en-US" sz="2800" spc="-5" dirty="0">
                <a:latin typeface="Gill Sans MT" panose="020B0502020104020203" pitchFamily="34" charset="77"/>
                <a:cs typeface="Times New Roman"/>
              </a:rPr>
              <a:t>Data </a:t>
            </a:r>
            <a:r>
              <a:rPr lang="en-US" sz="2800" spc="-45" dirty="0">
                <a:latin typeface="Gill Sans MT" panose="020B0502020104020203" pitchFamily="34" charset="77"/>
                <a:cs typeface="Times New Roman"/>
              </a:rPr>
              <a:t>Privacy</a:t>
            </a:r>
            <a:r>
              <a:rPr lang="en-US" sz="2800" spc="-4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Expertise:</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Knowledge </a:t>
            </a:r>
            <a:r>
              <a:rPr lang="en-US" sz="2800" spc="-5" dirty="0">
                <a:latin typeface="Gill Sans MT" panose="020B0502020104020203" pitchFamily="34" charset="77"/>
                <a:cs typeface="Times New Roman"/>
              </a:rPr>
              <a:t>of </a:t>
            </a:r>
            <a:r>
              <a:rPr lang="en-US" sz="2800" spc="-20" dirty="0">
                <a:latin typeface="Gill Sans MT" panose="020B0502020104020203" pitchFamily="34" charset="77"/>
                <a:cs typeface="Times New Roman"/>
              </a:rPr>
              <a:t>data </a:t>
            </a:r>
            <a:r>
              <a:rPr lang="en-US" sz="2800" spc="-45" dirty="0">
                <a:latin typeface="Gill Sans MT" panose="020B0502020104020203" pitchFamily="34" charset="77"/>
                <a:cs typeface="Times New Roman"/>
              </a:rPr>
              <a:t>privacy</a:t>
            </a:r>
            <a:r>
              <a:rPr lang="en-US" sz="2800" spc="-4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best </a:t>
            </a:r>
            <a:r>
              <a:rPr lang="en-US" sz="2800" spc="-30" dirty="0">
                <a:latin typeface="Gill Sans MT" panose="020B0502020104020203" pitchFamily="34" charset="77"/>
                <a:cs typeface="Times New Roman"/>
              </a:rPr>
              <a:t>practices,</a:t>
            </a:r>
            <a:r>
              <a:rPr lang="en-US" sz="2800" spc="-2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principles,</a:t>
            </a:r>
            <a:r>
              <a:rPr lang="en-US" sz="2800" spc="-3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 </a:t>
            </a:r>
            <a:r>
              <a:rPr lang="en-US" sz="2800" spc="-35" dirty="0">
                <a:latin typeface="Gill Sans MT" panose="020B0502020104020203" pitchFamily="34" charset="77"/>
                <a:cs typeface="Times New Roman"/>
              </a:rPr>
              <a:t>regulatory </a:t>
            </a:r>
            <a:r>
              <a:rPr lang="en-US" sz="2800" spc="-28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requirements.</a:t>
            </a:r>
            <a:endParaRPr lang="en-US" sz="2800" dirty="0">
              <a:latin typeface="Gill Sans MT" panose="020B0502020104020203" pitchFamily="34" charset="77"/>
              <a:cs typeface="Times New Roman"/>
            </a:endParaRPr>
          </a:p>
          <a:p>
            <a:pPr marL="241300" indent="-228600">
              <a:lnSpc>
                <a:spcPct val="150000"/>
              </a:lnSpc>
              <a:spcBef>
                <a:spcPts val="610"/>
              </a:spcBef>
              <a:buFont typeface="Wingdings"/>
              <a:buChar char=""/>
              <a:tabLst>
                <a:tab pos="240665" algn="l"/>
                <a:tab pos="241300" algn="l"/>
              </a:tabLst>
            </a:pPr>
            <a:r>
              <a:rPr lang="en-US" sz="2800" spc="-30" dirty="0">
                <a:latin typeface="Gill Sans MT" panose="020B0502020104020203" pitchFamily="34" charset="77"/>
                <a:cs typeface="Times New Roman"/>
              </a:rPr>
              <a:t>Technical</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Proficiency:</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Understanding</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technical</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aspects</a:t>
            </a:r>
            <a:r>
              <a:rPr lang="en-US" sz="2800" spc="-5" dirty="0">
                <a:latin typeface="Gill Sans MT" panose="020B0502020104020203" pitchFamily="34" charset="77"/>
                <a:cs typeface="Times New Roman"/>
              </a:rPr>
              <a:t> of</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processing</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security.</a:t>
            </a:r>
            <a:endParaRPr lang="en-US" sz="2800" dirty="0">
              <a:latin typeface="Gill Sans MT" panose="020B0502020104020203" pitchFamily="34" charset="77"/>
              <a:cs typeface="Times New Roman"/>
            </a:endParaRPr>
          </a:p>
          <a:p>
            <a:pPr marL="241300" indent="-228600">
              <a:lnSpc>
                <a:spcPct val="150000"/>
              </a:lnSpc>
              <a:spcBef>
                <a:spcPts val="640"/>
              </a:spcBef>
              <a:buFont typeface="Wingdings"/>
              <a:buChar char=""/>
              <a:tabLst>
                <a:tab pos="240665" algn="l"/>
                <a:tab pos="241300" algn="l"/>
              </a:tabLst>
            </a:pPr>
            <a:r>
              <a:rPr lang="en-US" sz="2800" spc="-20" dirty="0">
                <a:latin typeface="Gill Sans MT" panose="020B0502020104020203" pitchFamily="34" charset="77"/>
                <a:cs typeface="Times New Roman"/>
              </a:rPr>
              <a:t>Communication</a:t>
            </a:r>
            <a:r>
              <a:rPr lang="en-US" sz="2800" dirty="0">
                <a:latin typeface="Gill Sans MT" panose="020B0502020104020203" pitchFamily="34" charset="77"/>
                <a:cs typeface="Times New Roman"/>
              </a:rPr>
              <a:t> </a:t>
            </a:r>
            <a:r>
              <a:rPr lang="en-US" sz="2800" spc="-60" dirty="0">
                <a:latin typeface="Gill Sans MT" panose="020B0502020104020203" pitchFamily="34" charset="77"/>
                <a:cs typeface="Times New Roman"/>
              </a:rPr>
              <a:t>Skills:</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Effectively</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conveying</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policies</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requirements.</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6996112" y="777875"/>
            <a:ext cx="44196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Case Study</a:t>
            </a:r>
          </a:p>
        </p:txBody>
      </p:sp>
      <p:sp>
        <p:nvSpPr>
          <p:cNvPr id="5" name="object 5"/>
          <p:cNvSpPr txBox="1">
            <a:spLocks noGrp="1"/>
          </p:cNvSpPr>
          <p:nvPr>
            <p:ph type="sldNum" sz="quarter" idx="4294967295"/>
          </p:nvPr>
        </p:nvSpPr>
        <p:spPr>
          <a:xfrm>
            <a:off x="17105857" y="10170667"/>
            <a:ext cx="583430" cy="189347"/>
          </a:xfrm>
          <a:prstGeom prst="rect">
            <a:avLst/>
          </a:prstGeom>
        </p:spPr>
        <p:txBody>
          <a:bodyPr vert="horz" wrap="square" lIns="0" tIns="0" rIns="0" bIns="0" rtlCol="0">
            <a:spAutoFit/>
          </a:bodyPr>
          <a:lstStyle/>
          <a:p>
            <a:pPr marL="38100">
              <a:lnSpc>
                <a:spcPts val="1410"/>
              </a:lnSpc>
            </a:pPr>
            <a:fld id="{81D60167-4931-47E6-BA6A-407CBD079E47}" type="slidenum">
              <a:rPr dirty="0">
                <a:latin typeface="Gill Sans MT" panose="020B0502020104020203" pitchFamily="34" charset="0"/>
              </a:rPr>
              <a:pPr marL="38100">
                <a:lnSpc>
                  <a:spcPts val="1410"/>
                </a:lnSpc>
              </a:pPr>
              <a:t>58</a:t>
            </a:fld>
            <a:endParaRPr dirty="0">
              <a:latin typeface="Gill Sans MT" panose="020B0502020104020203" pitchFamily="34" charset="0"/>
            </a:endParaRPr>
          </a:p>
        </p:txBody>
      </p:sp>
      <p:cxnSp>
        <p:nvCxnSpPr>
          <p:cNvPr id="3" name="Straight Connector 2">
            <a:extLst>
              <a:ext uri="{FF2B5EF4-FFF2-40B4-BE49-F238E27FC236}">
                <a16:creationId xmlns:a16="http://schemas.microsoft.com/office/drawing/2014/main" id="{9C5AF360-2EE2-2125-29CE-1ED5AA1768F6}"/>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D7A048DC-917B-07D0-8072-A8D1B3EA7A47}"/>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58</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E45E1B59-8AE5-ED40-4876-2D8AA26B825F}"/>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0148530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2" y="1407954"/>
            <a:ext cx="17678399" cy="7842211"/>
          </a:xfrm>
          <a:prstGeom prst="rect">
            <a:avLst/>
          </a:prstGeom>
        </p:spPr>
        <p:txBody>
          <a:bodyPr vert="horz" wrap="square" lIns="0" tIns="12065" rIns="0" bIns="0" rtlCol="0">
            <a:spAutoFit/>
          </a:bodyPr>
          <a:lstStyle/>
          <a:p>
            <a:pPr marL="12700"/>
            <a:r>
              <a:rPr lang="en-US" sz="2800" b="1" spc="-60" dirty="0">
                <a:solidFill>
                  <a:srgbClr val="054C2C"/>
                </a:solidFill>
                <a:latin typeface="Gill Sans MT" panose="020B0502020104020203" pitchFamily="34" charset="77"/>
                <a:cs typeface="Times New Roman"/>
              </a:rPr>
              <a:t>1.</a:t>
            </a:r>
            <a:r>
              <a:rPr lang="en-US" sz="2800" b="1" spc="-10" dirty="0">
                <a:solidFill>
                  <a:srgbClr val="054C2C"/>
                </a:solidFill>
                <a:latin typeface="Gill Sans MT" panose="020B0502020104020203" pitchFamily="34" charset="77"/>
                <a:cs typeface="Times New Roman"/>
              </a:rPr>
              <a:t> </a:t>
            </a:r>
            <a:r>
              <a:rPr lang="en-US" sz="2800" b="1" spc="45" dirty="0">
                <a:solidFill>
                  <a:srgbClr val="054C2C"/>
                </a:solidFill>
                <a:latin typeface="Gill Sans MT" panose="020B0502020104020203" pitchFamily="34" charset="77"/>
                <a:cs typeface="Times New Roman"/>
              </a:rPr>
              <a:t>Do</a:t>
            </a:r>
            <a:r>
              <a:rPr lang="en-US" sz="2800" b="1" spc="-5" dirty="0">
                <a:solidFill>
                  <a:srgbClr val="054C2C"/>
                </a:solidFill>
                <a:latin typeface="Gill Sans MT" panose="020B0502020104020203" pitchFamily="34" charset="77"/>
                <a:cs typeface="Times New Roman"/>
              </a:rPr>
              <a:t> </a:t>
            </a:r>
            <a:r>
              <a:rPr lang="en-US" sz="2800" b="1" spc="-20" dirty="0" err="1">
                <a:solidFill>
                  <a:srgbClr val="054C2C"/>
                </a:solidFill>
                <a:latin typeface="Gill Sans MT" panose="020B0502020104020203" pitchFamily="34" charset="77"/>
                <a:cs typeface="Times New Roman"/>
              </a:rPr>
              <a:t>STEJEF</a:t>
            </a:r>
            <a:r>
              <a:rPr lang="en-US" sz="2800" b="1" spc="5" dirty="0">
                <a:solidFill>
                  <a:srgbClr val="054C2C"/>
                </a:solidFill>
                <a:latin typeface="Gill Sans MT" panose="020B0502020104020203" pitchFamily="34" charset="77"/>
                <a:cs typeface="Times New Roman"/>
              </a:rPr>
              <a:t> </a:t>
            </a:r>
            <a:r>
              <a:rPr lang="en-US" sz="2800" b="1" spc="-30" dirty="0">
                <a:solidFill>
                  <a:srgbClr val="054C2C"/>
                </a:solidFill>
                <a:latin typeface="Gill Sans MT" panose="020B0502020104020203" pitchFamily="34" charset="77"/>
                <a:cs typeface="Times New Roman"/>
              </a:rPr>
              <a:t>Corporation</a:t>
            </a:r>
            <a:r>
              <a:rPr lang="en-US" sz="2800" b="1" spc="-10" dirty="0">
                <a:solidFill>
                  <a:srgbClr val="054C2C"/>
                </a:solidFill>
                <a:latin typeface="Gill Sans MT" panose="020B0502020104020203" pitchFamily="34" charset="77"/>
                <a:cs typeface="Times New Roman"/>
              </a:rPr>
              <a:t> </a:t>
            </a:r>
            <a:r>
              <a:rPr lang="en-US" sz="2800" b="1" spc="-20" dirty="0">
                <a:solidFill>
                  <a:srgbClr val="054C2C"/>
                </a:solidFill>
                <a:latin typeface="Gill Sans MT" panose="020B0502020104020203" pitchFamily="34" charset="77"/>
                <a:cs typeface="Times New Roman"/>
              </a:rPr>
              <a:t>Really</a:t>
            </a:r>
            <a:r>
              <a:rPr lang="en-US" sz="2800" b="1" spc="-5" dirty="0">
                <a:solidFill>
                  <a:srgbClr val="054C2C"/>
                </a:solidFill>
                <a:latin typeface="Gill Sans MT" panose="020B0502020104020203" pitchFamily="34" charset="77"/>
                <a:cs typeface="Times New Roman"/>
              </a:rPr>
              <a:t> </a:t>
            </a:r>
            <a:r>
              <a:rPr lang="en-US" sz="2800" b="1" spc="45" dirty="0">
                <a:solidFill>
                  <a:srgbClr val="054C2C"/>
                </a:solidFill>
                <a:latin typeface="Gill Sans MT" panose="020B0502020104020203" pitchFamily="34" charset="77"/>
                <a:cs typeface="Times New Roman"/>
              </a:rPr>
              <a:t>Need</a:t>
            </a:r>
            <a:r>
              <a:rPr lang="en-US" sz="2800" b="1" dirty="0">
                <a:solidFill>
                  <a:srgbClr val="054C2C"/>
                </a:solidFill>
                <a:latin typeface="Gill Sans MT" panose="020B0502020104020203" pitchFamily="34" charset="77"/>
                <a:cs typeface="Times New Roman"/>
              </a:rPr>
              <a:t> </a:t>
            </a:r>
            <a:r>
              <a:rPr lang="en-US" sz="2800" b="1" spc="-30" dirty="0">
                <a:solidFill>
                  <a:srgbClr val="054C2C"/>
                </a:solidFill>
                <a:latin typeface="Gill Sans MT" panose="020B0502020104020203" pitchFamily="34" charset="77"/>
                <a:cs typeface="Times New Roman"/>
              </a:rPr>
              <a:t>a</a:t>
            </a:r>
            <a:r>
              <a:rPr lang="en-US" sz="2800" b="1" spc="-5" dirty="0">
                <a:solidFill>
                  <a:srgbClr val="054C2C"/>
                </a:solidFill>
                <a:latin typeface="Gill Sans MT" panose="020B0502020104020203" pitchFamily="34" charset="77"/>
                <a:cs typeface="Times New Roman"/>
              </a:rPr>
              <a:t> DPO?</a:t>
            </a:r>
            <a:endParaRPr lang="en-US" sz="2800" b="1" dirty="0">
              <a:solidFill>
                <a:srgbClr val="054C2C"/>
              </a:solidFill>
              <a:latin typeface="Gill Sans MT" panose="020B0502020104020203" pitchFamily="34" charset="77"/>
              <a:cs typeface="Times New Roman"/>
            </a:endParaRPr>
          </a:p>
          <a:p>
            <a:pPr marL="469900" marR="7620" indent="-457200" algn="just">
              <a:lnSpc>
                <a:spcPct val="140600"/>
              </a:lnSpc>
              <a:spcBef>
                <a:spcPts val="685"/>
              </a:spcBef>
              <a:buFont typeface="Arial" panose="020B0604020202020204" pitchFamily="34" charset="0"/>
              <a:buChar char="•"/>
            </a:pPr>
            <a:r>
              <a:rPr lang="en-US" sz="2800" spc="-20" dirty="0">
                <a:latin typeface="Gill Sans MT" panose="020B0502020104020203" pitchFamily="34" charset="77"/>
                <a:cs typeface="Times New Roman"/>
              </a:rPr>
              <a:t>Participants </a:t>
            </a:r>
            <a:r>
              <a:rPr lang="en-US" sz="2800" spc="-65" dirty="0">
                <a:latin typeface="Gill Sans MT" panose="020B0502020104020203" pitchFamily="34" charset="77"/>
                <a:cs typeface="Times New Roman"/>
              </a:rPr>
              <a:t>will </a:t>
            </a:r>
            <a:r>
              <a:rPr lang="en-US" sz="2800" spc="-40" dirty="0">
                <a:latin typeface="Gill Sans MT" panose="020B0502020104020203" pitchFamily="34" charset="77"/>
                <a:cs typeface="Times New Roman"/>
              </a:rPr>
              <a:t>engage </a:t>
            </a:r>
            <a:r>
              <a:rPr lang="en-US" sz="2800" spc="-35" dirty="0">
                <a:latin typeface="Gill Sans MT" panose="020B0502020104020203" pitchFamily="34" charset="77"/>
                <a:cs typeface="Times New Roman"/>
              </a:rPr>
              <a:t>in </a:t>
            </a:r>
            <a:r>
              <a:rPr lang="en-US" sz="2800" spc="-10" dirty="0">
                <a:latin typeface="Gill Sans MT" panose="020B0502020104020203" pitchFamily="34" charset="77"/>
                <a:cs typeface="Times New Roman"/>
              </a:rPr>
              <a:t>group </a:t>
            </a:r>
            <a:r>
              <a:rPr lang="en-US" sz="2800" spc="-25" dirty="0">
                <a:latin typeface="Gill Sans MT" panose="020B0502020104020203" pitchFamily="34" charset="77"/>
                <a:cs typeface="Times New Roman"/>
              </a:rPr>
              <a:t>discussions </a:t>
            </a:r>
            <a:r>
              <a:rPr lang="en-US" sz="2800" spc="10" dirty="0">
                <a:latin typeface="Gill Sans MT" panose="020B0502020104020203" pitchFamily="34" charset="77"/>
                <a:cs typeface="Times New Roman"/>
              </a:rPr>
              <a:t>to </a:t>
            </a:r>
            <a:r>
              <a:rPr lang="en-US" sz="2800" spc="-30" dirty="0">
                <a:latin typeface="Gill Sans MT" panose="020B0502020104020203" pitchFamily="34" charset="77"/>
                <a:cs typeface="Times New Roman"/>
              </a:rPr>
              <a:t>decide </a:t>
            </a:r>
            <a:r>
              <a:rPr lang="en-US" sz="2800" spc="-20" dirty="0">
                <a:latin typeface="Gill Sans MT" panose="020B0502020104020203" pitchFamily="34" charset="77"/>
                <a:cs typeface="Times New Roman"/>
              </a:rPr>
              <a:t>whether </a:t>
            </a:r>
            <a:r>
              <a:rPr lang="en-US" sz="2800" spc="-10" dirty="0" err="1">
                <a:latin typeface="Gill Sans MT" panose="020B0502020104020203" pitchFamily="34" charset="77"/>
                <a:cs typeface="Times New Roman"/>
              </a:rPr>
              <a:t>STEJEF</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should </a:t>
            </a:r>
            <a:r>
              <a:rPr lang="en-US" sz="2800" spc="-10" dirty="0">
                <a:latin typeface="Gill Sans MT" panose="020B0502020104020203" pitchFamily="34" charset="77"/>
                <a:cs typeface="Times New Roman"/>
              </a:rPr>
              <a:t>appoint </a:t>
            </a:r>
            <a:r>
              <a:rPr lang="en-US" sz="2800" spc="-50" dirty="0">
                <a:latin typeface="Gill Sans MT" panose="020B0502020104020203" pitchFamily="34" charset="77"/>
                <a:cs typeface="Times New Roman"/>
              </a:rPr>
              <a:t>a </a:t>
            </a:r>
            <a:r>
              <a:rPr lang="en-US" sz="2800" spc="20" dirty="0">
                <a:latin typeface="Gill Sans MT" panose="020B0502020104020203" pitchFamily="34" charset="77"/>
                <a:cs typeface="Times New Roman"/>
              </a:rPr>
              <a:t>DPO. </a:t>
            </a:r>
            <a:r>
              <a:rPr lang="en-US" sz="2800" spc="-28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They</a:t>
            </a:r>
            <a:r>
              <a:rPr lang="en-US" sz="2800" spc="-30" dirty="0">
                <a:latin typeface="Gill Sans MT" panose="020B0502020104020203" pitchFamily="34" charset="77"/>
                <a:cs typeface="Times New Roman"/>
              </a:rPr>
              <a:t> </a:t>
            </a:r>
            <a:r>
              <a:rPr lang="en-US" sz="2800" spc="-65" dirty="0">
                <a:latin typeface="Gill Sans MT" panose="020B0502020104020203" pitchFamily="34" charset="77"/>
                <a:cs typeface="Times New Roman"/>
              </a:rPr>
              <a:t>will</a:t>
            </a:r>
            <a:r>
              <a:rPr lang="en-US" sz="2800" spc="-6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consider</a:t>
            </a:r>
            <a:r>
              <a:rPr lang="en-US" sz="2800" spc="-1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data</a:t>
            </a:r>
            <a:r>
              <a:rPr lang="en-US" sz="2800" spc="-20" dirty="0">
                <a:latin typeface="Gill Sans MT" panose="020B0502020104020203" pitchFamily="34" charset="77"/>
                <a:cs typeface="Times New Roman"/>
              </a:rPr>
              <a:t> breach</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incident,</a:t>
            </a:r>
            <a:r>
              <a:rPr lang="en-US" sz="2800" spc="-2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 </a:t>
            </a:r>
            <a:r>
              <a:rPr lang="en-US" sz="2800" spc="-15" dirty="0">
                <a:latin typeface="Gill Sans MT" panose="020B0502020104020203" pitchFamily="34" charset="77"/>
                <a:cs typeface="Times New Roman"/>
              </a:rPr>
              <a:t>scope</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 </a:t>
            </a:r>
            <a:r>
              <a:rPr lang="en-US" sz="2800" spc="-20" dirty="0">
                <a:latin typeface="Gill Sans MT" panose="020B0502020104020203" pitchFamily="34" charset="77"/>
                <a:cs typeface="Times New Roman"/>
              </a:rPr>
              <a:t>personal</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data</a:t>
            </a:r>
            <a:r>
              <a:rPr lang="en-US" sz="2800" spc="-20" dirty="0">
                <a:latin typeface="Gill Sans MT" panose="020B0502020104020203" pitchFamily="34" charset="77"/>
                <a:cs typeface="Times New Roman"/>
              </a:rPr>
              <a:t> processed,</a:t>
            </a:r>
            <a:r>
              <a:rPr lang="en-US" sz="2800" spc="-15" dirty="0">
                <a:latin typeface="Gill Sans MT" panose="020B0502020104020203" pitchFamily="34" charset="77"/>
                <a:cs typeface="Times New Roman"/>
              </a:rPr>
              <a:t> and </a:t>
            </a:r>
            <a:r>
              <a:rPr lang="en-US" sz="2800" spc="-5" dirty="0">
                <a:latin typeface="Gill Sans MT" panose="020B0502020104020203" pitchFamily="34" charset="77"/>
                <a:cs typeface="Times New Roman"/>
              </a:rPr>
              <a:t>the </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implications</a:t>
            </a:r>
            <a:r>
              <a:rPr lang="en-US" sz="2800" spc="-4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5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5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Nigeria</a:t>
            </a:r>
            <a:r>
              <a:rPr lang="en-US" sz="2800" spc="-5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4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4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Act.</a:t>
            </a:r>
            <a:r>
              <a:rPr lang="en-US" sz="2800" spc="-4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Through</a:t>
            </a:r>
            <a:r>
              <a:rPr lang="en-US" sz="2800" spc="-4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this,</a:t>
            </a:r>
            <a:r>
              <a:rPr lang="en-US" sz="2800" spc="-5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they</a:t>
            </a:r>
            <a:r>
              <a:rPr lang="en-US" sz="2800" spc="-40" dirty="0">
                <a:latin typeface="Gill Sans MT" panose="020B0502020104020203" pitchFamily="34" charset="77"/>
                <a:cs typeface="Times New Roman"/>
              </a:rPr>
              <a:t> </a:t>
            </a:r>
            <a:r>
              <a:rPr lang="en-US" sz="2800" spc="-60" dirty="0">
                <a:latin typeface="Gill Sans MT" panose="020B0502020104020203" pitchFamily="34" charset="77"/>
                <a:cs typeface="Times New Roman"/>
              </a:rPr>
              <a:t>will</a:t>
            </a:r>
            <a:r>
              <a:rPr lang="en-US" sz="2800" spc="-5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assess</a:t>
            </a:r>
            <a:r>
              <a:rPr lang="en-US" sz="2800" spc="-4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4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need</a:t>
            </a:r>
            <a:r>
              <a:rPr lang="en-US" sz="2800" spc="-50" dirty="0">
                <a:latin typeface="Gill Sans MT" panose="020B0502020104020203" pitchFamily="34" charset="77"/>
                <a:cs typeface="Times New Roman"/>
              </a:rPr>
              <a:t> </a:t>
            </a:r>
            <a:r>
              <a:rPr lang="en-US" sz="2800" dirty="0">
                <a:latin typeface="Gill Sans MT" panose="020B0502020104020203" pitchFamily="34" charset="77"/>
                <a:cs typeface="Times New Roman"/>
              </a:rPr>
              <a:t>for</a:t>
            </a:r>
            <a:r>
              <a:rPr lang="en-US" sz="2800" spc="-50" dirty="0">
                <a:latin typeface="Gill Sans MT" panose="020B0502020104020203" pitchFamily="34" charset="77"/>
                <a:cs typeface="Times New Roman"/>
              </a:rPr>
              <a:t> a</a:t>
            </a:r>
            <a:r>
              <a:rPr lang="en-US" sz="2800" spc="-4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DPO </a:t>
            </a:r>
            <a:r>
              <a:rPr lang="en-US" sz="2800" spc="-285" dirty="0">
                <a:latin typeface="Gill Sans MT" panose="020B0502020104020203" pitchFamily="34" charset="77"/>
                <a:cs typeface="Times New Roman"/>
              </a:rPr>
              <a:t> </a:t>
            </a:r>
            <a:r>
              <a:rPr lang="en-US" sz="2800" spc="-70" dirty="0">
                <a:latin typeface="Gill Sans MT" panose="020B0502020104020203" pitchFamily="34" charset="77"/>
                <a:cs typeface="Times New Roman"/>
              </a:rPr>
              <a:t>w</a:t>
            </a:r>
            <a:r>
              <a:rPr lang="en-US" sz="2800" spc="-20" dirty="0">
                <a:latin typeface="Gill Sans MT" panose="020B0502020104020203" pitchFamily="34" charset="77"/>
                <a:cs typeface="Times New Roman"/>
              </a:rPr>
              <a:t>ithin</a:t>
            </a:r>
            <a:r>
              <a:rPr lang="en-US" sz="2800" dirty="0">
                <a:latin typeface="Gill Sans MT" panose="020B0502020104020203" pitchFamily="34" charset="77"/>
                <a:cs typeface="Times New Roman"/>
              </a:rPr>
              <a:t> </a:t>
            </a:r>
            <a:r>
              <a:rPr lang="en-US" sz="2800" spc="-45" dirty="0" err="1">
                <a:latin typeface="Gill Sans MT" panose="020B0502020104020203" pitchFamily="34" charset="77"/>
                <a:cs typeface="Times New Roman"/>
              </a:rPr>
              <a:t>ST</a:t>
            </a:r>
            <a:r>
              <a:rPr lang="en-US" sz="2800" spc="50" dirty="0" err="1">
                <a:latin typeface="Gill Sans MT" panose="020B0502020104020203" pitchFamily="34" charset="77"/>
                <a:cs typeface="Times New Roman"/>
              </a:rPr>
              <a:t>E</a:t>
            </a:r>
            <a:r>
              <a:rPr lang="en-US" sz="2800" spc="-10" dirty="0" err="1">
                <a:latin typeface="Gill Sans MT" panose="020B0502020104020203" pitchFamily="34" charset="77"/>
                <a:cs typeface="Times New Roman"/>
              </a:rPr>
              <a:t>JE</a:t>
            </a:r>
            <a:r>
              <a:rPr lang="en-US" sz="2800" spc="-5" dirty="0" err="1">
                <a:latin typeface="Gill Sans MT" panose="020B0502020104020203" pitchFamily="34" charset="77"/>
                <a:cs typeface="Times New Roman"/>
              </a:rPr>
              <a:t>F</a:t>
            </a:r>
            <a:r>
              <a:rPr lang="en-US" sz="2800" spc="-40" dirty="0">
                <a:latin typeface="Gill Sans MT" panose="020B0502020104020203" pitchFamily="34" charset="77"/>
                <a:cs typeface="Times New Roman"/>
              </a:rPr>
              <a:t>.</a:t>
            </a:r>
            <a:r>
              <a:rPr lang="en-US" sz="2800" spc="-1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a:t>
            </a:r>
            <a:r>
              <a:rPr lang="en-US" sz="2800" spc="-35" dirty="0">
                <a:latin typeface="Gill Sans MT" panose="020B0502020104020203" pitchFamily="34" charset="77"/>
                <a:cs typeface="Times New Roman"/>
              </a:rPr>
              <a:t>hi</a:t>
            </a:r>
            <a:r>
              <a:rPr lang="en-US" sz="2800" spc="-30" dirty="0">
                <a:latin typeface="Gill Sans MT" panose="020B0502020104020203" pitchFamily="34" charset="77"/>
                <a:cs typeface="Times New Roman"/>
              </a:rPr>
              <a:t>s</a:t>
            </a:r>
            <a:r>
              <a:rPr lang="en-US" sz="2800" spc="-10" dirty="0">
                <a:latin typeface="Gill Sans MT" panose="020B0502020104020203" pitchFamily="34" charset="77"/>
                <a:cs typeface="Times New Roman"/>
              </a:rPr>
              <a:t> </a:t>
            </a:r>
            <a:r>
              <a:rPr lang="en-US" sz="2800" spc="-70" dirty="0">
                <a:latin typeface="Gill Sans MT" panose="020B0502020104020203" pitchFamily="34" charset="77"/>
                <a:cs typeface="Times New Roman"/>
              </a:rPr>
              <a:t>w</a:t>
            </a:r>
            <a:r>
              <a:rPr lang="en-US" sz="2800" spc="-60" dirty="0">
                <a:latin typeface="Gill Sans MT" panose="020B0502020104020203" pitchFamily="34" charset="77"/>
                <a:cs typeface="Times New Roman"/>
              </a:rPr>
              <a:t>ill</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b</a:t>
            </a:r>
            <a:r>
              <a:rPr lang="en-US" sz="2800" spc="-10" dirty="0">
                <a:latin typeface="Gill Sans MT" panose="020B0502020104020203" pitchFamily="34" charset="77"/>
                <a:cs typeface="Times New Roman"/>
              </a:rPr>
              <a:t>e</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do</a:t>
            </a:r>
            <a:r>
              <a:rPr lang="en-US" sz="2800" spc="-20" dirty="0">
                <a:latin typeface="Gill Sans MT" panose="020B0502020104020203" pitchFamily="34" charset="77"/>
                <a:cs typeface="Times New Roman"/>
              </a:rPr>
              <a:t>n</a:t>
            </a:r>
            <a:r>
              <a:rPr lang="en-US" sz="2800" spc="-10" dirty="0">
                <a:latin typeface="Gill Sans MT" panose="020B0502020104020203" pitchFamily="34" charset="77"/>
                <a:cs typeface="Times New Roman"/>
              </a:rPr>
              <a:t>e</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for</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7</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minutes. </a:t>
            </a:r>
          </a:p>
          <a:p>
            <a:pPr marL="469900" marR="7620" indent="-457200" algn="just">
              <a:lnSpc>
                <a:spcPct val="140600"/>
              </a:lnSpc>
              <a:spcBef>
                <a:spcPts val="685"/>
              </a:spcBef>
              <a:buFont typeface="Arial" panose="020B0604020202020204" pitchFamily="34" charset="0"/>
              <a:buChar char="•"/>
            </a:pPr>
            <a:endParaRPr lang="en-US" sz="2800" dirty="0">
              <a:latin typeface="Gill Sans MT" panose="020B0502020104020203" pitchFamily="34" charset="77"/>
              <a:cs typeface="Times New Roman"/>
            </a:endParaRPr>
          </a:p>
          <a:p>
            <a:pPr marL="12700" algn="just"/>
            <a:r>
              <a:rPr lang="en-US" sz="2800" b="1" spc="-15" dirty="0">
                <a:solidFill>
                  <a:srgbClr val="054C2C"/>
                </a:solidFill>
                <a:latin typeface="Gill Sans MT" panose="020B0502020104020203" pitchFamily="34" charset="77"/>
                <a:cs typeface="Times New Roman"/>
              </a:rPr>
              <a:t>2.</a:t>
            </a:r>
            <a:r>
              <a:rPr lang="en-US" sz="2800" b="1" spc="-5" dirty="0">
                <a:solidFill>
                  <a:srgbClr val="054C2C"/>
                </a:solidFill>
                <a:latin typeface="Gill Sans MT" panose="020B0502020104020203" pitchFamily="34" charset="77"/>
                <a:cs typeface="Times New Roman"/>
              </a:rPr>
              <a:t> </a:t>
            </a:r>
            <a:r>
              <a:rPr lang="en-US" sz="2800" b="1" spc="-20" dirty="0">
                <a:solidFill>
                  <a:srgbClr val="054C2C"/>
                </a:solidFill>
                <a:latin typeface="Gill Sans MT" panose="020B0502020104020203" pitchFamily="34" charset="77"/>
                <a:cs typeface="Times New Roman"/>
              </a:rPr>
              <a:t>Additional</a:t>
            </a:r>
            <a:r>
              <a:rPr lang="en-US" sz="2800" b="1" dirty="0">
                <a:solidFill>
                  <a:srgbClr val="054C2C"/>
                </a:solidFill>
                <a:latin typeface="Gill Sans MT" panose="020B0502020104020203" pitchFamily="34" charset="77"/>
                <a:cs typeface="Times New Roman"/>
              </a:rPr>
              <a:t> </a:t>
            </a:r>
            <a:r>
              <a:rPr lang="en-US" sz="2800" b="1" spc="-10" dirty="0">
                <a:solidFill>
                  <a:srgbClr val="054C2C"/>
                </a:solidFill>
                <a:latin typeface="Gill Sans MT" panose="020B0502020104020203" pitchFamily="34" charset="77"/>
                <a:cs typeface="Times New Roman"/>
              </a:rPr>
              <a:t>Considerations</a:t>
            </a:r>
            <a:r>
              <a:rPr lang="en-US" sz="2800" b="1" dirty="0">
                <a:solidFill>
                  <a:srgbClr val="054C2C"/>
                </a:solidFill>
                <a:latin typeface="Gill Sans MT" panose="020B0502020104020203" pitchFamily="34" charset="77"/>
                <a:cs typeface="Times New Roman"/>
              </a:rPr>
              <a:t> </a:t>
            </a:r>
            <a:r>
              <a:rPr lang="en-US" sz="2800" b="1" spc="-50" dirty="0">
                <a:solidFill>
                  <a:srgbClr val="054C2C"/>
                </a:solidFill>
                <a:latin typeface="Gill Sans MT" panose="020B0502020104020203" pitchFamily="34" charset="77"/>
                <a:cs typeface="Times New Roman"/>
              </a:rPr>
              <a:t>for</a:t>
            </a:r>
            <a:r>
              <a:rPr lang="en-US" sz="2800" b="1" spc="-10" dirty="0">
                <a:solidFill>
                  <a:srgbClr val="054C2C"/>
                </a:solidFill>
                <a:latin typeface="Gill Sans MT" panose="020B0502020104020203" pitchFamily="34" charset="77"/>
                <a:cs typeface="Times New Roman"/>
              </a:rPr>
              <a:t> </a:t>
            </a:r>
            <a:r>
              <a:rPr lang="en-US" sz="2800" b="1" spc="25" dirty="0">
                <a:solidFill>
                  <a:srgbClr val="054C2C"/>
                </a:solidFill>
                <a:latin typeface="Gill Sans MT" panose="020B0502020104020203" pitchFamily="34" charset="77"/>
                <a:cs typeface="Times New Roman"/>
              </a:rPr>
              <a:t>DPO</a:t>
            </a:r>
            <a:r>
              <a:rPr lang="en-US" sz="2800" b="1" spc="-5" dirty="0">
                <a:solidFill>
                  <a:srgbClr val="054C2C"/>
                </a:solidFill>
                <a:latin typeface="Gill Sans MT" panose="020B0502020104020203" pitchFamily="34" charset="77"/>
                <a:cs typeface="Times New Roman"/>
              </a:rPr>
              <a:t> </a:t>
            </a:r>
            <a:r>
              <a:rPr lang="en-US" sz="2800" b="1" spc="-15" dirty="0">
                <a:solidFill>
                  <a:srgbClr val="054C2C"/>
                </a:solidFill>
                <a:latin typeface="Gill Sans MT" panose="020B0502020104020203" pitchFamily="34" charset="77"/>
                <a:cs typeface="Times New Roman"/>
              </a:rPr>
              <a:t>Appointment:</a:t>
            </a:r>
            <a:endParaRPr lang="en-US" sz="2800" b="1" dirty="0">
              <a:solidFill>
                <a:srgbClr val="054C2C"/>
              </a:solidFill>
              <a:latin typeface="Gill Sans MT" panose="020B0502020104020203" pitchFamily="34" charset="77"/>
              <a:cs typeface="Times New Roman"/>
            </a:endParaRPr>
          </a:p>
          <a:p>
            <a:pPr marL="469900" marR="5080" indent="-457200" algn="just">
              <a:lnSpc>
                <a:spcPct val="140600"/>
              </a:lnSpc>
              <a:spcBef>
                <a:spcPts val="675"/>
              </a:spcBef>
              <a:buFont typeface="Arial" panose="020B0604020202020204" pitchFamily="34" charset="0"/>
              <a:buChar char="•"/>
            </a:pPr>
            <a:r>
              <a:rPr lang="en-US" sz="2800" spc="-20" dirty="0">
                <a:latin typeface="Gill Sans MT" panose="020B0502020104020203" pitchFamily="34" charset="77"/>
                <a:cs typeface="Times New Roman"/>
              </a:rPr>
              <a:t>Participants </a:t>
            </a:r>
            <a:r>
              <a:rPr lang="en-US" sz="2800" spc="-65" dirty="0">
                <a:latin typeface="Gill Sans MT" panose="020B0502020104020203" pitchFamily="34" charset="77"/>
                <a:cs typeface="Times New Roman"/>
              </a:rPr>
              <a:t>will </a:t>
            </a:r>
            <a:r>
              <a:rPr lang="en-US" sz="2800" spc="-25" dirty="0">
                <a:latin typeface="Gill Sans MT" panose="020B0502020104020203" pitchFamily="34" charset="77"/>
                <a:cs typeface="Times New Roman"/>
              </a:rPr>
              <a:t>explore </a:t>
            </a:r>
            <a:r>
              <a:rPr lang="en-US" sz="2800" spc="-5" dirty="0">
                <a:latin typeface="Gill Sans MT" panose="020B0502020104020203" pitchFamily="34" charset="77"/>
                <a:cs typeface="Times New Roman"/>
              </a:rPr>
              <a:t>other </a:t>
            </a:r>
            <a:r>
              <a:rPr lang="en-US" sz="2800" spc="-35" dirty="0">
                <a:latin typeface="Gill Sans MT" panose="020B0502020104020203" pitchFamily="34" charset="77"/>
                <a:cs typeface="Times New Roman"/>
              </a:rPr>
              <a:t>specific </a:t>
            </a:r>
            <a:r>
              <a:rPr lang="en-US" sz="2800" spc="-20" dirty="0">
                <a:latin typeface="Gill Sans MT" panose="020B0502020104020203" pitchFamily="34" charset="77"/>
                <a:cs typeface="Times New Roman"/>
              </a:rPr>
              <a:t>considerations </a:t>
            </a:r>
            <a:r>
              <a:rPr lang="en-US" sz="2800" dirty="0">
                <a:latin typeface="Gill Sans MT" panose="020B0502020104020203" pitchFamily="34" charset="77"/>
                <a:cs typeface="Times New Roman"/>
              </a:rPr>
              <a:t>that </a:t>
            </a:r>
            <a:r>
              <a:rPr lang="en-US" sz="2800" spc="-10" dirty="0" err="1">
                <a:latin typeface="Gill Sans MT" panose="020B0502020104020203" pitchFamily="34" charset="77"/>
                <a:cs typeface="Times New Roman"/>
              </a:rPr>
              <a:t>STEJEF</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should </a:t>
            </a:r>
            <a:r>
              <a:rPr lang="en-US" sz="2800" spc="-25" dirty="0">
                <a:latin typeface="Gill Sans MT" panose="020B0502020104020203" pitchFamily="34" charset="77"/>
                <a:cs typeface="Times New Roman"/>
              </a:rPr>
              <a:t>take </a:t>
            </a:r>
            <a:r>
              <a:rPr lang="en-US" sz="2800" spc="-5" dirty="0">
                <a:latin typeface="Gill Sans MT" panose="020B0502020104020203" pitchFamily="34" charset="77"/>
                <a:cs typeface="Times New Roman"/>
              </a:rPr>
              <a:t>into </a:t>
            </a:r>
            <a:r>
              <a:rPr lang="en-US" sz="2800" spc="-15" dirty="0">
                <a:latin typeface="Gill Sans MT" panose="020B0502020104020203" pitchFamily="34" charset="77"/>
                <a:cs typeface="Times New Roman"/>
              </a:rPr>
              <a:t>account </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when </a:t>
            </a:r>
            <a:r>
              <a:rPr lang="en-US" sz="2800" spc="-20" dirty="0">
                <a:latin typeface="Gill Sans MT" panose="020B0502020104020203" pitchFamily="34" charset="77"/>
                <a:cs typeface="Times New Roman"/>
              </a:rPr>
              <a:t>appointing </a:t>
            </a:r>
            <a:r>
              <a:rPr lang="en-US" sz="2800" spc="-50" dirty="0">
                <a:latin typeface="Gill Sans MT" panose="020B0502020104020203" pitchFamily="34" charset="77"/>
                <a:cs typeface="Times New Roman"/>
              </a:rPr>
              <a:t>a </a:t>
            </a:r>
            <a:r>
              <a:rPr lang="en-US" sz="2800" spc="40" dirty="0">
                <a:latin typeface="Gill Sans MT" panose="020B0502020104020203" pitchFamily="34" charset="77"/>
                <a:cs typeface="Times New Roman"/>
              </a:rPr>
              <a:t>DPO </a:t>
            </a:r>
            <a:r>
              <a:rPr lang="en-US" sz="2800" spc="-10" dirty="0">
                <a:latin typeface="Gill Sans MT" panose="020B0502020104020203" pitchFamily="34" charset="77"/>
                <a:cs typeface="Times New Roman"/>
              </a:rPr>
              <a:t>through group </a:t>
            </a:r>
            <a:r>
              <a:rPr lang="en-US" sz="2800" spc="-25" dirty="0">
                <a:latin typeface="Gill Sans MT" panose="020B0502020104020203" pitchFamily="34" charset="77"/>
                <a:cs typeface="Times New Roman"/>
              </a:rPr>
              <a:t>discussions. </a:t>
            </a:r>
            <a:r>
              <a:rPr lang="en-US" sz="2800" spc="-20" dirty="0">
                <a:latin typeface="Gill Sans MT" panose="020B0502020104020203" pitchFamily="34" charset="77"/>
                <a:cs typeface="Times New Roman"/>
              </a:rPr>
              <a:t>These </a:t>
            </a:r>
            <a:r>
              <a:rPr lang="en-US" sz="2800" spc="-55" dirty="0">
                <a:latin typeface="Gill Sans MT" panose="020B0502020104020203" pitchFamily="34" charset="77"/>
                <a:cs typeface="Times New Roman"/>
              </a:rPr>
              <a:t>may </a:t>
            </a:r>
            <a:r>
              <a:rPr lang="en-US" sz="2800" spc="-30" dirty="0">
                <a:latin typeface="Gill Sans MT" panose="020B0502020104020203" pitchFamily="34" charset="77"/>
                <a:cs typeface="Times New Roman"/>
              </a:rPr>
              <a:t>include </a:t>
            </a:r>
            <a:r>
              <a:rPr lang="en-US" sz="2800" spc="-5"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organization's </a:t>
            </a:r>
            <a:r>
              <a:rPr lang="en-US" sz="2800" spc="-40" dirty="0">
                <a:latin typeface="Gill Sans MT" panose="020B0502020104020203" pitchFamily="34" charset="77"/>
                <a:cs typeface="Times New Roman"/>
              </a:rPr>
              <a:t>size, </a:t>
            </a:r>
            <a:r>
              <a:rPr lang="en-US" sz="2800" spc="-35" dirty="0">
                <a:latin typeface="Gill Sans MT" panose="020B0502020104020203" pitchFamily="34" charset="77"/>
                <a:cs typeface="Times New Roman"/>
              </a:rPr>
              <a:t> complexity, </a:t>
            </a:r>
            <a:r>
              <a:rPr lang="en-US" sz="2800" spc="-5"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volume </a:t>
            </a:r>
            <a:r>
              <a:rPr lang="en-US" sz="2800" spc="-10" dirty="0">
                <a:latin typeface="Gill Sans MT" panose="020B0502020104020203" pitchFamily="34" charset="77"/>
                <a:cs typeface="Times New Roman"/>
              </a:rPr>
              <a:t>of </a:t>
            </a:r>
            <a:r>
              <a:rPr lang="en-US" sz="2800" spc="-20" dirty="0">
                <a:latin typeface="Gill Sans MT" panose="020B0502020104020203" pitchFamily="34" charset="77"/>
                <a:cs typeface="Times New Roman"/>
              </a:rPr>
              <a:t>data </a:t>
            </a:r>
            <a:r>
              <a:rPr lang="en-US" sz="2800" spc="-25" dirty="0">
                <a:latin typeface="Gill Sans MT" panose="020B0502020104020203" pitchFamily="34" charset="77"/>
                <a:cs typeface="Times New Roman"/>
              </a:rPr>
              <a:t>processing, </a:t>
            </a:r>
            <a:r>
              <a:rPr lang="en-US" sz="2800" spc="-15" dirty="0">
                <a:latin typeface="Gill Sans MT" panose="020B0502020104020203" pitchFamily="34" charset="77"/>
                <a:cs typeface="Times New Roman"/>
              </a:rPr>
              <a:t>and </a:t>
            </a:r>
            <a:r>
              <a:rPr lang="en-US" sz="2800" spc="-5" dirty="0">
                <a:latin typeface="Gill Sans MT" panose="020B0502020104020203" pitchFamily="34" charset="77"/>
                <a:cs typeface="Times New Roman"/>
              </a:rPr>
              <a:t>the </a:t>
            </a:r>
            <a:r>
              <a:rPr lang="en-US" sz="2800" spc="-20" dirty="0">
                <a:latin typeface="Gill Sans MT" panose="020B0502020104020203" pitchFamily="34" charset="77"/>
                <a:cs typeface="Times New Roman"/>
              </a:rPr>
              <a:t>potential impact </a:t>
            </a:r>
            <a:r>
              <a:rPr lang="en-US" sz="2800" spc="5" dirty="0">
                <a:latin typeface="Gill Sans MT" panose="020B0502020104020203" pitchFamily="34" charset="77"/>
                <a:cs typeface="Times New Roman"/>
              </a:rPr>
              <a:t>on </a:t>
            </a:r>
            <a:r>
              <a:rPr lang="en-US" sz="2800" spc="-20" dirty="0">
                <a:latin typeface="Gill Sans MT" panose="020B0502020104020203" pitchFamily="34" charset="77"/>
                <a:cs typeface="Times New Roman"/>
              </a:rPr>
              <a:t>data </a:t>
            </a:r>
            <a:r>
              <a:rPr lang="en-US" sz="2800" spc="-25" dirty="0">
                <a:latin typeface="Gill Sans MT" panose="020B0502020104020203" pitchFamily="34" charset="77"/>
                <a:cs typeface="Times New Roman"/>
              </a:rPr>
              <a:t>subjects. </a:t>
            </a:r>
            <a:r>
              <a:rPr lang="en-US" sz="2800" spc="-35" dirty="0">
                <a:latin typeface="Gill Sans MT" panose="020B0502020104020203" pitchFamily="34" charset="77"/>
                <a:cs typeface="Times New Roman"/>
              </a:rPr>
              <a:t>They </a:t>
            </a:r>
            <a:r>
              <a:rPr lang="en-US" sz="2800" spc="-65" dirty="0">
                <a:latin typeface="Gill Sans MT" panose="020B0502020104020203" pitchFamily="34" charset="77"/>
                <a:cs typeface="Times New Roman"/>
              </a:rPr>
              <a:t>will </a:t>
            </a:r>
            <a:r>
              <a:rPr lang="en-US" sz="2800" spc="-6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discuss</a:t>
            </a:r>
            <a:r>
              <a:rPr lang="en-US" sz="2800" spc="-6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how</a:t>
            </a:r>
            <a:r>
              <a:rPr lang="en-US" sz="2800" spc="-6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these</a:t>
            </a:r>
            <a:r>
              <a:rPr lang="en-US" sz="2800" spc="-6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factors</a:t>
            </a:r>
            <a:r>
              <a:rPr lang="en-US" sz="2800" spc="-6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influence</a:t>
            </a:r>
            <a:r>
              <a:rPr lang="en-US" sz="2800" spc="-6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6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decision</a:t>
            </a:r>
            <a:r>
              <a:rPr lang="en-US" sz="2800" spc="-6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7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appoint</a:t>
            </a:r>
            <a:r>
              <a:rPr lang="en-US" sz="2800" spc="-6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6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DPO.</a:t>
            </a:r>
            <a:r>
              <a:rPr lang="en-US" sz="2800" spc="-5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This</a:t>
            </a:r>
            <a:r>
              <a:rPr lang="en-US" sz="2800" spc="-75" dirty="0">
                <a:latin typeface="Gill Sans MT" panose="020B0502020104020203" pitchFamily="34" charset="77"/>
                <a:cs typeface="Times New Roman"/>
              </a:rPr>
              <a:t> </a:t>
            </a:r>
            <a:r>
              <a:rPr lang="en-US" sz="2800" spc="-65" dirty="0">
                <a:latin typeface="Gill Sans MT" panose="020B0502020104020203" pitchFamily="34" charset="77"/>
                <a:cs typeface="Times New Roman"/>
              </a:rPr>
              <a:t>will </a:t>
            </a:r>
            <a:r>
              <a:rPr lang="en-US" sz="2800" spc="-15" dirty="0">
                <a:latin typeface="Gill Sans MT" panose="020B0502020104020203" pitchFamily="34" charset="77"/>
                <a:cs typeface="Times New Roman"/>
              </a:rPr>
              <a:t>be</a:t>
            </a:r>
            <a:r>
              <a:rPr lang="en-US" sz="2800" spc="-7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done</a:t>
            </a:r>
            <a:r>
              <a:rPr lang="en-US" sz="2800" spc="-65" dirty="0">
                <a:latin typeface="Gill Sans MT" panose="020B0502020104020203" pitchFamily="34" charset="77"/>
                <a:cs typeface="Times New Roman"/>
              </a:rPr>
              <a:t> </a:t>
            </a:r>
            <a:r>
              <a:rPr lang="en-US" sz="2800" dirty="0">
                <a:latin typeface="Gill Sans MT" panose="020B0502020104020203" pitchFamily="34" charset="77"/>
                <a:cs typeface="Times New Roman"/>
              </a:rPr>
              <a:t>for</a:t>
            </a:r>
            <a:r>
              <a:rPr lang="en-US" sz="2800" spc="-7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7</a:t>
            </a:r>
            <a:r>
              <a:rPr lang="en-US" sz="2800" spc="-7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minutes.</a:t>
            </a:r>
          </a:p>
          <a:p>
            <a:pPr marL="12700" marR="5080" algn="just">
              <a:lnSpc>
                <a:spcPct val="140600"/>
              </a:lnSpc>
              <a:spcBef>
                <a:spcPts val="675"/>
              </a:spcBef>
            </a:pPr>
            <a:endParaRPr lang="en-US" sz="2800" dirty="0">
              <a:latin typeface="Gill Sans MT" panose="020B0502020104020203" pitchFamily="34" charset="77"/>
              <a:cs typeface="Times New Roman"/>
            </a:endParaRPr>
          </a:p>
          <a:p>
            <a:pPr marL="12700" marR="10795" algn="just">
              <a:lnSpc>
                <a:spcPct val="140400"/>
              </a:lnSpc>
              <a:spcBef>
                <a:spcPts val="5"/>
              </a:spcBef>
            </a:pPr>
            <a:r>
              <a:rPr lang="en-US" sz="2800" spc="-5" dirty="0">
                <a:solidFill>
                  <a:srgbClr val="054C2C"/>
                </a:solidFill>
                <a:latin typeface="Gill Sans MT" panose="020B0502020104020203" pitchFamily="34" charset="77"/>
                <a:cs typeface="Times New Roman"/>
              </a:rPr>
              <a:t>Random</a:t>
            </a:r>
            <a:r>
              <a:rPr lang="en-US" sz="2800" spc="-65" dirty="0">
                <a:solidFill>
                  <a:srgbClr val="054C2C"/>
                </a:solidFill>
                <a:latin typeface="Gill Sans MT" panose="020B0502020104020203" pitchFamily="34" charset="77"/>
                <a:cs typeface="Times New Roman"/>
              </a:rPr>
              <a:t> </a:t>
            </a:r>
            <a:r>
              <a:rPr lang="en-US" sz="2800" spc="5" dirty="0">
                <a:solidFill>
                  <a:srgbClr val="054C2C"/>
                </a:solidFill>
                <a:latin typeface="Gill Sans MT" panose="020B0502020104020203" pitchFamily="34" charset="77"/>
                <a:cs typeface="Times New Roman"/>
              </a:rPr>
              <a:t>selection</a:t>
            </a:r>
            <a:r>
              <a:rPr lang="en-US" sz="2800" spc="-60" dirty="0">
                <a:solidFill>
                  <a:srgbClr val="054C2C"/>
                </a:solidFill>
                <a:latin typeface="Gill Sans MT" panose="020B0502020104020203" pitchFamily="34" charset="77"/>
                <a:cs typeface="Times New Roman"/>
              </a:rPr>
              <a:t> </a:t>
            </a:r>
            <a:r>
              <a:rPr lang="en-US" sz="2800" spc="-15" dirty="0">
                <a:solidFill>
                  <a:srgbClr val="054C2C"/>
                </a:solidFill>
                <a:latin typeface="Gill Sans MT" panose="020B0502020104020203" pitchFamily="34" charset="77"/>
                <a:cs typeface="Times New Roman"/>
              </a:rPr>
              <a:t>will</a:t>
            </a:r>
            <a:r>
              <a:rPr lang="en-US" sz="2800" spc="-60" dirty="0">
                <a:solidFill>
                  <a:srgbClr val="054C2C"/>
                </a:solidFill>
                <a:latin typeface="Gill Sans MT" panose="020B0502020104020203" pitchFamily="34" charset="77"/>
                <a:cs typeface="Times New Roman"/>
              </a:rPr>
              <a:t> </a:t>
            </a:r>
            <a:r>
              <a:rPr lang="en-US" sz="2800" spc="15" dirty="0">
                <a:solidFill>
                  <a:srgbClr val="054C2C"/>
                </a:solidFill>
                <a:latin typeface="Gill Sans MT" panose="020B0502020104020203" pitchFamily="34" charset="77"/>
                <a:cs typeface="Times New Roman"/>
              </a:rPr>
              <a:t>be</a:t>
            </a:r>
            <a:r>
              <a:rPr lang="en-US" sz="2800" spc="-55" dirty="0">
                <a:solidFill>
                  <a:srgbClr val="054C2C"/>
                </a:solidFill>
                <a:latin typeface="Gill Sans MT" panose="020B0502020104020203" pitchFamily="34" charset="77"/>
                <a:cs typeface="Times New Roman"/>
              </a:rPr>
              <a:t> </a:t>
            </a:r>
            <a:r>
              <a:rPr lang="en-US" sz="2800" spc="-5" dirty="0">
                <a:solidFill>
                  <a:srgbClr val="054C2C"/>
                </a:solidFill>
                <a:latin typeface="Gill Sans MT" panose="020B0502020104020203" pitchFamily="34" charset="77"/>
                <a:cs typeface="Times New Roman"/>
              </a:rPr>
              <a:t>utilized</a:t>
            </a:r>
            <a:r>
              <a:rPr lang="en-US" sz="2800" spc="-50" dirty="0">
                <a:solidFill>
                  <a:srgbClr val="054C2C"/>
                </a:solidFill>
                <a:latin typeface="Gill Sans MT" panose="020B0502020104020203" pitchFamily="34" charset="77"/>
                <a:cs typeface="Times New Roman"/>
              </a:rPr>
              <a:t> </a:t>
            </a:r>
            <a:r>
              <a:rPr lang="en-US" sz="2800" dirty="0">
                <a:solidFill>
                  <a:srgbClr val="054C2C"/>
                </a:solidFill>
                <a:latin typeface="Gill Sans MT" panose="020B0502020104020203" pitchFamily="34" charset="77"/>
                <a:cs typeface="Times New Roman"/>
              </a:rPr>
              <a:t>to</a:t>
            </a:r>
            <a:r>
              <a:rPr lang="en-US" sz="2800" spc="-60" dirty="0">
                <a:solidFill>
                  <a:srgbClr val="054C2C"/>
                </a:solidFill>
                <a:latin typeface="Gill Sans MT" panose="020B0502020104020203" pitchFamily="34" charset="77"/>
                <a:cs typeface="Times New Roman"/>
              </a:rPr>
              <a:t> </a:t>
            </a:r>
            <a:r>
              <a:rPr lang="en-US" sz="2800" spc="20" dirty="0">
                <a:solidFill>
                  <a:srgbClr val="054C2C"/>
                </a:solidFill>
                <a:latin typeface="Gill Sans MT" panose="020B0502020104020203" pitchFamily="34" charset="77"/>
                <a:cs typeface="Times New Roman"/>
              </a:rPr>
              <a:t>choose</a:t>
            </a:r>
            <a:r>
              <a:rPr lang="en-US" sz="2800" spc="-55" dirty="0">
                <a:solidFill>
                  <a:srgbClr val="054C2C"/>
                </a:solidFill>
                <a:latin typeface="Gill Sans MT" panose="020B0502020104020203" pitchFamily="34" charset="77"/>
                <a:cs typeface="Times New Roman"/>
              </a:rPr>
              <a:t> </a:t>
            </a:r>
            <a:r>
              <a:rPr lang="en-US" sz="2800" spc="-20" dirty="0">
                <a:solidFill>
                  <a:srgbClr val="054C2C"/>
                </a:solidFill>
                <a:latin typeface="Gill Sans MT" panose="020B0502020104020203" pitchFamily="34" charset="77"/>
                <a:cs typeface="Times New Roman"/>
              </a:rPr>
              <a:t>participants</a:t>
            </a:r>
            <a:r>
              <a:rPr lang="en-US" sz="2800" spc="-55" dirty="0">
                <a:solidFill>
                  <a:srgbClr val="054C2C"/>
                </a:solidFill>
                <a:latin typeface="Gill Sans MT" panose="020B0502020104020203" pitchFamily="34" charset="77"/>
                <a:cs typeface="Times New Roman"/>
              </a:rPr>
              <a:t> </a:t>
            </a:r>
            <a:r>
              <a:rPr lang="en-US" sz="2800" spc="-5" dirty="0">
                <a:solidFill>
                  <a:srgbClr val="054C2C"/>
                </a:solidFill>
                <a:latin typeface="Gill Sans MT" panose="020B0502020104020203" pitchFamily="34" charset="77"/>
                <a:cs typeface="Times New Roman"/>
              </a:rPr>
              <a:t>who</a:t>
            </a:r>
            <a:r>
              <a:rPr lang="en-US" sz="2800" spc="-60" dirty="0">
                <a:solidFill>
                  <a:srgbClr val="054C2C"/>
                </a:solidFill>
                <a:latin typeface="Gill Sans MT" panose="020B0502020104020203" pitchFamily="34" charset="77"/>
                <a:cs typeface="Times New Roman"/>
              </a:rPr>
              <a:t> </a:t>
            </a:r>
            <a:r>
              <a:rPr lang="en-US" sz="2800" spc="-20" dirty="0">
                <a:solidFill>
                  <a:srgbClr val="054C2C"/>
                </a:solidFill>
                <a:latin typeface="Gill Sans MT" panose="020B0502020104020203" pitchFamily="34" charset="77"/>
                <a:cs typeface="Times New Roman"/>
              </a:rPr>
              <a:t>will</a:t>
            </a:r>
            <a:r>
              <a:rPr lang="en-US" sz="2800" spc="-45" dirty="0">
                <a:solidFill>
                  <a:srgbClr val="054C2C"/>
                </a:solidFill>
                <a:latin typeface="Gill Sans MT" panose="020B0502020104020203" pitchFamily="34" charset="77"/>
                <a:cs typeface="Times New Roman"/>
              </a:rPr>
              <a:t> </a:t>
            </a:r>
            <a:r>
              <a:rPr lang="en-US" sz="2800" spc="10" dirty="0">
                <a:solidFill>
                  <a:srgbClr val="054C2C"/>
                </a:solidFill>
                <a:latin typeface="Gill Sans MT" panose="020B0502020104020203" pitchFamily="34" charset="77"/>
                <a:cs typeface="Times New Roman"/>
              </a:rPr>
              <a:t>be</a:t>
            </a:r>
            <a:r>
              <a:rPr lang="en-US" sz="2800" spc="-40" dirty="0">
                <a:solidFill>
                  <a:srgbClr val="054C2C"/>
                </a:solidFill>
                <a:latin typeface="Gill Sans MT" panose="020B0502020104020203" pitchFamily="34" charset="77"/>
                <a:cs typeface="Times New Roman"/>
              </a:rPr>
              <a:t> </a:t>
            </a:r>
            <a:r>
              <a:rPr lang="en-US" sz="2800" spc="-5" dirty="0">
                <a:solidFill>
                  <a:srgbClr val="054C2C"/>
                </a:solidFill>
                <a:latin typeface="Gill Sans MT" panose="020B0502020104020203" pitchFamily="34" charset="77"/>
                <a:cs typeface="Times New Roman"/>
              </a:rPr>
              <a:t>tasked</a:t>
            </a:r>
            <a:r>
              <a:rPr lang="en-US" sz="2800" spc="-55" dirty="0">
                <a:solidFill>
                  <a:srgbClr val="054C2C"/>
                </a:solidFill>
                <a:latin typeface="Gill Sans MT" panose="020B0502020104020203" pitchFamily="34" charset="77"/>
                <a:cs typeface="Times New Roman"/>
              </a:rPr>
              <a:t> </a:t>
            </a:r>
            <a:r>
              <a:rPr lang="en-US" sz="2800" spc="-15" dirty="0">
                <a:solidFill>
                  <a:srgbClr val="054C2C"/>
                </a:solidFill>
                <a:latin typeface="Gill Sans MT" panose="020B0502020104020203" pitchFamily="34" charset="77"/>
                <a:cs typeface="Times New Roman"/>
              </a:rPr>
              <a:t>with</a:t>
            </a:r>
            <a:r>
              <a:rPr lang="en-US" sz="2800" spc="-50" dirty="0">
                <a:solidFill>
                  <a:srgbClr val="054C2C"/>
                </a:solidFill>
                <a:latin typeface="Gill Sans MT" panose="020B0502020104020203" pitchFamily="34" charset="77"/>
                <a:cs typeface="Times New Roman"/>
              </a:rPr>
              <a:t> </a:t>
            </a:r>
            <a:r>
              <a:rPr lang="en-US" sz="2800" spc="-15" dirty="0">
                <a:solidFill>
                  <a:srgbClr val="054C2C"/>
                </a:solidFill>
                <a:latin typeface="Gill Sans MT" panose="020B0502020104020203" pitchFamily="34" charset="77"/>
                <a:cs typeface="Times New Roman"/>
              </a:rPr>
              <a:t>providing </a:t>
            </a:r>
            <a:r>
              <a:rPr lang="en-US" sz="2800" spc="-290" dirty="0">
                <a:solidFill>
                  <a:srgbClr val="054C2C"/>
                </a:solidFill>
                <a:latin typeface="Gill Sans MT" panose="020B0502020104020203" pitchFamily="34" charset="77"/>
                <a:cs typeface="Times New Roman"/>
              </a:rPr>
              <a:t> </a:t>
            </a:r>
            <a:r>
              <a:rPr lang="en-US" sz="2800" dirty="0">
                <a:solidFill>
                  <a:srgbClr val="054C2C"/>
                </a:solidFill>
                <a:latin typeface="Gill Sans MT" panose="020B0502020104020203" pitchFamily="34" charset="77"/>
                <a:cs typeface="Times New Roman"/>
              </a:rPr>
              <a:t>responses to </a:t>
            </a:r>
            <a:r>
              <a:rPr lang="en-US" sz="2800" spc="-5" dirty="0">
                <a:solidFill>
                  <a:srgbClr val="054C2C"/>
                </a:solidFill>
                <a:latin typeface="Gill Sans MT" panose="020B0502020104020203" pitchFamily="34" charset="77"/>
                <a:cs typeface="Times New Roman"/>
              </a:rPr>
              <a:t>the </a:t>
            </a:r>
            <a:r>
              <a:rPr lang="en-US" sz="2800" spc="15" dirty="0">
                <a:solidFill>
                  <a:srgbClr val="054C2C"/>
                </a:solidFill>
                <a:latin typeface="Gill Sans MT" panose="020B0502020104020203" pitchFamily="34" charset="77"/>
                <a:cs typeface="Times New Roman"/>
              </a:rPr>
              <a:t>case </a:t>
            </a:r>
            <a:r>
              <a:rPr lang="en-US" sz="2800" spc="-10" dirty="0">
                <a:solidFill>
                  <a:srgbClr val="054C2C"/>
                </a:solidFill>
                <a:latin typeface="Gill Sans MT" panose="020B0502020104020203" pitchFamily="34" charset="77"/>
                <a:cs typeface="Times New Roman"/>
              </a:rPr>
              <a:t>study, </a:t>
            </a:r>
            <a:r>
              <a:rPr lang="en-US" sz="2800" spc="-15" dirty="0">
                <a:solidFill>
                  <a:srgbClr val="054C2C"/>
                </a:solidFill>
                <a:latin typeface="Gill Sans MT" panose="020B0502020104020203" pitchFamily="34" charset="77"/>
                <a:cs typeface="Times New Roman"/>
              </a:rPr>
              <a:t>and they </a:t>
            </a:r>
            <a:r>
              <a:rPr lang="en-US" sz="2800" spc="-20" dirty="0">
                <a:solidFill>
                  <a:srgbClr val="054C2C"/>
                </a:solidFill>
                <a:latin typeface="Gill Sans MT" panose="020B0502020104020203" pitchFamily="34" charset="77"/>
                <a:cs typeface="Times New Roman"/>
              </a:rPr>
              <a:t>will </a:t>
            </a:r>
            <a:r>
              <a:rPr lang="en-US" sz="2800" spc="10" dirty="0">
                <a:solidFill>
                  <a:srgbClr val="054C2C"/>
                </a:solidFill>
                <a:latin typeface="Gill Sans MT" panose="020B0502020104020203" pitchFamily="34" charset="77"/>
                <a:cs typeface="Times New Roman"/>
              </a:rPr>
              <a:t>be </a:t>
            </a:r>
            <a:r>
              <a:rPr lang="en-US" sz="2800" spc="-15" dirty="0">
                <a:solidFill>
                  <a:srgbClr val="054C2C"/>
                </a:solidFill>
                <a:latin typeface="Gill Sans MT" panose="020B0502020104020203" pitchFamily="34" charset="77"/>
                <a:cs typeface="Times New Roman"/>
              </a:rPr>
              <a:t>evaluated </a:t>
            </a:r>
            <a:r>
              <a:rPr lang="en-US" sz="2800" dirty="0">
                <a:solidFill>
                  <a:srgbClr val="054C2C"/>
                </a:solidFill>
                <a:latin typeface="Gill Sans MT" panose="020B0502020104020203" pitchFamily="34" charset="77"/>
                <a:cs typeface="Times New Roman"/>
              </a:rPr>
              <a:t>based </a:t>
            </a:r>
            <a:r>
              <a:rPr lang="en-US" sz="2800" spc="10" dirty="0">
                <a:solidFill>
                  <a:srgbClr val="054C2C"/>
                </a:solidFill>
                <a:latin typeface="Gill Sans MT" panose="020B0502020104020203" pitchFamily="34" charset="77"/>
                <a:cs typeface="Times New Roman"/>
              </a:rPr>
              <a:t>on </a:t>
            </a:r>
            <a:r>
              <a:rPr lang="en-US" sz="2800" spc="-30" dirty="0">
                <a:solidFill>
                  <a:srgbClr val="054C2C"/>
                </a:solidFill>
                <a:latin typeface="Gill Sans MT" panose="020B0502020104020203" pitchFamily="34" charset="77"/>
                <a:cs typeface="Times New Roman"/>
              </a:rPr>
              <a:t>their </a:t>
            </a:r>
            <a:r>
              <a:rPr lang="en-US" sz="2800" dirty="0">
                <a:solidFill>
                  <a:srgbClr val="054C2C"/>
                </a:solidFill>
                <a:latin typeface="Gill Sans MT" panose="020B0502020104020203" pitchFamily="34" charset="77"/>
                <a:cs typeface="Times New Roman"/>
              </a:rPr>
              <a:t>responses, </a:t>
            </a:r>
            <a:r>
              <a:rPr lang="en-US" sz="2800" spc="-20" dirty="0">
                <a:solidFill>
                  <a:srgbClr val="054C2C"/>
                </a:solidFill>
                <a:latin typeface="Gill Sans MT" panose="020B0502020104020203" pitchFamily="34" charset="77"/>
                <a:cs typeface="Times New Roman"/>
              </a:rPr>
              <a:t>with </a:t>
            </a:r>
            <a:r>
              <a:rPr lang="en-US" sz="2800" spc="-15" dirty="0">
                <a:solidFill>
                  <a:srgbClr val="054C2C"/>
                </a:solidFill>
                <a:latin typeface="Gill Sans MT" panose="020B0502020104020203" pitchFamily="34" charset="77"/>
                <a:cs typeface="Times New Roman"/>
              </a:rPr>
              <a:t> </a:t>
            </a:r>
            <a:r>
              <a:rPr lang="en-US" sz="2800" dirty="0">
                <a:solidFill>
                  <a:srgbClr val="054C2C"/>
                </a:solidFill>
                <a:latin typeface="Gill Sans MT" panose="020B0502020104020203" pitchFamily="34" charset="77"/>
                <a:cs typeface="Times New Roman"/>
              </a:rPr>
              <a:t>scores</a:t>
            </a:r>
            <a:r>
              <a:rPr lang="en-US" sz="2800" spc="-5" dirty="0">
                <a:solidFill>
                  <a:srgbClr val="054C2C"/>
                </a:solidFill>
                <a:latin typeface="Gill Sans MT" panose="020B0502020104020203" pitchFamily="34" charset="77"/>
                <a:cs typeface="Times New Roman"/>
              </a:rPr>
              <a:t> allocated</a:t>
            </a:r>
            <a:r>
              <a:rPr lang="en-US" sz="2800" dirty="0">
                <a:solidFill>
                  <a:srgbClr val="054C2C"/>
                </a:solidFill>
                <a:latin typeface="Gill Sans MT" panose="020B0502020104020203" pitchFamily="34" charset="77"/>
                <a:cs typeface="Times New Roman"/>
              </a:rPr>
              <a:t> </a:t>
            </a:r>
            <a:r>
              <a:rPr lang="en-US" sz="2800" spc="-10" dirty="0">
                <a:solidFill>
                  <a:srgbClr val="054C2C"/>
                </a:solidFill>
                <a:latin typeface="Gill Sans MT" panose="020B0502020104020203" pitchFamily="34" charset="77"/>
                <a:cs typeface="Times New Roman"/>
              </a:rPr>
              <a:t>accordingly.</a:t>
            </a:r>
            <a:endParaRPr lang="en-US" sz="2800" dirty="0">
              <a:solidFill>
                <a:srgbClr val="054C2C"/>
              </a:solidFill>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4710112" y="396875"/>
            <a:ext cx="89916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Interactive Discussion Topics </a:t>
            </a:r>
          </a:p>
        </p:txBody>
      </p:sp>
      <p:cxnSp>
        <p:nvCxnSpPr>
          <p:cNvPr id="3" name="Straight Connector 2">
            <a:extLst>
              <a:ext uri="{FF2B5EF4-FFF2-40B4-BE49-F238E27FC236}">
                <a16:creationId xmlns:a16="http://schemas.microsoft.com/office/drawing/2014/main" id="{01CE8FD8-88F0-CCC9-9FAA-D83062C2A279}"/>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F60B4D0A-AFE7-720A-A1C0-046BE55ABE88}"/>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59</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755B7F40-D595-5668-0BEC-0BFD7228F5C1}"/>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9518565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email">
            <a:extLst>
              <a:ext uri="{28A0092B-C50C-407E-A947-70E740481C1C}">
                <a14:useLocalDpi xmlns:a14="http://schemas.microsoft.com/office/drawing/2010/main"/>
              </a:ext>
            </a:extLst>
          </a:blip>
          <a:stretch>
            <a:fillRect/>
          </a:stretch>
        </p:blipFill>
        <p:spPr>
          <a:xfrm>
            <a:off x="3495991" y="226651"/>
            <a:ext cx="11574782" cy="9638878"/>
          </a:xfrm>
          <a:prstGeom prst="rect">
            <a:avLst/>
          </a:prstGeom>
        </p:spPr>
      </p:pic>
      <p:cxnSp>
        <p:nvCxnSpPr>
          <p:cNvPr id="4" name="Straight Connector 3">
            <a:extLst>
              <a:ext uri="{FF2B5EF4-FFF2-40B4-BE49-F238E27FC236}">
                <a16:creationId xmlns:a16="http://schemas.microsoft.com/office/drawing/2014/main" id="{10974E39-E2DE-CA21-7053-B37FFB0F1F99}"/>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5" name="Slide Number Placeholder 1">
            <a:extLst>
              <a:ext uri="{FF2B5EF4-FFF2-40B4-BE49-F238E27FC236}">
                <a16:creationId xmlns:a16="http://schemas.microsoft.com/office/drawing/2014/main" id="{457AD333-5141-EEB8-C96E-F7D1F534AD86}"/>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60</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A33A3A8C-90D1-62F4-4C38-F2790021F826}"/>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5234864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63D35621-1A9D-3BCA-95CF-253D8A4F6C44}"/>
              </a:ext>
            </a:extLst>
          </p:cNvPr>
          <p:cNvSpPr/>
          <p:nvPr/>
        </p:nvSpPr>
        <p:spPr>
          <a:xfrm>
            <a:off x="1045478" y="1096114"/>
            <a:ext cx="3069915" cy="1080400"/>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2" name="object 2"/>
          <p:cNvSpPr txBox="1"/>
          <p:nvPr/>
        </p:nvSpPr>
        <p:spPr>
          <a:xfrm>
            <a:off x="1580622" y="7834369"/>
            <a:ext cx="17440803" cy="1769267"/>
          </a:xfrm>
          <a:prstGeom prst="rect">
            <a:avLst/>
          </a:prstGeom>
        </p:spPr>
        <p:txBody>
          <a:bodyPr vert="horz" wrap="square" lIns="0" tIns="12700" rIns="0" bIns="0" rtlCol="0">
            <a:spAutoFit/>
          </a:bodyPr>
          <a:lstStyle/>
          <a:p>
            <a:pPr marL="12700" marR="5080" algn="just">
              <a:lnSpc>
                <a:spcPct val="140600"/>
              </a:lnSpc>
            </a:pPr>
            <a:endParaRPr lang="en-US" sz="2800" spc="-20" dirty="0">
              <a:latin typeface="Gill Sans MT" panose="020B0502020104020203" pitchFamily="34" charset="77"/>
              <a:cs typeface="Times New Roman"/>
            </a:endParaRPr>
          </a:p>
          <a:p>
            <a:pPr marL="12700" marR="5080" algn="just">
              <a:lnSpc>
                <a:spcPct val="140600"/>
              </a:lnSpc>
            </a:pPr>
            <a:endParaRPr lang="en-US" sz="2800" spc="-20" dirty="0">
              <a:latin typeface="Gill Sans MT" panose="020B0502020104020203" pitchFamily="34" charset="77"/>
              <a:cs typeface="Times New Roman"/>
            </a:endParaRPr>
          </a:p>
          <a:p>
            <a:pPr marL="12700" marR="5080" algn="just">
              <a:lnSpc>
                <a:spcPct val="140600"/>
              </a:lnSpc>
            </a:pPr>
            <a:r>
              <a:rPr lang="en-US" sz="2800" spc="-25" dirty="0">
                <a:latin typeface="Gill Sans MT" panose="020B0502020104020203" pitchFamily="34" charset="77"/>
                <a:cs typeface="Times New Roman"/>
              </a:rPr>
              <a:t>.</a:t>
            </a:r>
            <a:r>
              <a:rPr lang="en-GB" sz="2800" b="1" spc="15" dirty="0">
                <a:solidFill>
                  <a:srgbClr val="054C2C"/>
                </a:solidFill>
                <a:latin typeface="Gill Sans MT" panose="020B0502020104020203" pitchFamily="34" charset="77"/>
                <a:cs typeface="Times New Roman"/>
              </a:rPr>
              <a:t>T</a:t>
            </a:r>
            <a:r>
              <a:rPr sz="2800" b="1" spc="15" dirty="0" err="1">
                <a:solidFill>
                  <a:srgbClr val="054C2C"/>
                </a:solidFill>
                <a:latin typeface="Gill Sans MT" panose="020B0502020104020203" pitchFamily="34" charset="77"/>
                <a:cs typeface="Times New Roman"/>
              </a:rPr>
              <a:t>ime</a:t>
            </a:r>
            <a:r>
              <a:rPr sz="2800" b="1" spc="-15" dirty="0">
                <a:solidFill>
                  <a:srgbClr val="054C2C"/>
                </a:solidFill>
                <a:latin typeface="Gill Sans MT" panose="020B0502020104020203" pitchFamily="34" charset="77"/>
                <a:cs typeface="Times New Roman"/>
              </a:rPr>
              <a:t> </a:t>
            </a:r>
            <a:r>
              <a:rPr sz="2800" b="1" spc="-25" dirty="0">
                <a:solidFill>
                  <a:srgbClr val="054C2C"/>
                </a:solidFill>
                <a:latin typeface="Gill Sans MT" panose="020B0502020104020203" pitchFamily="34" charset="77"/>
                <a:cs typeface="Times New Roman"/>
              </a:rPr>
              <a:t>Allocated:</a:t>
            </a:r>
            <a:r>
              <a:rPr sz="2800" b="1" spc="-15" dirty="0">
                <a:solidFill>
                  <a:srgbClr val="054C2C"/>
                </a:solidFill>
                <a:latin typeface="Gill Sans MT" panose="020B0502020104020203" pitchFamily="34" charset="77"/>
                <a:cs typeface="Times New Roman"/>
              </a:rPr>
              <a:t> </a:t>
            </a:r>
            <a:r>
              <a:rPr lang="en-GB" sz="2800" b="1" spc="-15" dirty="0">
                <a:solidFill>
                  <a:srgbClr val="054C2C"/>
                </a:solidFill>
                <a:latin typeface="Gill Sans MT" panose="020B0502020104020203" pitchFamily="34" charset="77"/>
                <a:cs typeface="Times New Roman"/>
              </a:rPr>
              <a:t>2</a:t>
            </a:r>
            <a:r>
              <a:rPr lang="en-US" sz="2800" b="1" spc="-40" dirty="0">
                <a:solidFill>
                  <a:srgbClr val="054C2C"/>
                </a:solidFill>
                <a:latin typeface="Gill Sans MT" panose="020B0502020104020203" pitchFamily="34" charset="77"/>
                <a:cs typeface="Times New Roman"/>
              </a:rPr>
              <a:t>5</a:t>
            </a:r>
            <a:r>
              <a:rPr sz="2800" b="1" spc="-10" dirty="0">
                <a:solidFill>
                  <a:srgbClr val="054C2C"/>
                </a:solidFill>
                <a:latin typeface="Gill Sans MT" panose="020B0502020104020203" pitchFamily="34" charset="77"/>
                <a:cs typeface="Times New Roman"/>
              </a:rPr>
              <a:t> </a:t>
            </a:r>
            <a:r>
              <a:rPr sz="2800" b="1" spc="10" dirty="0">
                <a:solidFill>
                  <a:srgbClr val="054C2C"/>
                </a:solidFill>
                <a:latin typeface="Gill Sans MT" panose="020B0502020104020203" pitchFamily="34" charset="77"/>
                <a:cs typeface="Times New Roman"/>
              </a:rPr>
              <a:t>mins</a:t>
            </a:r>
            <a:endParaRPr sz="2800" b="1" dirty="0">
              <a:solidFill>
                <a:srgbClr val="054C2C"/>
              </a:solidFill>
              <a:latin typeface="Gill Sans MT" panose="020B0502020104020203" pitchFamily="34" charset="77"/>
              <a:cs typeface="Times New Roman"/>
            </a:endParaRPr>
          </a:p>
        </p:txBody>
      </p:sp>
      <p:sp>
        <p:nvSpPr>
          <p:cNvPr id="3" name="object 3"/>
          <p:cNvSpPr/>
          <p:nvPr/>
        </p:nvSpPr>
        <p:spPr>
          <a:xfrm>
            <a:off x="828566" y="3150613"/>
            <a:ext cx="13675992" cy="921963"/>
          </a:xfrm>
          <a:custGeom>
            <a:avLst/>
            <a:gdLst/>
            <a:ahLst/>
            <a:cxnLst/>
            <a:rect l="l" t="t" r="r" b="b"/>
            <a:pathLst>
              <a:path w="5996940" h="469264">
                <a:moveTo>
                  <a:pt x="5996317" y="117462"/>
                </a:moveTo>
                <a:lnTo>
                  <a:pt x="5657342" y="117462"/>
                </a:lnTo>
                <a:lnTo>
                  <a:pt x="5657342" y="12"/>
                </a:lnTo>
                <a:lnTo>
                  <a:pt x="0" y="0"/>
                </a:lnTo>
                <a:lnTo>
                  <a:pt x="0" y="338518"/>
                </a:lnTo>
                <a:lnTo>
                  <a:pt x="152412" y="338518"/>
                </a:lnTo>
                <a:lnTo>
                  <a:pt x="152412" y="468884"/>
                </a:lnTo>
                <a:lnTo>
                  <a:pt x="5996317" y="468884"/>
                </a:lnTo>
                <a:lnTo>
                  <a:pt x="5996317" y="117462"/>
                </a:lnTo>
                <a:close/>
              </a:path>
            </a:pathLst>
          </a:custGeom>
          <a:solidFill>
            <a:srgbClr val="FFFFFF">
              <a:alpha val="36862"/>
            </a:srgbClr>
          </a:solidFill>
        </p:spPr>
        <p:txBody>
          <a:bodyPr wrap="square" lIns="0" tIns="0" rIns="0" bIns="0" rtlCol="0"/>
          <a:lstStyle/>
          <a:p>
            <a:endParaRPr sz="4000" dirty="0">
              <a:latin typeface="Gill Sans MT" panose="020B0502020104020203" pitchFamily="34" charset="77"/>
            </a:endParaRPr>
          </a:p>
        </p:txBody>
      </p:sp>
      <p:sp>
        <p:nvSpPr>
          <p:cNvPr id="6" name="object 6"/>
          <p:cNvSpPr txBox="1"/>
          <p:nvPr/>
        </p:nvSpPr>
        <p:spPr>
          <a:xfrm>
            <a:off x="1803792" y="2759075"/>
            <a:ext cx="16698520" cy="5128648"/>
          </a:xfrm>
          <a:prstGeom prst="rect">
            <a:avLst/>
          </a:prstGeom>
          <a:ln w="19050">
            <a:noFill/>
          </a:ln>
        </p:spPr>
        <p:txBody>
          <a:bodyPr vert="horz" wrap="square" lIns="0" tIns="21590" rIns="0" bIns="0" rtlCol="0">
            <a:spAutoFit/>
          </a:bodyPr>
          <a:lstStyle/>
          <a:p>
            <a:pPr>
              <a:spcBef>
                <a:spcPts val="100"/>
              </a:spcBef>
            </a:pPr>
            <a:r>
              <a:rPr lang="en-US" sz="3200" spc="-15" dirty="0">
                <a:latin typeface="Gill Sans MT" panose="020B0502020104020203" pitchFamily="34" charset="77"/>
                <a:cs typeface="Times New Roman"/>
              </a:rPr>
              <a:t>Under</a:t>
            </a:r>
            <a:r>
              <a:rPr lang="en-US" sz="3200" spc="-5" dirty="0">
                <a:latin typeface="Gill Sans MT" panose="020B0502020104020203" pitchFamily="34" charset="77"/>
                <a:cs typeface="Times New Roman"/>
              </a:rPr>
              <a:t> </a:t>
            </a:r>
            <a:r>
              <a:rPr lang="en-US" sz="3200" dirty="0">
                <a:latin typeface="Gill Sans MT" panose="020B0502020104020203" pitchFamily="34" charset="77"/>
                <a:cs typeface="Times New Roman"/>
              </a:rPr>
              <a:t>this</a:t>
            </a:r>
            <a:r>
              <a:rPr lang="en-US" sz="3200" spc="-15" dirty="0">
                <a:latin typeface="Gill Sans MT" panose="020B0502020104020203" pitchFamily="34" charset="77"/>
                <a:cs typeface="Times New Roman"/>
              </a:rPr>
              <a:t> </a:t>
            </a:r>
            <a:r>
              <a:rPr lang="en-US" sz="3200" spc="5" dirty="0">
                <a:latin typeface="Gill Sans MT" panose="020B0502020104020203" pitchFamily="34" charset="77"/>
                <a:cs typeface="Times New Roman"/>
              </a:rPr>
              <a:t>topic, </a:t>
            </a:r>
            <a:r>
              <a:rPr lang="en-US" sz="3200" spc="-5" dirty="0">
                <a:latin typeface="Gill Sans MT" panose="020B0502020104020203" pitchFamily="34" charset="77"/>
                <a:cs typeface="Times New Roman"/>
              </a:rPr>
              <a:t>the</a:t>
            </a:r>
            <a:r>
              <a:rPr lang="en-US" sz="3200" spc="-10" dirty="0">
                <a:latin typeface="Gill Sans MT" panose="020B0502020104020203" pitchFamily="34" charset="77"/>
                <a:cs typeface="Times New Roman"/>
              </a:rPr>
              <a:t> </a:t>
            </a:r>
            <a:r>
              <a:rPr lang="en-US" sz="3200" dirty="0">
                <a:latin typeface="Gill Sans MT" panose="020B0502020104020203" pitchFamily="34" charset="77"/>
                <a:cs typeface="Times New Roman"/>
              </a:rPr>
              <a:t>following </a:t>
            </a:r>
            <a:r>
              <a:rPr lang="en-US" sz="3200" spc="-20" dirty="0">
                <a:latin typeface="Gill Sans MT" panose="020B0502020104020203" pitchFamily="34" charset="77"/>
                <a:cs typeface="Times New Roman"/>
              </a:rPr>
              <a:t>key</a:t>
            </a:r>
            <a:r>
              <a:rPr lang="en-US" sz="3200" dirty="0">
                <a:latin typeface="Gill Sans MT" panose="020B0502020104020203" pitchFamily="34" charset="77"/>
                <a:cs typeface="Times New Roman"/>
              </a:rPr>
              <a:t> </a:t>
            </a:r>
            <a:r>
              <a:rPr lang="en-US" sz="3200" spc="-30" dirty="0">
                <a:latin typeface="Gill Sans MT" panose="020B0502020104020203" pitchFamily="34" charset="77"/>
                <a:cs typeface="Times New Roman"/>
              </a:rPr>
              <a:t>areas</a:t>
            </a:r>
            <a:r>
              <a:rPr lang="en-US" sz="3200" spc="-5"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shall</a:t>
            </a:r>
            <a:r>
              <a:rPr lang="en-US" sz="3200" spc="-5"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be</a:t>
            </a:r>
            <a:r>
              <a:rPr lang="en-US" sz="3200" spc="5" dirty="0">
                <a:latin typeface="Gill Sans MT" panose="020B0502020104020203" pitchFamily="34" charset="77"/>
                <a:cs typeface="Times New Roman"/>
              </a:rPr>
              <a:t> </a:t>
            </a:r>
            <a:r>
              <a:rPr lang="en-US" sz="3200" dirty="0">
                <a:latin typeface="Gill Sans MT" panose="020B0502020104020203" pitchFamily="34" charset="77"/>
                <a:cs typeface="Times New Roman"/>
              </a:rPr>
              <a:t>discussed:</a:t>
            </a:r>
          </a:p>
          <a:p>
            <a:pPr marL="511809"/>
            <a:endParaRPr lang="en-US" sz="2800" spc="-5" dirty="0">
              <a:solidFill>
                <a:srgbClr val="252525"/>
              </a:solidFill>
              <a:latin typeface="Gill Sans MT" panose="020B0502020104020203" pitchFamily="34" charset="77"/>
              <a:cs typeface="Times New Roman"/>
            </a:endParaRPr>
          </a:p>
          <a:p>
            <a:pPr marL="511809"/>
            <a:r>
              <a:rPr lang="en-US" sz="2800" spc="-5" dirty="0">
                <a:solidFill>
                  <a:srgbClr val="252525"/>
                </a:solidFill>
                <a:latin typeface="Gill Sans MT" panose="020B0502020104020203" pitchFamily="34" charset="77"/>
                <a:cs typeface="Times New Roman"/>
              </a:rPr>
              <a:t>Learning Objectives </a:t>
            </a:r>
          </a:p>
          <a:p>
            <a:pPr marL="511809"/>
            <a:endParaRPr lang="en-US" sz="2800" spc="-5" dirty="0">
              <a:solidFill>
                <a:srgbClr val="252525"/>
              </a:solidFill>
              <a:latin typeface="Gill Sans MT" panose="020B0502020104020203" pitchFamily="34" charset="77"/>
              <a:cs typeface="Times New Roman"/>
            </a:endParaRPr>
          </a:p>
          <a:p>
            <a:pPr marL="511809"/>
            <a:r>
              <a:rPr lang="en-US" sz="2800" spc="-5" dirty="0">
                <a:solidFill>
                  <a:srgbClr val="252525"/>
                </a:solidFill>
                <a:latin typeface="Gill Sans MT" panose="020B0502020104020203" pitchFamily="34" charset="77"/>
                <a:cs typeface="Times New Roman"/>
              </a:rPr>
              <a:t>Data</a:t>
            </a:r>
            <a:r>
              <a:rPr lang="en-US" sz="2800" spc="-10" dirty="0">
                <a:solidFill>
                  <a:srgbClr val="252525"/>
                </a:solidFill>
                <a:latin typeface="Gill Sans MT" panose="020B0502020104020203" pitchFamily="34" charset="77"/>
                <a:cs typeface="Times New Roman"/>
              </a:rPr>
              <a:t> Protection </a:t>
            </a:r>
            <a:r>
              <a:rPr lang="en-US" sz="2800" spc="-15" dirty="0">
                <a:solidFill>
                  <a:srgbClr val="252525"/>
                </a:solidFill>
                <a:latin typeface="Gill Sans MT" panose="020B0502020104020203" pitchFamily="34" charset="77"/>
                <a:cs typeface="Times New Roman"/>
              </a:rPr>
              <a:t>Laws</a:t>
            </a:r>
            <a:r>
              <a:rPr lang="en-US" sz="2800" dirty="0">
                <a:solidFill>
                  <a:srgbClr val="252525"/>
                </a:solidFill>
                <a:latin typeface="Gill Sans MT" panose="020B0502020104020203" pitchFamily="34" charset="77"/>
                <a:cs typeface="Times New Roman"/>
              </a:rPr>
              <a:t> </a:t>
            </a:r>
            <a:r>
              <a:rPr lang="en-US" sz="2800" spc="-15" dirty="0">
                <a:solidFill>
                  <a:srgbClr val="252525"/>
                </a:solidFill>
                <a:latin typeface="Gill Sans MT" panose="020B0502020104020203" pitchFamily="34" charset="77"/>
                <a:cs typeface="Times New Roman"/>
              </a:rPr>
              <a:t>and</a:t>
            </a:r>
            <a:r>
              <a:rPr lang="en-US" sz="2800" spc="-10" dirty="0">
                <a:solidFill>
                  <a:srgbClr val="252525"/>
                </a:solidFill>
                <a:latin typeface="Gill Sans MT" panose="020B0502020104020203" pitchFamily="34" charset="77"/>
                <a:cs typeface="Times New Roman"/>
              </a:rPr>
              <a:t> </a:t>
            </a:r>
            <a:r>
              <a:rPr lang="en-US" sz="2800" dirty="0">
                <a:solidFill>
                  <a:srgbClr val="252525"/>
                </a:solidFill>
                <a:latin typeface="Gill Sans MT" panose="020B0502020104020203" pitchFamily="34" charset="77"/>
                <a:cs typeface="Times New Roman"/>
              </a:rPr>
              <a:t>Regulations</a:t>
            </a:r>
            <a:endParaRPr lang="en-US" sz="2800" dirty="0">
              <a:latin typeface="Gill Sans MT" panose="020B0502020104020203" pitchFamily="34" charset="77"/>
              <a:cs typeface="Times New Roman"/>
            </a:endParaRPr>
          </a:p>
          <a:p>
            <a:pPr marL="511809" marR="760730">
              <a:lnSpc>
                <a:spcPct val="226900"/>
              </a:lnSpc>
              <a:spcBef>
                <a:spcPts val="270"/>
              </a:spcBef>
            </a:pPr>
            <a:r>
              <a:rPr lang="en-US" sz="2800" spc="-5" dirty="0">
                <a:solidFill>
                  <a:srgbClr val="252525"/>
                </a:solidFill>
                <a:latin typeface="Gill Sans MT" panose="020B0502020104020203" pitchFamily="34" charset="77"/>
                <a:cs typeface="Times New Roman"/>
              </a:rPr>
              <a:t>Data</a:t>
            </a:r>
            <a:r>
              <a:rPr lang="en-US" sz="2800" spc="-10" dirty="0">
                <a:solidFill>
                  <a:srgbClr val="252525"/>
                </a:solidFill>
                <a:latin typeface="Gill Sans MT" panose="020B0502020104020203" pitchFamily="34" charset="77"/>
                <a:cs typeface="Times New Roman"/>
              </a:rPr>
              <a:t> Protection </a:t>
            </a:r>
            <a:r>
              <a:rPr lang="en-US" sz="2800" spc="-30" dirty="0">
                <a:solidFill>
                  <a:srgbClr val="252525"/>
                </a:solidFill>
                <a:latin typeface="Gill Sans MT" panose="020B0502020104020203" pitchFamily="34" charset="77"/>
                <a:cs typeface="Times New Roman"/>
              </a:rPr>
              <a:t>Software</a:t>
            </a:r>
            <a:r>
              <a:rPr lang="en-US" sz="2800" spc="-5" dirty="0">
                <a:solidFill>
                  <a:srgbClr val="252525"/>
                </a:solidFill>
                <a:latin typeface="Gill Sans MT" panose="020B0502020104020203" pitchFamily="34" charset="77"/>
                <a:cs typeface="Times New Roman"/>
              </a:rPr>
              <a:t> </a:t>
            </a:r>
            <a:r>
              <a:rPr lang="en-US" sz="2800" spc="15" dirty="0">
                <a:solidFill>
                  <a:srgbClr val="252525"/>
                </a:solidFill>
                <a:latin typeface="Gill Sans MT" panose="020B0502020104020203" pitchFamily="34" charset="77"/>
                <a:cs typeface="Times New Roman"/>
              </a:rPr>
              <a:t>Tools</a:t>
            </a:r>
            <a:r>
              <a:rPr lang="en-US" sz="2800" spc="-10" dirty="0">
                <a:solidFill>
                  <a:srgbClr val="252525"/>
                </a:solidFill>
                <a:latin typeface="Gill Sans MT" panose="020B0502020104020203" pitchFamily="34" charset="77"/>
                <a:cs typeface="Times New Roman"/>
              </a:rPr>
              <a:t> </a:t>
            </a:r>
            <a:r>
              <a:rPr lang="en-US" sz="2800" spc="-15" dirty="0">
                <a:solidFill>
                  <a:srgbClr val="252525"/>
                </a:solidFill>
                <a:latin typeface="Gill Sans MT" panose="020B0502020104020203" pitchFamily="34" charset="77"/>
                <a:cs typeface="Times New Roman"/>
              </a:rPr>
              <a:t>and</a:t>
            </a:r>
            <a:r>
              <a:rPr lang="en-US" sz="2800" spc="5" dirty="0">
                <a:solidFill>
                  <a:srgbClr val="252525"/>
                </a:solidFill>
                <a:latin typeface="Gill Sans MT" panose="020B0502020104020203" pitchFamily="34" charset="77"/>
                <a:cs typeface="Times New Roman"/>
              </a:rPr>
              <a:t> </a:t>
            </a:r>
            <a:r>
              <a:rPr lang="en-US" sz="2800" spc="15" dirty="0">
                <a:solidFill>
                  <a:srgbClr val="252525"/>
                </a:solidFill>
                <a:latin typeface="Gill Sans MT" panose="020B0502020104020203" pitchFamily="34" charset="77"/>
                <a:cs typeface="Times New Roman"/>
              </a:rPr>
              <a:t>Technologies </a:t>
            </a:r>
          </a:p>
          <a:p>
            <a:pPr marL="511809" marR="760730">
              <a:lnSpc>
                <a:spcPct val="226900"/>
              </a:lnSpc>
              <a:spcBef>
                <a:spcPts val="270"/>
              </a:spcBef>
            </a:pPr>
            <a:r>
              <a:rPr lang="en-US" sz="2800" spc="-285" dirty="0">
                <a:solidFill>
                  <a:srgbClr val="252525"/>
                </a:solidFill>
                <a:latin typeface="Gill Sans MT" panose="020B0502020104020203" pitchFamily="34" charset="77"/>
                <a:cs typeface="Times New Roman"/>
              </a:rPr>
              <a:t> </a:t>
            </a:r>
            <a:r>
              <a:rPr lang="en-US" sz="2800" spc="-5" dirty="0">
                <a:solidFill>
                  <a:srgbClr val="252525"/>
                </a:solidFill>
                <a:latin typeface="Gill Sans MT" panose="020B0502020104020203" pitchFamily="34" charset="77"/>
                <a:cs typeface="Times New Roman"/>
              </a:rPr>
              <a:t>Data </a:t>
            </a:r>
            <a:r>
              <a:rPr lang="en-US" sz="2800" spc="-10" dirty="0">
                <a:solidFill>
                  <a:srgbClr val="252525"/>
                </a:solidFill>
                <a:latin typeface="Gill Sans MT" panose="020B0502020104020203" pitchFamily="34" charset="77"/>
                <a:cs typeface="Times New Roman"/>
              </a:rPr>
              <a:t>Protection</a:t>
            </a:r>
            <a:r>
              <a:rPr lang="en-US" sz="2800" spc="-5" dirty="0">
                <a:solidFill>
                  <a:srgbClr val="252525"/>
                </a:solidFill>
                <a:latin typeface="Gill Sans MT" panose="020B0502020104020203" pitchFamily="34" charset="77"/>
                <a:cs typeface="Times New Roman"/>
              </a:rPr>
              <a:t> </a:t>
            </a:r>
            <a:r>
              <a:rPr lang="en-US" sz="2800" spc="5" dirty="0">
                <a:solidFill>
                  <a:srgbClr val="252525"/>
                </a:solidFill>
                <a:latin typeface="Gill Sans MT" panose="020B0502020104020203" pitchFamily="34" charset="77"/>
                <a:cs typeface="Times New Roman"/>
              </a:rPr>
              <a:t>Templates</a:t>
            </a:r>
            <a:endParaRPr lang="en-US" sz="2800" dirty="0">
              <a:latin typeface="Gill Sans MT" panose="020B0502020104020203" pitchFamily="34" charset="77"/>
              <a:cs typeface="Times New Roman"/>
            </a:endParaRPr>
          </a:p>
          <a:p>
            <a:pPr marL="511809" marR="760730">
              <a:lnSpc>
                <a:spcPct val="226900"/>
              </a:lnSpc>
              <a:spcBef>
                <a:spcPts val="270"/>
              </a:spcBef>
            </a:pPr>
            <a:r>
              <a:rPr lang="en-US" sz="2800" spc="-20" dirty="0">
                <a:solidFill>
                  <a:srgbClr val="252525"/>
                </a:solidFill>
                <a:latin typeface="Gill Sans MT" panose="020B0502020104020203" pitchFamily="34" charset="77"/>
                <a:cs typeface="Times New Roman"/>
              </a:rPr>
              <a:t>Practical</a:t>
            </a:r>
            <a:r>
              <a:rPr lang="en-US" sz="2800" dirty="0">
                <a:solidFill>
                  <a:srgbClr val="252525"/>
                </a:solidFill>
                <a:latin typeface="Gill Sans MT" panose="020B0502020104020203" pitchFamily="34" charset="77"/>
                <a:cs typeface="Times New Roman"/>
              </a:rPr>
              <a:t> </a:t>
            </a:r>
            <a:r>
              <a:rPr lang="en-US" sz="2800" spc="-10" dirty="0">
                <a:solidFill>
                  <a:srgbClr val="252525"/>
                </a:solidFill>
                <a:latin typeface="Gill Sans MT" panose="020B0502020104020203" pitchFamily="34" charset="77"/>
                <a:cs typeface="Times New Roman"/>
              </a:rPr>
              <a:t>Applications</a:t>
            </a:r>
            <a:r>
              <a:rPr lang="en-US" sz="2800" dirty="0">
                <a:solidFill>
                  <a:srgbClr val="252525"/>
                </a:solidFill>
                <a:latin typeface="Gill Sans MT" panose="020B0502020104020203" pitchFamily="34" charset="77"/>
                <a:cs typeface="Times New Roman"/>
              </a:rPr>
              <a:t> </a:t>
            </a:r>
            <a:r>
              <a:rPr lang="en-US" sz="2800" spc="-15" dirty="0">
                <a:solidFill>
                  <a:srgbClr val="252525"/>
                </a:solidFill>
                <a:latin typeface="Gill Sans MT" panose="020B0502020104020203" pitchFamily="34" charset="77"/>
                <a:cs typeface="Times New Roman"/>
              </a:rPr>
              <a:t>and</a:t>
            </a:r>
            <a:r>
              <a:rPr lang="en-US" sz="2800" spc="-10" dirty="0">
                <a:solidFill>
                  <a:srgbClr val="252525"/>
                </a:solidFill>
                <a:latin typeface="Gill Sans MT" panose="020B0502020104020203" pitchFamily="34" charset="77"/>
                <a:cs typeface="Times New Roman"/>
              </a:rPr>
              <a:t> Scenario-Based</a:t>
            </a:r>
            <a:r>
              <a:rPr lang="en-US" sz="2800" spc="5" dirty="0">
                <a:solidFill>
                  <a:srgbClr val="252525"/>
                </a:solidFill>
                <a:latin typeface="Gill Sans MT" panose="020B0502020104020203" pitchFamily="34" charset="77"/>
                <a:cs typeface="Times New Roman"/>
              </a:rPr>
              <a:t> Exercises</a:t>
            </a:r>
            <a:endParaRPr lang="en-US" sz="2800" dirty="0">
              <a:latin typeface="Gill Sans MT" panose="020B0502020104020203" pitchFamily="34" charset="77"/>
              <a:cs typeface="Times New Roman"/>
            </a:endParaRPr>
          </a:p>
        </p:txBody>
      </p:sp>
      <p:sp>
        <p:nvSpPr>
          <p:cNvPr id="27" name="TextBox 26">
            <a:extLst>
              <a:ext uri="{FF2B5EF4-FFF2-40B4-BE49-F238E27FC236}">
                <a16:creationId xmlns:a16="http://schemas.microsoft.com/office/drawing/2014/main" id="{DC5165E5-AB47-9370-EAAE-6D6AC84394D6}"/>
              </a:ext>
            </a:extLst>
          </p:cNvPr>
          <p:cNvSpPr txBox="1"/>
          <p:nvPr/>
        </p:nvSpPr>
        <p:spPr>
          <a:xfrm>
            <a:off x="4298937" y="1706083"/>
            <a:ext cx="14969140" cy="375552"/>
          </a:xfrm>
          <a:prstGeom prst="rect">
            <a:avLst/>
          </a:prstGeom>
          <a:noFill/>
        </p:spPr>
        <p:txBody>
          <a:bodyPr wrap="square">
            <a:spAutoFit/>
          </a:bodyPr>
          <a:lstStyle/>
          <a:p>
            <a:pPr marR="5080">
              <a:lnSpc>
                <a:spcPts val="1800"/>
              </a:lnSpc>
              <a:spcBef>
                <a:spcPts val="254"/>
              </a:spcBef>
            </a:pPr>
            <a:r>
              <a:rPr lang="en-US" sz="3600" b="1" dirty="0">
                <a:solidFill>
                  <a:srgbClr val="054C2C"/>
                </a:solidFill>
                <a:latin typeface="Gill Sans MT" panose="020B0502020104020203" pitchFamily="34" charset="77"/>
                <a:cs typeface="Times New Roman"/>
              </a:rPr>
              <a:t>Resources</a:t>
            </a:r>
            <a:r>
              <a:rPr lang="en-US" sz="3600" b="1" spc="-5" dirty="0">
                <a:solidFill>
                  <a:srgbClr val="054C2C"/>
                </a:solidFill>
                <a:latin typeface="Gill Sans MT" panose="020B0502020104020203" pitchFamily="34" charset="77"/>
                <a:cs typeface="Times New Roman"/>
              </a:rPr>
              <a:t> </a:t>
            </a:r>
            <a:r>
              <a:rPr lang="en-US" sz="3600" b="1" spc="-20" dirty="0">
                <a:solidFill>
                  <a:srgbClr val="054C2C"/>
                </a:solidFill>
                <a:latin typeface="Gill Sans MT" panose="020B0502020104020203" pitchFamily="34" charset="77"/>
                <a:cs typeface="Times New Roman"/>
              </a:rPr>
              <a:t>and</a:t>
            </a:r>
            <a:r>
              <a:rPr lang="en-US" sz="3600" b="1" dirty="0">
                <a:solidFill>
                  <a:srgbClr val="054C2C"/>
                </a:solidFill>
                <a:latin typeface="Gill Sans MT" panose="020B0502020104020203" pitchFamily="34" charset="77"/>
                <a:cs typeface="Times New Roman"/>
              </a:rPr>
              <a:t> </a:t>
            </a:r>
            <a:r>
              <a:rPr lang="en-US" sz="3600" b="1" spc="5" dirty="0">
                <a:solidFill>
                  <a:srgbClr val="054C2C"/>
                </a:solidFill>
                <a:latin typeface="Gill Sans MT" panose="020B0502020104020203" pitchFamily="34" charset="77"/>
                <a:cs typeface="Times New Roman"/>
              </a:rPr>
              <a:t>Templates</a:t>
            </a:r>
            <a:r>
              <a:rPr lang="en-US" sz="3600" b="1" spc="-5" dirty="0">
                <a:solidFill>
                  <a:srgbClr val="054C2C"/>
                </a:solidFill>
                <a:latin typeface="Gill Sans MT" panose="020B0502020104020203" pitchFamily="34" charset="77"/>
                <a:cs typeface="Times New Roman"/>
              </a:rPr>
              <a:t> </a:t>
            </a:r>
            <a:r>
              <a:rPr lang="en-US" sz="3600" b="1" spc="-60" dirty="0">
                <a:solidFill>
                  <a:srgbClr val="054C2C"/>
                </a:solidFill>
                <a:latin typeface="Gill Sans MT" panose="020B0502020104020203" pitchFamily="34" charset="77"/>
                <a:cs typeface="Times New Roman"/>
              </a:rPr>
              <a:t>for</a:t>
            </a:r>
            <a:r>
              <a:rPr lang="en-US" sz="3600" b="1" spc="-5" dirty="0">
                <a:solidFill>
                  <a:srgbClr val="054C2C"/>
                </a:solidFill>
                <a:latin typeface="Gill Sans MT" panose="020B0502020104020203" pitchFamily="34" charset="77"/>
                <a:cs typeface="Times New Roman"/>
              </a:rPr>
              <a:t> </a:t>
            </a:r>
            <a:r>
              <a:rPr lang="en-US" sz="3600" b="1" spc="-10" dirty="0">
                <a:solidFill>
                  <a:srgbClr val="054C2C"/>
                </a:solidFill>
                <a:latin typeface="Gill Sans MT" panose="020B0502020104020203" pitchFamily="34" charset="77"/>
                <a:cs typeface="Times New Roman"/>
              </a:rPr>
              <a:t>Data</a:t>
            </a:r>
            <a:r>
              <a:rPr lang="en-US" sz="3600" b="1" spc="10" dirty="0">
                <a:solidFill>
                  <a:srgbClr val="054C2C"/>
                </a:solidFill>
                <a:latin typeface="Gill Sans MT" panose="020B0502020104020203" pitchFamily="34" charset="77"/>
                <a:cs typeface="Times New Roman"/>
              </a:rPr>
              <a:t> </a:t>
            </a:r>
            <a:r>
              <a:rPr lang="en-US" sz="3600" b="1" spc="-35" dirty="0">
                <a:solidFill>
                  <a:srgbClr val="054C2C"/>
                </a:solidFill>
                <a:latin typeface="Gill Sans MT" panose="020B0502020104020203" pitchFamily="34" charset="77"/>
                <a:cs typeface="Times New Roman"/>
              </a:rPr>
              <a:t>Controllers</a:t>
            </a:r>
            <a:r>
              <a:rPr lang="en-US" sz="3600" b="1" spc="-5" dirty="0">
                <a:solidFill>
                  <a:srgbClr val="054C2C"/>
                </a:solidFill>
                <a:latin typeface="Gill Sans MT" panose="020B0502020104020203" pitchFamily="34" charset="77"/>
                <a:cs typeface="Times New Roman"/>
              </a:rPr>
              <a:t> </a:t>
            </a:r>
            <a:r>
              <a:rPr lang="en-US" sz="3600" b="1" spc="-55" dirty="0">
                <a:solidFill>
                  <a:srgbClr val="054C2C"/>
                </a:solidFill>
                <a:latin typeface="Gill Sans MT" panose="020B0502020104020203" pitchFamily="34" charset="77"/>
                <a:cs typeface="Times New Roman"/>
              </a:rPr>
              <a:t>&amp; </a:t>
            </a:r>
            <a:r>
              <a:rPr lang="en-US" sz="3600" b="1" spc="-385" dirty="0">
                <a:solidFill>
                  <a:srgbClr val="054C2C"/>
                </a:solidFill>
                <a:latin typeface="Gill Sans MT" panose="020B0502020104020203" pitchFamily="34" charset="77"/>
                <a:cs typeface="Times New Roman"/>
              </a:rPr>
              <a:t> </a:t>
            </a:r>
            <a:r>
              <a:rPr lang="en-US" sz="3600" b="1" spc="-10" dirty="0">
                <a:solidFill>
                  <a:srgbClr val="054C2C"/>
                </a:solidFill>
                <a:latin typeface="Gill Sans MT" panose="020B0502020104020203" pitchFamily="34" charset="77"/>
                <a:cs typeface="Times New Roman"/>
              </a:rPr>
              <a:t>Processors</a:t>
            </a:r>
            <a:endParaRPr lang="en-US" sz="3600" b="1" dirty="0">
              <a:solidFill>
                <a:srgbClr val="054C2C"/>
              </a:solidFill>
              <a:latin typeface="Gill Sans MT" panose="020B0502020104020203" pitchFamily="34" charset="77"/>
              <a:cs typeface="Times New Roman"/>
            </a:endParaRPr>
          </a:p>
        </p:txBody>
      </p:sp>
      <p:sp>
        <p:nvSpPr>
          <p:cNvPr id="29" name="TextBox 28">
            <a:extLst>
              <a:ext uri="{FF2B5EF4-FFF2-40B4-BE49-F238E27FC236}">
                <a16:creationId xmlns:a16="http://schemas.microsoft.com/office/drawing/2014/main" id="{173F074F-B355-9250-FCF3-4F3D2D02E92C}"/>
              </a:ext>
            </a:extLst>
          </p:cNvPr>
          <p:cNvSpPr txBox="1"/>
          <p:nvPr/>
        </p:nvSpPr>
        <p:spPr>
          <a:xfrm>
            <a:off x="1397286" y="1154553"/>
            <a:ext cx="2584913" cy="1107996"/>
          </a:xfrm>
          <a:prstGeom prst="rect">
            <a:avLst/>
          </a:prstGeom>
          <a:noFill/>
        </p:spPr>
        <p:txBody>
          <a:bodyPr wrap="square">
            <a:spAutoFit/>
          </a:bodyPr>
          <a:lstStyle/>
          <a:p>
            <a:r>
              <a:rPr lang="en-US" sz="4800" spc="-385" dirty="0">
                <a:solidFill>
                  <a:srgbClr val="C00000"/>
                </a:solidFill>
                <a:latin typeface="Gill Sans MT" panose="020B0502020104020203" pitchFamily="34" charset="77"/>
                <a:cs typeface="Times New Roman"/>
              </a:rPr>
              <a:t> </a:t>
            </a:r>
            <a:r>
              <a:rPr lang="en-US" sz="6600" spc="22" baseline="17361" dirty="0">
                <a:solidFill>
                  <a:srgbClr val="FFFFFF"/>
                </a:solidFill>
                <a:latin typeface="Gill Sans MT" panose="020B0502020104020203" pitchFamily="34" charset="77"/>
                <a:cs typeface="Times New Roman"/>
              </a:rPr>
              <a:t>Topic</a:t>
            </a:r>
            <a:r>
              <a:rPr lang="en-US" sz="6600" spc="-15" baseline="17361" dirty="0">
                <a:solidFill>
                  <a:srgbClr val="FFFFFF"/>
                </a:solidFill>
                <a:latin typeface="Gill Sans MT" panose="020B0502020104020203" pitchFamily="34" charset="77"/>
                <a:cs typeface="Times New Roman"/>
              </a:rPr>
              <a:t> </a:t>
            </a:r>
            <a:r>
              <a:rPr lang="en-US" sz="6600" spc="-254" baseline="17361" dirty="0">
                <a:solidFill>
                  <a:srgbClr val="FFFFFF"/>
                </a:solidFill>
                <a:latin typeface="Gill Sans MT" panose="020B0502020104020203" pitchFamily="34" charset="77"/>
                <a:cs typeface="Times New Roman"/>
              </a:rPr>
              <a:t>1	</a:t>
            </a:r>
            <a:endParaRPr lang="en-US" sz="6600" dirty="0">
              <a:latin typeface="Gill Sans MT" panose="020B0502020104020203" pitchFamily="34" charset="77"/>
            </a:endParaRPr>
          </a:p>
        </p:txBody>
      </p:sp>
      <p:cxnSp>
        <p:nvCxnSpPr>
          <p:cNvPr id="32" name="Straight Connector 31">
            <a:extLst>
              <a:ext uri="{FF2B5EF4-FFF2-40B4-BE49-F238E27FC236}">
                <a16:creationId xmlns:a16="http://schemas.microsoft.com/office/drawing/2014/main" id="{20EE90A2-E2E2-CF66-3EBD-E36BFB9C2C54}"/>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23" name="Slide Number Placeholder 1">
            <a:extLst>
              <a:ext uri="{FF2B5EF4-FFF2-40B4-BE49-F238E27FC236}">
                <a16:creationId xmlns:a16="http://schemas.microsoft.com/office/drawing/2014/main" id="{9FB48AFF-8C2C-E13B-3B3F-352376100B5D}"/>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61</a:t>
            </a:fld>
            <a:r>
              <a:rPr lang="en-US" altLang="en-US" sz="2000" b="1" dirty="0">
                <a:solidFill>
                  <a:schemeClr val="bg1"/>
                </a:solidFill>
                <a:latin typeface="Gill Sans MT" panose="020B0502020104020203" pitchFamily="34" charset="0"/>
              </a:rPr>
              <a:t>     </a:t>
            </a:r>
          </a:p>
        </p:txBody>
      </p:sp>
      <p:sp>
        <p:nvSpPr>
          <p:cNvPr id="24" name="object 7">
            <a:extLst>
              <a:ext uri="{FF2B5EF4-FFF2-40B4-BE49-F238E27FC236}">
                <a16:creationId xmlns:a16="http://schemas.microsoft.com/office/drawing/2014/main" id="{C9DEA8E2-8692-C82D-EE30-326BF95976E1}"/>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grpSp>
        <p:nvGrpSpPr>
          <p:cNvPr id="35" name="Group 34">
            <a:extLst>
              <a:ext uri="{FF2B5EF4-FFF2-40B4-BE49-F238E27FC236}">
                <a16:creationId xmlns:a16="http://schemas.microsoft.com/office/drawing/2014/main" id="{5F0570EC-92E5-018D-7C97-2872E7576004}"/>
              </a:ext>
            </a:extLst>
          </p:cNvPr>
          <p:cNvGrpSpPr/>
          <p:nvPr/>
        </p:nvGrpSpPr>
        <p:grpSpPr>
          <a:xfrm>
            <a:off x="1374869" y="3760433"/>
            <a:ext cx="818026" cy="789078"/>
            <a:chOff x="2260771" y="3100568"/>
            <a:chExt cx="818026" cy="789078"/>
          </a:xfrm>
        </p:grpSpPr>
        <p:sp>
          <p:nvSpPr>
            <p:cNvPr id="36" name="Rectangle: Rounded Corners 35">
              <a:extLst>
                <a:ext uri="{FF2B5EF4-FFF2-40B4-BE49-F238E27FC236}">
                  <a16:creationId xmlns:a16="http://schemas.microsoft.com/office/drawing/2014/main" id="{534AD213-219E-ECFD-6173-4C4964590007}"/>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37" name="object 42">
              <a:extLst>
                <a:ext uri="{FF2B5EF4-FFF2-40B4-BE49-F238E27FC236}">
                  <a16:creationId xmlns:a16="http://schemas.microsoft.com/office/drawing/2014/main" id="{45D1FE21-C8BE-1CB1-C999-B08B334B2250}"/>
                </a:ext>
              </a:extLst>
            </p:cNvPr>
            <p:cNvPicPr/>
            <p:nvPr/>
          </p:nvPicPr>
          <p:blipFill>
            <a:blip r:embed="rId2" cstate="print"/>
            <a:stretch>
              <a:fillRect/>
            </a:stretch>
          </p:blipFill>
          <p:spPr>
            <a:xfrm>
              <a:off x="2290098" y="3170330"/>
              <a:ext cx="788699" cy="719316"/>
            </a:xfrm>
            <a:prstGeom prst="rect">
              <a:avLst/>
            </a:prstGeom>
          </p:spPr>
        </p:pic>
      </p:grpSp>
      <p:sp>
        <p:nvSpPr>
          <p:cNvPr id="40" name="object 9">
            <a:extLst>
              <a:ext uri="{FF2B5EF4-FFF2-40B4-BE49-F238E27FC236}">
                <a16:creationId xmlns:a16="http://schemas.microsoft.com/office/drawing/2014/main" id="{5F561CA3-BD2C-058E-8371-5AD59A4A3C48}"/>
              </a:ext>
            </a:extLst>
          </p:cNvPr>
          <p:cNvSpPr/>
          <p:nvPr/>
        </p:nvSpPr>
        <p:spPr>
          <a:xfrm flipV="1">
            <a:off x="912284" y="2569974"/>
            <a:ext cx="17070914" cy="45719"/>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sp>
        <p:nvSpPr>
          <p:cNvPr id="41" name="object 9">
            <a:extLst>
              <a:ext uri="{FF2B5EF4-FFF2-40B4-BE49-F238E27FC236}">
                <a16:creationId xmlns:a16="http://schemas.microsoft.com/office/drawing/2014/main" id="{6CF1C7C4-F19E-733C-83D4-2535310D61DB}"/>
              </a:ext>
            </a:extLst>
          </p:cNvPr>
          <p:cNvSpPr/>
          <p:nvPr/>
        </p:nvSpPr>
        <p:spPr>
          <a:xfrm flipV="1">
            <a:off x="1374869" y="4431322"/>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42" name="Group 41">
            <a:extLst>
              <a:ext uri="{FF2B5EF4-FFF2-40B4-BE49-F238E27FC236}">
                <a16:creationId xmlns:a16="http://schemas.microsoft.com/office/drawing/2014/main" id="{A25749A0-9A41-9044-485B-242D223565C5}"/>
              </a:ext>
            </a:extLst>
          </p:cNvPr>
          <p:cNvGrpSpPr/>
          <p:nvPr/>
        </p:nvGrpSpPr>
        <p:grpSpPr>
          <a:xfrm>
            <a:off x="1355541" y="4678986"/>
            <a:ext cx="818026" cy="789078"/>
            <a:chOff x="2260771" y="3100568"/>
            <a:chExt cx="818026" cy="789078"/>
          </a:xfrm>
        </p:grpSpPr>
        <p:sp>
          <p:nvSpPr>
            <p:cNvPr id="43" name="Rectangle: Rounded Corners 42">
              <a:extLst>
                <a:ext uri="{FF2B5EF4-FFF2-40B4-BE49-F238E27FC236}">
                  <a16:creationId xmlns:a16="http://schemas.microsoft.com/office/drawing/2014/main" id="{993966C3-547D-8E5F-9C8F-54B79ACAF3BF}"/>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44" name="object 42">
              <a:extLst>
                <a:ext uri="{FF2B5EF4-FFF2-40B4-BE49-F238E27FC236}">
                  <a16:creationId xmlns:a16="http://schemas.microsoft.com/office/drawing/2014/main" id="{0686888B-FDDD-FF0D-C17F-3D7E3AC7742F}"/>
                </a:ext>
              </a:extLst>
            </p:cNvPr>
            <p:cNvPicPr/>
            <p:nvPr/>
          </p:nvPicPr>
          <p:blipFill>
            <a:blip r:embed="rId2" cstate="print"/>
            <a:stretch>
              <a:fillRect/>
            </a:stretch>
          </p:blipFill>
          <p:spPr>
            <a:xfrm>
              <a:off x="2290098" y="3170330"/>
              <a:ext cx="788699" cy="719316"/>
            </a:xfrm>
            <a:prstGeom prst="rect">
              <a:avLst/>
            </a:prstGeom>
          </p:spPr>
        </p:pic>
      </p:grpSp>
      <p:sp>
        <p:nvSpPr>
          <p:cNvPr id="45" name="object 9">
            <a:extLst>
              <a:ext uri="{FF2B5EF4-FFF2-40B4-BE49-F238E27FC236}">
                <a16:creationId xmlns:a16="http://schemas.microsoft.com/office/drawing/2014/main" id="{6EA4A6EB-73C1-FC63-C4E6-87945131E9E9}"/>
              </a:ext>
            </a:extLst>
          </p:cNvPr>
          <p:cNvSpPr/>
          <p:nvPr/>
        </p:nvSpPr>
        <p:spPr>
          <a:xfrm flipV="1">
            <a:off x="1374869" y="5349875"/>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50" name="Group 49">
            <a:extLst>
              <a:ext uri="{FF2B5EF4-FFF2-40B4-BE49-F238E27FC236}">
                <a16:creationId xmlns:a16="http://schemas.microsoft.com/office/drawing/2014/main" id="{66FBE3C1-141B-CC84-9F91-B3834ED7FFB3}"/>
              </a:ext>
            </a:extLst>
          </p:cNvPr>
          <p:cNvGrpSpPr/>
          <p:nvPr/>
        </p:nvGrpSpPr>
        <p:grpSpPr>
          <a:xfrm>
            <a:off x="1355541" y="5527327"/>
            <a:ext cx="818026" cy="789078"/>
            <a:chOff x="2260771" y="3100568"/>
            <a:chExt cx="818026" cy="789078"/>
          </a:xfrm>
        </p:grpSpPr>
        <p:sp>
          <p:nvSpPr>
            <p:cNvPr id="51" name="Rectangle: Rounded Corners 50">
              <a:extLst>
                <a:ext uri="{FF2B5EF4-FFF2-40B4-BE49-F238E27FC236}">
                  <a16:creationId xmlns:a16="http://schemas.microsoft.com/office/drawing/2014/main" id="{1F01BC38-9011-CC86-B4E6-C39EA08B7CAA}"/>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52" name="object 42">
              <a:extLst>
                <a:ext uri="{FF2B5EF4-FFF2-40B4-BE49-F238E27FC236}">
                  <a16:creationId xmlns:a16="http://schemas.microsoft.com/office/drawing/2014/main" id="{54961C11-7696-174E-C8D3-7B6623C11537}"/>
                </a:ext>
              </a:extLst>
            </p:cNvPr>
            <p:cNvPicPr/>
            <p:nvPr/>
          </p:nvPicPr>
          <p:blipFill>
            <a:blip r:embed="rId2" cstate="print"/>
            <a:stretch>
              <a:fillRect/>
            </a:stretch>
          </p:blipFill>
          <p:spPr>
            <a:xfrm>
              <a:off x="2290098" y="3170330"/>
              <a:ext cx="788699" cy="719316"/>
            </a:xfrm>
            <a:prstGeom prst="rect">
              <a:avLst/>
            </a:prstGeom>
          </p:spPr>
        </p:pic>
      </p:grpSp>
      <p:sp>
        <p:nvSpPr>
          <p:cNvPr id="53" name="object 9">
            <a:extLst>
              <a:ext uri="{FF2B5EF4-FFF2-40B4-BE49-F238E27FC236}">
                <a16:creationId xmlns:a16="http://schemas.microsoft.com/office/drawing/2014/main" id="{1574CCDB-00C3-BF8D-E604-3E448CF0E54F}"/>
              </a:ext>
            </a:extLst>
          </p:cNvPr>
          <p:cNvSpPr/>
          <p:nvPr/>
        </p:nvSpPr>
        <p:spPr>
          <a:xfrm flipV="1">
            <a:off x="1374869" y="6198216"/>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54" name="Group 53">
            <a:extLst>
              <a:ext uri="{FF2B5EF4-FFF2-40B4-BE49-F238E27FC236}">
                <a16:creationId xmlns:a16="http://schemas.microsoft.com/office/drawing/2014/main" id="{4F69C107-DCC9-2557-B97C-B47AAD8F03C6}"/>
              </a:ext>
            </a:extLst>
          </p:cNvPr>
          <p:cNvGrpSpPr/>
          <p:nvPr/>
        </p:nvGrpSpPr>
        <p:grpSpPr>
          <a:xfrm>
            <a:off x="1355541" y="6343854"/>
            <a:ext cx="818026" cy="789078"/>
            <a:chOff x="2260771" y="3100568"/>
            <a:chExt cx="818026" cy="789078"/>
          </a:xfrm>
        </p:grpSpPr>
        <p:sp>
          <p:nvSpPr>
            <p:cNvPr id="55" name="Rectangle: Rounded Corners 54">
              <a:extLst>
                <a:ext uri="{FF2B5EF4-FFF2-40B4-BE49-F238E27FC236}">
                  <a16:creationId xmlns:a16="http://schemas.microsoft.com/office/drawing/2014/main" id="{2547483D-5D02-41E0-8A1F-B4DF605F4DA5}"/>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56" name="object 42">
              <a:extLst>
                <a:ext uri="{FF2B5EF4-FFF2-40B4-BE49-F238E27FC236}">
                  <a16:creationId xmlns:a16="http://schemas.microsoft.com/office/drawing/2014/main" id="{121BBBE4-46EA-0D60-F54F-6C0388F478E6}"/>
                </a:ext>
              </a:extLst>
            </p:cNvPr>
            <p:cNvPicPr/>
            <p:nvPr/>
          </p:nvPicPr>
          <p:blipFill>
            <a:blip r:embed="rId2" cstate="print"/>
            <a:stretch>
              <a:fillRect/>
            </a:stretch>
          </p:blipFill>
          <p:spPr>
            <a:xfrm>
              <a:off x="2290098" y="3170330"/>
              <a:ext cx="788699" cy="719316"/>
            </a:xfrm>
            <a:prstGeom prst="rect">
              <a:avLst/>
            </a:prstGeom>
          </p:spPr>
        </p:pic>
      </p:grpSp>
      <p:sp>
        <p:nvSpPr>
          <p:cNvPr id="57" name="object 9">
            <a:extLst>
              <a:ext uri="{FF2B5EF4-FFF2-40B4-BE49-F238E27FC236}">
                <a16:creationId xmlns:a16="http://schemas.microsoft.com/office/drawing/2014/main" id="{3EB38AF3-A1C8-6613-BA89-64D472CA13D5}"/>
              </a:ext>
            </a:extLst>
          </p:cNvPr>
          <p:cNvSpPr/>
          <p:nvPr/>
        </p:nvSpPr>
        <p:spPr>
          <a:xfrm flipV="1">
            <a:off x="1374869" y="7014743"/>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58" name="Group 57">
            <a:extLst>
              <a:ext uri="{FF2B5EF4-FFF2-40B4-BE49-F238E27FC236}">
                <a16:creationId xmlns:a16="http://schemas.microsoft.com/office/drawing/2014/main" id="{A7911236-2DD0-6B34-9069-60E472B91992}"/>
              </a:ext>
            </a:extLst>
          </p:cNvPr>
          <p:cNvGrpSpPr/>
          <p:nvPr/>
        </p:nvGrpSpPr>
        <p:grpSpPr>
          <a:xfrm>
            <a:off x="1355541" y="7196601"/>
            <a:ext cx="818026" cy="789078"/>
            <a:chOff x="2260771" y="3100568"/>
            <a:chExt cx="818026" cy="789078"/>
          </a:xfrm>
        </p:grpSpPr>
        <p:sp>
          <p:nvSpPr>
            <p:cNvPr id="59" name="Rectangle: Rounded Corners 58">
              <a:extLst>
                <a:ext uri="{FF2B5EF4-FFF2-40B4-BE49-F238E27FC236}">
                  <a16:creationId xmlns:a16="http://schemas.microsoft.com/office/drawing/2014/main" id="{9963B165-AD06-AA5E-AE51-89C467609266}"/>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60" name="object 42">
              <a:extLst>
                <a:ext uri="{FF2B5EF4-FFF2-40B4-BE49-F238E27FC236}">
                  <a16:creationId xmlns:a16="http://schemas.microsoft.com/office/drawing/2014/main" id="{CC4EEEDA-A9AF-517B-546C-1BDA17033C1A}"/>
                </a:ext>
              </a:extLst>
            </p:cNvPr>
            <p:cNvPicPr/>
            <p:nvPr/>
          </p:nvPicPr>
          <p:blipFill>
            <a:blip r:embed="rId2" cstate="print"/>
            <a:stretch>
              <a:fillRect/>
            </a:stretch>
          </p:blipFill>
          <p:spPr>
            <a:xfrm>
              <a:off x="2290098" y="3170330"/>
              <a:ext cx="788699" cy="719316"/>
            </a:xfrm>
            <a:prstGeom prst="rect">
              <a:avLst/>
            </a:prstGeom>
          </p:spPr>
        </p:pic>
      </p:grpSp>
      <p:sp>
        <p:nvSpPr>
          <p:cNvPr id="61" name="object 9">
            <a:extLst>
              <a:ext uri="{FF2B5EF4-FFF2-40B4-BE49-F238E27FC236}">
                <a16:creationId xmlns:a16="http://schemas.microsoft.com/office/drawing/2014/main" id="{5E6E43E7-CB34-BAB9-3044-9B95D4C218AF}"/>
              </a:ext>
            </a:extLst>
          </p:cNvPr>
          <p:cNvSpPr/>
          <p:nvPr/>
        </p:nvSpPr>
        <p:spPr>
          <a:xfrm flipV="1">
            <a:off x="1374869" y="7867490"/>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spTree>
    <p:extLst>
      <p:ext uri="{BB962C8B-B14F-4D97-AF65-F5344CB8AC3E}">
        <p14:creationId xmlns:p14="http://schemas.microsoft.com/office/powerpoint/2010/main" val="21786159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3"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ill Sans MT" panose="020B0502020104020203" pitchFamily="34" charset="77"/>
            </a:endParaRPr>
          </a:p>
        </p:txBody>
      </p:sp>
      <p:pic>
        <p:nvPicPr>
          <p:cNvPr id="15" name="object 15"/>
          <p:cNvPicPr/>
          <p:nvPr/>
        </p:nvPicPr>
        <p:blipFill>
          <a:blip r:embed="rId4" cstate="print"/>
          <a:stretch>
            <a:fillRect/>
          </a:stretch>
        </p:blipFill>
        <p:spPr>
          <a:xfrm>
            <a:off x="925646" y="2639684"/>
            <a:ext cx="8280266" cy="805188"/>
          </a:xfrm>
          <a:prstGeom prst="rect">
            <a:avLst/>
          </a:prstGeom>
        </p:spPr>
      </p:pic>
      <p:sp>
        <p:nvSpPr>
          <p:cNvPr id="16" name="object 16"/>
          <p:cNvSpPr txBox="1"/>
          <p:nvPr/>
        </p:nvSpPr>
        <p:spPr>
          <a:xfrm>
            <a:off x="1814512" y="1487421"/>
            <a:ext cx="17465190" cy="566822"/>
          </a:xfrm>
          <a:prstGeom prst="rect">
            <a:avLst/>
          </a:prstGeom>
        </p:spPr>
        <p:txBody>
          <a:bodyPr vert="horz" wrap="square" lIns="0" tIns="12700" rIns="0" bIns="0" rtlCol="0">
            <a:spAutoFit/>
          </a:bodyPr>
          <a:lstStyle/>
          <a:p>
            <a:pPr marL="398780">
              <a:spcBef>
                <a:spcPts val="95"/>
              </a:spcBef>
            </a:pPr>
            <a:r>
              <a:rPr lang="en-US" sz="3600" b="1" dirty="0">
                <a:solidFill>
                  <a:srgbClr val="054C2C"/>
                </a:solidFill>
                <a:latin typeface="Gill Sans MT" panose="020B0502020104020203" pitchFamily="34" charset="77"/>
                <a:cs typeface="Times New Roman"/>
              </a:rPr>
              <a:t>Resources</a:t>
            </a:r>
            <a:r>
              <a:rPr lang="en-US" sz="3600" b="1" spc="-5" dirty="0">
                <a:solidFill>
                  <a:srgbClr val="054C2C"/>
                </a:solidFill>
                <a:latin typeface="Gill Sans MT" panose="020B0502020104020203" pitchFamily="34" charset="77"/>
                <a:cs typeface="Times New Roman"/>
              </a:rPr>
              <a:t> </a:t>
            </a:r>
            <a:r>
              <a:rPr lang="en-US" sz="3600" b="1" spc="-20" dirty="0">
                <a:solidFill>
                  <a:srgbClr val="054C2C"/>
                </a:solidFill>
                <a:latin typeface="Gill Sans MT" panose="020B0502020104020203" pitchFamily="34" charset="77"/>
                <a:cs typeface="Times New Roman"/>
              </a:rPr>
              <a:t>and</a:t>
            </a:r>
            <a:r>
              <a:rPr lang="en-US" sz="3600" b="1" dirty="0">
                <a:solidFill>
                  <a:srgbClr val="054C2C"/>
                </a:solidFill>
                <a:latin typeface="Gill Sans MT" panose="020B0502020104020203" pitchFamily="34" charset="77"/>
                <a:cs typeface="Times New Roman"/>
              </a:rPr>
              <a:t> </a:t>
            </a:r>
            <a:r>
              <a:rPr lang="en-US" sz="3600" b="1" spc="5" dirty="0">
                <a:solidFill>
                  <a:srgbClr val="054C2C"/>
                </a:solidFill>
                <a:latin typeface="Gill Sans MT" panose="020B0502020104020203" pitchFamily="34" charset="77"/>
                <a:cs typeface="Times New Roman"/>
              </a:rPr>
              <a:t>Templates</a:t>
            </a:r>
            <a:r>
              <a:rPr lang="en-US" sz="3600" b="1" dirty="0">
                <a:solidFill>
                  <a:srgbClr val="054C2C"/>
                </a:solidFill>
                <a:latin typeface="Gill Sans MT" panose="020B0502020104020203" pitchFamily="34" charset="77"/>
                <a:cs typeface="Times New Roman"/>
              </a:rPr>
              <a:t> </a:t>
            </a:r>
            <a:r>
              <a:rPr lang="en-US" sz="3600" b="1" spc="-60" dirty="0">
                <a:solidFill>
                  <a:srgbClr val="054C2C"/>
                </a:solidFill>
                <a:latin typeface="Gill Sans MT" panose="020B0502020104020203" pitchFamily="34" charset="77"/>
                <a:cs typeface="Times New Roman"/>
              </a:rPr>
              <a:t>for</a:t>
            </a:r>
            <a:r>
              <a:rPr lang="en-US" sz="3600" b="1" spc="-5" dirty="0">
                <a:solidFill>
                  <a:srgbClr val="054C2C"/>
                </a:solidFill>
                <a:latin typeface="Gill Sans MT" panose="020B0502020104020203" pitchFamily="34" charset="77"/>
                <a:cs typeface="Times New Roman"/>
              </a:rPr>
              <a:t> </a:t>
            </a:r>
            <a:r>
              <a:rPr lang="en-US" sz="3600" b="1" spc="-10" dirty="0">
                <a:solidFill>
                  <a:srgbClr val="054C2C"/>
                </a:solidFill>
                <a:latin typeface="Gill Sans MT" panose="020B0502020104020203" pitchFamily="34" charset="77"/>
                <a:cs typeface="Times New Roman"/>
              </a:rPr>
              <a:t>Data</a:t>
            </a:r>
            <a:r>
              <a:rPr lang="en-US" sz="3600" b="1" spc="10" dirty="0">
                <a:solidFill>
                  <a:srgbClr val="054C2C"/>
                </a:solidFill>
                <a:latin typeface="Gill Sans MT" panose="020B0502020104020203" pitchFamily="34" charset="77"/>
                <a:cs typeface="Times New Roman"/>
              </a:rPr>
              <a:t> </a:t>
            </a:r>
            <a:r>
              <a:rPr lang="en-US" sz="3600" b="1" spc="-35" dirty="0">
                <a:solidFill>
                  <a:srgbClr val="054C2C"/>
                </a:solidFill>
                <a:latin typeface="Gill Sans MT" panose="020B0502020104020203" pitchFamily="34" charset="77"/>
                <a:cs typeface="Times New Roman"/>
              </a:rPr>
              <a:t>Controllers</a:t>
            </a:r>
            <a:r>
              <a:rPr lang="en-US" sz="3600" b="1" dirty="0">
                <a:solidFill>
                  <a:srgbClr val="054C2C"/>
                </a:solidFill>
                <a:latin typeface="Gill Sans MT" panose="020B0502020104020203" pitchFamily="34" charset="77"/>
                <a:cs typeface="Times New Roman"/>
              </a:rPr>
              <a:t> </a:t>
            </a:r>
            <a:r>
              <a:rPr lang="en-US" sz="3600" b="1" spc="-55" dirty="0">
                <a:solidFill>
                  <a:srgbClr val="054C2C"/>
                </a:solidFill>
                <a:latin typeface="Gill Sans MT" panose="020B0502020104020203" pitchFamily="34" charset="77"/>
                <a:cs typeface="Times New Roman"/>
              </a:rPr>
              <a:t>&amp;</a:t>
            </a:r>
            <a:r>
              <a:rPr lang="en-US" sz="3600" b="1" spc="-5" dirty="0">
                <a:solidFill>
                  <a:srgbClr val="054C2C"/>
                </a:solidFill>
                <a:latin typeface="Gill Sans MT" panose="020B0502020104020203" pitchFamily="34" charset="77"/>
                <a:cs typeface="Times New Roman"/>
              </a:rPr>
              <a:t> Processors</a:t>
            </a:r>
            <a:endParaRPr lang="en-US" sz="3600" b="1" dirty="0">
              <a:solidFill>
                <a:srgbClr val="054C2C"/>
              </a:solidFill>
              <a:latin typeface="Gill Sans MT" panose="020B0502020104020203" pitchFamily="34" charset="77"/>
              <a:cs typeface="Times New Roman"/>
            </a:endParaRPr>
          </a:p>
        </p:txBody>
      </p:sp>
      <p:sp>
        <p:nvSpPr>
          <p:cNvPr id="17" name="object 17"/>
          <p:cNvSpPr txBox="1"/>
          <p:nvPr/>
        </p:nvSpPr>
        <p:spPr>
          <a:xfrm>
            <a:off x="1196380" y="2711204"/>
            <a:ext cx="7552332" cy="505267"/>
          </a:xfrm>
          <a:prstGeom prst="rect">
            <a:avLst/>
          </a:prstGeom>
        </p:spPr>
        <p:txBody>
          <a:bodyPr vert="horz" wrap="square" lIns="0" tIns="12700" rIns="0" bIns="0" rtlCol="0">
            <a:spAutoFit/>
          </a:bodyPr>
          <a:lstStyle/>
          <a:p>
            <a:pPr marL="248920">
              <a:spcBef>
                <a:spcPts val="5"/>
              </a:spcBef>
            </a:pPr>
            <a:r>
              <a:rPr lang="en-US" sz="3200" b="1" spc="-5" dirty="0">
                <a:solidFill>
                  <a:srgbClr val="FFFFFF"/>
                </a:solidFill>
                <a:latin typeface="Gill Sans MT" panose="020B0502020104020203" pitchFamily="34" charset="77"/>
                <a:cs typeface="Times New Roman"/>
              </a:rPr>
              <a:t>Data Protection Laws and Regulations</a:t>
            </a:r>
          </a:p>
        </p:txBody>
      </p:sp>
      <p:sp>
        <p:nvSpPr>
          <p:cNvPr id="23" name="TextBox 22">
            <a:extLst>
              <a:ext uri="{FF2B5EF4-FFF2-40B4-BE49-F238E27FC236}">
                <a16:creationId xmlns:a16="http://schemas.microsoft.com/office/drawing/2014/main" id="{E4CF7F3A-9E50-793B-7F28-2AE8BBEA2721}"/>
              </a:ext>
            </a:extLst>
          </p:cNvPr>
          <p:cNvSpPr txBox="1"/>
          <p:nvPr/>
        </p:nvSpPr>
        <p:spPr>
          <a:xfrm>
            <a:off x="823912" y="3558294"/>
            <a:ext cx="16822852" cy="1384995"/>
          </a:xfrm>
          <a:prstGeom prst="rect">
            <a:avLst/>
          </a:prstGeom>
          <a:noFill/>
        </p:spPr>
        <p:txBody>
          <a:bodyPr wrap="square">
            <a:spAutoFit/>
          </a:bodyPr>
          <a:lstStyle/>
          <a:p>
            <a:pPr marL="135255"/>
            <a:r>
              <a:rPr lang="en-US" sz="2800" spc="-5" dirty="0">
                <a:latin typeface="Gill Sans MT" panose="020B0502020104020203" pitchFamily="34" charset="77"/>
                <a:cs typeface="Times New Roman"/>
              </a:rPr>
              <a:t>Data</a:t>
            </a:r>
            <a:r>
              <a:rPr lang="en-US" sz="2800" spc="-5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5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Laws</a:t>
            </a:r>
            <a:r>
              <a:rPr lang="en-US" sz="2800" spc="-7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7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Regulations</a:t>
            </a:r>
            <a:r>
              <a:rPr lang="en-US" sz="2800" spc="-7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stand</a:t>
            </a:r>
            <a:r>
              <a:rPr lang="en-US" sz="2800" spc="-55"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as</a:t>
            </a:r>
            <a:r>
              <a:rPr lang="en-US" sz="2800" spc="-5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essential</a:t>
            </a:r>
            <a:r>
              <a:rPr lang="en-US" sz="2800" spc="-5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resources</a:t>
            </a:r>
            <a:r>
              <a:rPr lang="en-US" sz="2800" spc="-55" dirty="0">
                <a:latin typeface="Gill Sans MT" panose="020B0502020104020203" pitchFamily="34" charset="77"/>
                <a:cs typeface="Times New Roman"/>
              </a:rPr>
              <a:t> </a:t>
            </a:r>
            <a:r>
              <a:rPr lang="en-US" sz="2800" dirty="0">
                <a:latin typeface="Gill Sans MT" panose="020B0502020104020203" pitchFamily="34" charset="77"/>
                <a:cs typeface="Times New Roman"/>
              </a:rPr>
              <a:t>that</a:t>
            </a:r>
            <a:r>
              <a:rPr lang="en-US" sz="2800" spc="-5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6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controllers</a:t>
            </a:r>
            <a:r>
              <a:rPr lang="en-US" sz="2800" spc="-6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6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 </a:t>
            </a:r>
            <a:r>
              <a:rPr lang="en-US" sz="2800" spc="-15" dirty="0">
                <a:latin typeface="Gill Sans MT" panose="020B0502020104020203" pitchFamily="34" charset="77"/>
                <a:cs typeface="Times New Roman"/>
              </a:rPr>
              <a:t>Processors</a:t>
            </a:r>
            <a:r>
              <a:rPr lang="en-US" sz="2800" spc="5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must</a:t>
            </a:r>
            <a:r>
              <a:rPr lang="en-US" sz="2800" spc="5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embrace</a:t>
            </a:r>
            <a:r>
              <a:rPr lang="en-US" sz="2800" spc="5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6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integrate.</a:t>
            </a:r>
            <a:r>
              <a:rPr lang="en-US" sz="2800" spc="6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Various</a:t>
            </a:r>
            <a:r>
              <a:rPr lang="en-US" sz="2800" spc="6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reasons</a:t>
            </a:r>
            <a:r>
              <a:rPr lang="en-US" sz="2800" spc="5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underscore</a:t>
            </a:r>
            <a:r>
              <a:rPr lang="en-US" sz="2800" spc="7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their</a:t>
            </a:r>
            <a:r>
              <a:rPr lang="en-US" sz="2800" spc="6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indispensable</a:t>
            </a:r>
            <a:r>
              <a:rPr lang="en-US" sz="2800" spc="5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role</a:t>
            </a:r>
            <a:r>
              <a:rPr lang="en-US" sz="2800" spc="6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in </a:t>
            </a:r>
            <a:r>
              <a:rPr lang="en-US" sz="2800" spc="-28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this</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capacity,</a:t>
            </a:r>
            <a:r>
              <a:rPr lang="en-US" sz="2800" spc="-1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as</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outlined</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below.</a:t>
            </a:r>
            <a:endParaRPr lang="en-US" sz="2800" dirty="0">
              <a:latin typeface="Gill Sans MT" panose="020B0502020104020203" pitchFamily="34" charset="77"/>
              <a:cs typeface="Times New Roman"/>
            </a:endParaRPr>
          </a:p>
          <a:p>
            <a:pPr marL="135255"/>
            <a:endParaRPr lang="en-US" sz="2800" dirty="0">
              <a:latin typeface="Gill Sans MT" panose="020B0502020104020203" pitchFamily="34" charset="77"/>
              <a:cs typeface="Times New Roman"/>
            </a:endParaRPr>
          </a:p>
        </p:txBody>
      </p:sp>
      <p:grpSp>
        <p:nvGrpSpPr>
          <p:cNvPr id="11" name="Group 10">
            <a:extLst>
              <a:ext uri="{FF2B5EF4-FFF2-40B4-BE49-F238E27FC236}">
                <a16:creationId xmlns:a16="http://schemas.microsoft.com/office/drawing/2014/main" id="{A07F9D1B-3E11-205D-9030-9A387F189DF5}"/>
              </a:ext>
            </a:extLst>
          </p:cNvPr>
          <p:cNvGrpSpPr/>
          <p:nvPr/>
        </p:nvGrpSpPr>
        <p:grpSpPr>
          <a:xfrm>
            <a:off x="2881312" y="4950466"/>
            <a:ext cx="5562600" cy="5041979"/>
            <a:chOff x="8269896" y="2581618"/>
            <a:chExt cx="2751634" cy="2494100"/>
          </a:xfrm>
        </p:grpSpPr>
        <p:pic>
          <p:nvPicPr>
            <p:cNvPr id="12" name="object 4">
              <a:extLst>
                <a:ext uri="{FF2B5EF4-FFF2-40B4-BE49-F238E27FC236}">
                  <a16:creationId xmlns:a16="http://schemas.microsoft.com/office/drawing/2014/main" id="{BC1523BB-D283-E50F-C9C2-95866EAC7B35}"/>
                </a:ext>
              </a:extLst>
            </p:cNvPr>
            <p:cNvPicPr/>
            <p:nvPr/>
          </p:nvPicPr>
          <p:blipFill>
            <a:blip r:embed="rId5" cstate="email">
              <a:extLst>
                <a:ext uri="{28A0092B-C50C-407E-A947-70E740481C1C}">
                  <a14:useLocalDpi xmlns:a14="http://schemas.microsoft.com/office/drawing/2010/main"/>
                </a:ext>
              </a:extLst>
            </a:blip>
            <a:stretch>
              <a:fillRect/>
            </a:stretch>
          </p:blipFill>
          <p:spPr>
            <a:xfrm>
              <a:off x="8269896" y="2581618"/>
              <a:ext cx="2751634" cy="2494100"/>
            </a:xfrm>
            <a:prstGeom prst="rect">
              <a:avLst/>
            </a:prstGeom>
          </p:spPr>
        </p:pic>
        <p:sp>
          <p:nvSpPr>
            <p:cNvPr id="20" name="object 5">
              <a:extLst>
                <a:ext uri="{FF2B5EF4-FFF2-40B4-BE49-F238E27FC236}">
                  <a16:creationId xmlns:a16="http://schemas.microsoft.com/office/drawing/2014/main" id="{DD2DB888-9C42-A71A-5F81-624FFAC87E36}"/>
                </a:ext>
              </a:extLst>
            </p:cNvPr>
            <p:cNvSpPr txBox="1"/>
            <p:nvPr/>
          </p:nvSpPr>
          <p:spPr>
            <a:xfrm>
              <a:off x="9327577" y="2798444"/>
              <a:ext cx="595630" cy="260723"/>
            </a:xfrm>
            <a:prstGeom prst="rect">
              <a:avLst/>
            </a:prstGeom>
          </p:spPr>
          <p:txBody>
            <a:bodyPr vert="horz" wrap="square" lIns="0" tIns="34290" rIns="0" bIns="0" rtlCol="0">
              <a:spAutoFit/>
            </a:bodyPr>
            <a:lstStyle/>
            <a:p>
              <a:pPr marR="5080" indent="153670">
                <a:spcBef>
                  <a:spcPts val="270"/>
                </a:spcBef>
              </a:pPr>
              <a:r>
                <a:rPr sz="1600" spc="-5" dirty="0">
                  <a:solidFill>
                    <a:srgbClr val="F1F1F1"/>
                  </a:solidFill>
                  <a:latin typeface="Gill Sans MT" panose="020B0502020104020203" pitchFamily="34" charset="77"/>
                  <a:cs typeface="Times New Roman"/>
                </a:rPr>
                <a:t>Legal </a:t>
              </a:r>
              <a:r>
                <a:rPr sz="1600" dirty="0">
                  <a:solidFill>
                    <a:srgbClr val="F1F1F1"/>
                  </a:solidFill>
                  <a:latin typeface="Gill Sans MT" panose="020B0502020104020203" pitchFamily="34" charset="77"/>
                  <a:cs typeface="Times New Roman"/>
                </a:rPr>
                <a:t> </a:t>
              </a:r>
              <a:r>
                <a:rPr sz="1600" spc="-45" dirty="0">
                  <a:solidFill>
                    <a:srgbClr val="F1F1F1"/>
                  </a:solidFill>
                  <a:latin typeface="Gill Sans MT" panose="020B0502020104020203" pitchFamily="34" charset="77"/>
                  <a:cs typeface="Times New Roman"/>
                </a:rPr>
                <a:t>C</a:t>
              </a:r>
              <a:r>
                <a:rPr sz="1600" spc="10" dirty="0">
                  <a:solidFill>
                    <a:srgbClr val="F1F1F1"/>
                  </a:solidFill>
                  <a:latin typeface="Gill Sans MT" panose="020B0502020104020203" pitchFamily="34" charset="77"/>
                  <a:cs typeface="Times New Roman"/>
                </a:rPr>
                <a:t>om</a:t>
              </a:r>
              <a:r>
                <a:rPr sz="1600" spc="-10" dirty="0">
                  <a:solidFill>
                    <a:srgbClr val="F1F1F1"/>
                  </a:solidFill>
                  <a:latin typeface="Gill Sans MT" panose="020B0502020104020203" pitchFamily="34" charset="77"/>
                  <a:cs typeface="Times New Roman"/>
                </a:rPr>
                <a:t>p</a:t>
              </a:r>
              <a:r>
                <a:rPr sz="1600" spc="-15" dirty="0">
                  <a:solidFill>
                    <a:srgbClr val="F1F1F1"/>
                  </a:solidFill>
                  <a:latin typeface="Gill Sans MT" panose="020B0502020104020203" pitchFamily="34" charset="77"/>
                  <a:cs typeface="Times New Roman"/>
                </a:rPr>
                <a:t>lian</a:t>
              </a:r>
              <a:r>
                <a:rPr sz="1600" spc="20" dirty="0">
                  <a:solidFill>
                    <a:srgbClr val="F1F1F1"/>
                  </a:solidFill>
                  <a:latin typeface="Gill Sans MT" panose="020B0502020104020203" pitchFamily="34" charset="77"/>
                  <a:cs typeface="Times New Roman"/>
                </a:rPr>
                <a:t>ce</a:t>
              </a:r>
              <a:endParaRPr sz="1600" dirty="0">
                <a:latin typeface="Gill Sans MT" panose="020B0502020104020203" pitchFamily="34" charset="77"/>
                <a:cs typeface="Times New Roman"/>
              </a:endParaRPr>
            </a:p>
          </p:txBody>
        </p:sp>
        <p:sp>
          <p:nvSpPr>
            <p:cNvPr id="21" name="object 6">
              <a:extLst>
                <a:ext uri="{FF2B5EF4-FFF2-40B4-BE49-F238E27FC236}">
                  <a16:creationId xmlns:a16="http://schemas.microsoft.com/office/drawing/2014/main" id="{2F6CCEFD-1B6C-C76C-6ED2-87BBF7F3AA71}"/>
                </a:ext>
              </a:extLst>
            </p:cNvPr>
            <p:cNvSpPr txBox="1"/>
            <p:nvPr/>
          </p:nvSpPr>
          <p:spPr>
            <a:xfrm>
              <a:off x="10252010" y="3387598"/>
              <a:ext cx="529590" cy="382520"/>
            </a:xfrm>
            <a:prstGeom prst="rect">
              <a:avLst/>
            </a:prstGeom>
          </p:spPr>
          <p:txBody>
            <a:bodyPr vert="horz" wrap="square" lIns="0" tIns="34290" rIns="0" bIns="0" rtlCol="0">
              <a:spAutoFit/>
            </a:bodyPr>
            <a:lstStyle/>
            <a:p>
              <a:pPr marR="5080" indent="-635" algn="ctr">
                <a:spcBef>
                  <a:spcPts val="270"/>
                </a:spcBef>
              </a:pPr>
              <a:r>
                <a:rPr sz="1600" spc="-10" dirty="0">
                  <a:solidFill>
                    <a:srgbClr val="F1F1F1"/>
                  </a:solidFill>
                  <a:latin typeface="Gill Sans MT" panose="020B0502020104020203" pitchFamily="34" charset="77"/>
                  <a:cs typeface="Times New Roman"/>
                </a:rPr>
                <a:t>Identify </a:t>
              </a:r>
              <a:r>
                <a:rPr sz="1600" spc="-5" dirty="0">
                  <a:solidFill>
                    <a:srgbClr val="F1F1F1"/>
                  </a:solidFill>
                  <a:latin typeface="Gill Sans MT" panose="020B0502020104020203" pitchFamily="34" charset="77"/>
                  <a:cs typeface="Times New Roman"/>
                </a:rPr>
                <a:t> </a:t>
              </a:r>
              <a:r>
                <a:rPr sz="1600" spc="-45" dirty="0">
                  <a:solidFill>
                    <a:srgbClr val="F1F1F1"/>
                  </a:solidFill>
                  <a:latin typeface="Gill Sans MT" panose="020B0502020104020203" pitchFamily="34" charset="77"/>
                  <a:cs typeface="Times New Roman"/>
                </a:rPr>
                <a:t>A</a:t>
              </a:r>
              <a:r>
                <a:rPr sz="1600" spc="-40" dirty="0">
                  <a:solidFill>
                    <a:srgbClr val="F1F1F1"/>
                  </a:solidFill>
                  <a:latin typeface="Gill Sans MT" panose="020B0502020104020203" pitchFamily="34" charset="77"/>
                  <a:cs typeface="Times New Roman"/>
                </a:rPr>
                <a:t>p</a:t>
              </a:r>
              <a:r>
                <a:rPr sz="1600" spc="-10" dirty="0">
                  <a:solidFill>
                    <a:srgbClr val="F1F1F1"/>
                  </a:solidFill>
                  <a:latin typeface="Gill Sans MT" panose="020B0502020104020203" pitchFamily="34" charset="77"/>
                  <a:cs typeface="Times New Roman"/>
                </a:rPr>
                <a:t>p</a:t>
              </a:r>
              <a:r>
                <a:rPr sz="1600" spc="-15" dirty="0">
                  <a:solidFill>
                    <a:srgbClr val="F1F1F1"/>
                  </a:solidFill>
                  <a:latin typeface="Gill Sans MT" panose="020B0502020104020203" pitchFamily="34" charset="77"/>
                  <a:cs typeface="Times New Roman"/>
                </a:rPr>
                <a:t>l</a:t>
              </a:r>
              <a:r>
                <a:rPr sz="1600" spc="5" dirty="0">
                  <a:solidFill>
                    <a:srgbClr val="F1F1F1"/>
                  </a:solidFill>
                  <a:latin typeface="Gill Sans MT" panose="020B0502020104020203" pitchFamily="34" charset="77"/>
                  <a:cs typeface="Times New Roman"/>
                </a:rPr>
                <a:t>ic</a:t>
              </a:r>
              <a:r>
                <a:rPr sz="1600" spc="-15" dirty="0">
                  <a:solidFill>
                    <a:srgbClr val="F1F1F1"/>
                  </a:solidFill>
                  <a:latin typeface="Gill Sans MT" panose="020B0502020104020203" pitchFamily="34" charset="77"/>
                  <a:cs typeface="Times New Roman"/>
                </a:rPr>
                <a:t>a</a:t>
              </a:r>
              <a:r>
                <a:rPr sz="1600" spc="-20" dirty="0">
                  <a:solidFill>
                    <a:srgbClr val="F1F1F1"/>
                  </a:solidFill>
                  <a:latin typeface="Gill Sans MT" panose="020B0502020104020203" pitchFamily="34" charset="77"/>
                  <a:cs typeface="Times New Roman"/>
                </a:rPr>
                <a:t>b</a:t>
              </a:r>
              <a:r>
                <a:rPr sz="1600" spc="-15" dirty="0">
                  <a:solidFill>
                    <a:srgbClr val="F1F1F1"/>
                  </a:solidFill>
                  <a:latin typeface="Gill Sans MT" panose="020B0502020104020203" pitchFamily="34" charset="77"/>
                  <a:cs typeface="Times New Roman"/>
                </a:rPr>
                <a:t>l</a:t>
              </a:r>
              <a:r>
                <a:rPr sz="1600" spc="15" dirty="0">
                  <a:solidFill>
                    <a:srgbClr val="F1F1F1"/>
                  </a:solidFill>
                  <a:latin typeface="Gill Sans MT" panose="020B0502020104020203" pitchFamily="34" charset="77"/>
                  <a:cs typeface="Times New Roman"/>
                </a:rPr>
                <a:t>e  </a:t>
              </a:r>
              <a:r>
                <a:rPr sz="1600" spc="-10" dirty="0">
                  <a:solidFill>
                    <a:srgbClr val="F1F1F1"/>
                  </a:solidFill>
                  <a:latin typeface="Gill Sans MT" panose="020B0502020104020203" pitchFamily="34" charset="77"/>
                  <a:cs typeface="Times New Roman"/>
                </a:rPr>
                <a:t>Laws</a:t>
              </a:r>
              <a:endParaRPr sz="1600" dirty="0">
                <a:latin typeface="Gill Sans MT" panose="020B0502020104020203" pitchFamily="34" charset="77"/>
                <a:cs typeface="Times New Roman"/>
              </a:endParaRPr>
            </a:p>
          </p:txBody>
        </p:sp>
        <p:sp>
          <p:nvSpPr>
            <p:cNvPr id="22" name="object 7">
              <a:extLst>
                <a:ext uri="{FF2B5EF4-FFF2-40B4-BE49-F238E27FC236}">
                  <a16:creationId xmlns:a16="http://schemas.microsoft.com/office/drawing/2014/main" id="{094D3943-1D0B-9E60-8192-1469728CA2C6}"/>
                </a:ext>
              </a:extLst>
            </p:cNvPr>
            <p:cNvSpPr txBox="1"/>
            <p:nvPr/>
          </p:nvSpPr>
          <p:spPr>
            <a:xfrm>
              <a:off x="9993313" y="4434332"/>
              <a:ext cx="366395" cy="128141"/>
            </a:xfrm>
            <a:prstGeom prst="rect">
              <a:avLst/>
            </a:prstGeom>
          </p:spPr>
          <p:txBody>
            <a:bodyPr vert="horz" wrap="square" lIns="0" tIns="12700" rIns="0" bIns="0" rtlCol="0">
              <a:spAutoFit/>
            </a:bodyPr>
            <a:lstStyle/>
            <a:p>
              <a:pPr>
                <a:spcBef>
                  <a:spcPts val="100"/>
                </a:spcBef>
              </a:pPr>
              <a:r>
                <a:rPr sz="1600" spc="-15" dirty="0">
                  <a:solidFill>
                    <a:srgbClr val="F1F1F1"/>
                  </a:solidFill>
                  <a:latin typeface="Gill Sans MT" panose="020B0502020104020203" pitchFamily="34" charset="77"/>
                  <a:cs typeface="Times New Roman"/>
                </a:rPr>
                <a:t>Ve</a:t>
              </a:r>
              <a:r>
                <a:rPr sz="1600" spc="-25" dirty="0">
                  <a:solidFill>
                    <a:srgbClr val="F1F1F1"/>
                  </a:solidFill>
                  <a:latin typeface="Gill Sans MT" panose="020B0502020104020203" pitchFamily="34" charset="77"/>
                  <a:cs typeface="Times New Roman"/>
                </a:rPr>
                <a:t>n</a:t>
              </a:r>
              <a:r>
                <a:rPr sz="1600" spc="-10" dirty="0">
                  <a:solidFill>
                    <a:srgbClr val="F1F1F1"/>
                  </a:solidFill>
                  <a:latin typeface="Gill Sans MT" panose="020B0502020104020203" pitchFamily="34" charset="77"/>
                  <a:cs typeface="Times New Roman"/>
                </a:rPr>
                <a:t>d</a:t>
              </a:r>
              <a:r>
                <a:rPr sz="1600" spc="-40" dirty="0">
                  <a:solidFill>
                    <a:srgbClr val="F1F1F1"/>
                  </a:solidFill>
                  <a:latin typeface="Gill Sans MT" panose="020B0502020104020203" pitchFamily="34" charset="77"/>
                  <a:cs typeface="Times New Roman"/>
                </a:rPr>
                <a:t>or</a:t>
              </a:r>
              <a:endParaRPr sz="1600" dirty="0">
                <a:latin typeface="Gill Sans MT" panose="020B0502020104020203" pitchFamily="34" charset="77"/>
                <a:cs typeface="Times New Roman"/>
              </a:endParaRPr>
            </a:p>
          </p:txBody>
        </p:sp>
        <p:sp>
          <p:nvSpPr>
            <p:cNvPr id="24" name="object 8">
              <a:extLst>
                <a:ext uri="{FF2B5EF4-FFF2-40B4-BE49-F238E27FC236}">
                  <a16:creationId xmlns:a16="http://schemas.microsoft.com/office/drawing/2014/main" id="{DEF8A75B-BE03-6990-356E-9F4A337ADC2A}"/>
                </a:ext>
              </a:extLst>
            </p:cNvPr>
            <p:cNvSpPr txBox="1"/>
            <p:nvPr/>
          </p:nvSpPr>
          <p:spPr>
            <a:xfrm>
              <a:off x="9920159" y="4550155"/>
              <a:ext cx="513080" cy="260723"/>
            </a:xfrm>
            <a:prstGeom prst="rect">
              <a:avLst/>
            </a:prstGeom>
          </p:spPr>
          <p:txBody>
            <a:bodyPr vert="horz" wrap="square" lIns="0" tIns="34290" rIns="0" bIns="0" rtlCol="0">
              <a:spAutoFit/>
            </a:bodyPr>
            <a:lstStyle/>
            <a:p>
              <a:pPr marR="5080" indent="127635">
                <a:spcBef>
                  <a:spcPts val="270"/>
                </a:spcBef>
              </a:pPr>
              <a:r>
                <a:rPr sz="1600" spc="15" dirty="0">
                  <a:solidFill>
                    <a:srgbClr val="F1F1F1"/>
                  </a:solidFill>
                  <a:latin typeface="Gill Sans MT" panose="020B0502020104020203" pitchFamily="34" charset="77"/>
                  <a:cs typeface="Times New Roman"/>
                </a:rPr>
                <a:t>Due- </a:t>
              </a:r>
              <a:r>
                <a:rPr sz="1600" spc="20" dirty="0">
                  <a:solidFill>
                    <a:srgbClr val="F1F1F1"/>
                  </a:solidFill>
                  <a:latin typeface="Gill Sans MT" panose="020B0502020104020203" pitchFamily="34" charset="77"/>
                  <a:cs typeface="Times New Roman"/>
                </a:rPr>
                <a:t> </a:t>
              </a:r>
              <a:r>
                <a:rPr sz="1600" spc="50" dirty="0">
                  <a:solidFill>
                    <a:srgbClr val="F1F1F1"/>
                  </a:solidFill>
                  <a:latin typeface="Gill Sans MT" panose="020B0502020104020203" pitchFamily="34" charset="77"/>
                  <a:cs typeface="Times New Roman"/>
                </a:rPr>
                <a:t>D</a:t>
              </a:r>
              <a:r>
                <a:rPr sz="1600" spc="-15" dirty="0">
                  <a:solidFill>
                    <a:srgbClr val="F1F1F1"/>
                  </a:solidFill>
                  <a:latin typeface="Gill Sans MT" panose="020B0502020104020203" pitchFamily="34" charset="77"/>
                  <a:cs typeface="Times New Roman"/>
                </a:rPr>
                <a:t>i</a:t>
              </a:r>
              <a:r>
                <a:rPr sz="1600" spc="-10" dirty="0">
                  <a:solidFill>
                    <a:srgbClr val="F1F1F1"/>
                  </a:solidFill>
                  <a:latin typeface="Gill Sans MT" panose="020B0502020104020203" pitchFamily="34" charset="77"/>
                  <a:cs typeface="Times New Roman"/>
                </a:rPr>
                <a:t>l</a:t>
              </a:r>
              <a:r>
                <a:rPr sz="1600" spc="-15" dirty="0">
                  <a:solidFill>
                    <a:srgbClr val="F1F1F1"/>
                  </a:solidFill>
                  <a:latin typeface="Gill Sans MT" panose="020B0502020104020203" pitchFamily="34" charset="77"/>
                  <a:cs typeface="Times New Roman"/>
                </a:rPr>
                <a:t>l</a:t>
              </a:r>
              <a:r>
                <a:rPr sz="1600" spc="5" dirty="0">
                  <a:solidFill>
                    <a:srgbClr val="F1F1F1"/>
                  </a:solidFill>
                  <a:latin typeface="Gill Sans MT" panose="020B0502020104020203" pitchFamily="34" charset="77"/>
                  <a:cs typeface="Times New Roman"/>
                </a:rPr>
                <a:t>i</a:t>
              </a:r>
              <a:r>
                <a:rPr sz="1600" spc="25" dirty="0">
                  <a:solidFill>
                    <a:srgbClr val="F1F1F1"/>
                  </a:solidFill>
                  <a:latin typeface="Gill Sans MT" panose="020B0502020104020203" pitchFamily="34" charset="77"/>
                  <a:cs typeface="Times New Roman"/>
                </a:rPr>
                <a:t>g</a:t>
              </a:r>
              <a:r>
                <a:rPr sz="1600" spc="5" dirty="0">
                  <a:solidFill>
                    <a:srgbClr val="F1F1F1"/>
                  </a:solidFill>
                  <a:latin typeface="Gill Sans MT" panose="020B0502020104020203" pitchFamily="34" charset="77"/>
                  <a:cs typeface="Times New Roman"/>
                </a:rPr>
                <a:t>e</a:t>
              </a:r>
              <a:r>
                <a:rPr sz="1600" dirty="0">
                  <a:solidFill>
                    <a:srgbClr val="F1F1F1"/>
                  </a:solidFill>
                  <a:latin typeface="Gill Sans MT" panose="020B0502020104020203" pitchFamily="34" charset="77"/>
                  <a:cs typeface="Times New Roman"/>
                </a:rPr>
                <a:t>n</a:t>
              </a:r>
              <a:r>
                <a:rPr sz="1600" spc="20" dirty="0">
                  <a:solidFill>
                    <a:srgbClr val="F1F1F1"/>
                  </a:solidFill>
                  <a:latin typeface="Gill Sans MT" panose="020B0502020104020203" pitchFamily="34" charset="77"/>
                  <a:cs typeface="Times New Roman"/>
                </a:rPr>
                <a:t>ce</a:t>
              </a:r>
              <a:endParaRPr sz="1600" dirty="0">
                <a:latin typeface="Gill Sans MT" panose="020B0502020104020203" pitchFamily="34" charset="77"/>
                <a:cs typeface="Times New Roman"/>
              </a:endParaRPr>
            </a:p>
          </p:txBody>
        </p:sp>
        <p:sp>
          <p:nvSpPr>
            <p:cNvPr id="25" name="object 9">
              <a:extLst>
                <a:ext uri="{FF2B5EF4-FFF2-40B4-BE49-F238E27FC236}">
                  <a16:creationId xmlns:a16="http://schemas.microsoft.com/office/drawing/2014/main" id="{35837D90-210B-4C1B-3F01-3D254733C50F}"/>
                </a:ext>
              </a:extLst>
            </p:cNvPr>
            <p:cNvSpPr txBox="1"/>
            <p:nvPr/>
          </p:nvSpPr>
          <p:spPr>
            <a:xfrm>
              <a:off x="8777161" y="4492243"/>
              <a:ext cx="596265" cy="260723"/>
            </a:xfrm>
            <a:prstGeom prst="rect">
              <a:avLst/>
            </a:prstGeom>
          </p:spPr>
          <p:txBody>
            <a:bodyPr vert="horz" wrap="square" lIns="0" tIns="34290" rIns="0" bIns="0" rtlCol="0">
              <a:spAutoFit/>
            </a:bodyPr>
            <a:lstStyle/>
            <a:p>
              <a:pPr marL="85090" marR="5080" indent="-85725">
                <a:spcBef>
                  <a:spcPts val="270"/>
                </a:spcBef>
              </a:pPr>
              <a:r>
                <a:rPr sz="1600" spc="-45" dirty="0">
                  <a:solidFill>
                    <a:srgbClr val="F1F1F1"/>
                  </a:solidFill>
                  <a:latin typeface="Gill Sans MT" panose="020B0502020104020203" pitchFamily="34" charset="77"/>
                  <a:cs typeface="Times New Roman"/>
                </a:rPr>
                <a:t>G</a:t>
              </a:r>
              <a:r>
                <a:rPr sz="1600" spc="-15" dirty="0">
                  <a:solidFill>
                    <a:srgbClr val="F1F1F1"/>
                  </a:solidFill>
                  <a:latin typeface="Gill Sans MT" panose="020B0502020104020203" pitchFamily="34" charset="77"/>
                  <a:cs typeface="Times New Roman"/>
                </a:rPr>
                <a:t>l</a:t>
              </a:r>
              <a:r>
                <a:rPr sz="1600" spc="5" dirty="0">
                  <a:solidFill>
                    <a:srgbClr val="F1F1F1"/>
                  </a:solidFill>
                  <a:latin typeface="Gill Sans MT" panose="020B0502020104020203" pitchFamily="34" charset="77"/>
                  <a:cs typeface="Times New Roman"/>
                </a:rPr>
                <a:t>o</a:t>
              </a:r>
              <a:r>
                <a:rPr sz="1600" spc="-5" dirty="0">
                  <a:solidFill>
                    <a:srgbClr val="F1F1F1"/>
                  </a:solidFill>
                  <a:latin typeface="Gill Sans MT" panose="020B0502020104020203" pitchFamily="34" charset="77"/>
                  <a:cs typeface="Times New Roman"/>
                </a:rPr>
                <a:t>b</a:t>
              </a:r>
              <a:r>
                <a:rPr sz="1600" spc="-20" dirty="0">
                  <a:solidFill>
                    <a:srgbClr val="F1F1F1"/>
                  </a:solidFill>
                  <a:latin typeface="Gill Sans MT" panose="020B0502020104020203" pitchFamily="34" charset="77"/>
                  <a:cs typeface="Times New Roman"/>
                </a:rPr>
                <a:t>al</a:t>
              </a:r>
              <a:r>
                <a:rPr sz="1600" spc="-5" dirty="0">
                  <a:solidFill>
                    <a:srgbClr val="F1F1F1"/>
                  </a:solidFill>
                  <a:latin typeface="Gill Sans MT" panose="020B0502020104020203" pitchFamily="34" charset="77"/>
                  <a:cs typeface="Times New Roman"/>
                </a:rPr>
                <a:t> </a:t>
              </a:r>
              <a:r>
                <a:rPr sz="1600" spc="50" dirty="0">
                  <a:solidFill>
                    <a:srgbClr val="F1F1F1"/>
                  </a:solidFill>
                  <a:latin typeface="Gill Sans MT" panose="020B0502020104020203" pitchFamily="34" charset="77"/>
                  <a:cs typeface="Times New Roman"/>
                </a:rPr>
                <a:t>D</a:t>
              </a:r>
              <a:r>
                <a:rPr sz="1600" spc="-25" dirty="0">
                  <a:solidFill>
                    <a:srgbClr val="F1F1F1"/>
                  </a:solidFill>
                  <a:latin typeface="Gill Sans MT" panose="020B0502020104020203" pitchFamily="34" charset="77"/>
                  <a:cs typeface="Times New Roman"/>
                </a:rPr>
                <a:t>a</a:t>
              </a:r>
              <a:r>
                <a:rPr sz="1600" spc="-20" dirty="0">
                  <a:solidFill>
                    <a:srgbClr val="F1F1F1"/>
                  </a:solidFill>
                  <a:latin typeface="Gill Sans MT" panose="020B0502020104020203" pitchFamily="34" charset="77"/>
                  <a:cs typeface="Times New Roman"/>
                </a:rPr>
                <a:t>t</a:t>
              </a:r>
              <a:r>
                <a:rPr sz="1600" spc="-15" dirty="0">
                  <a:solidFill>
                    <a:srgbClr val="F1F1F1"/>
                  </a:solidFill>
                  <a:latin typeface="Gill Sans MT" panose="020B0502020104020203" pitchFamily="34" charset="77"/>
                  <a:cs typeface="Times New Roman"/>
                </a:rPr>
                <a:t>a  </a:t>
              </a:r>
              <a:r>
                <a:rPr sz="1600" spc="-25" dirty="0">
                  <a:solidFill>
                    <a:srgbClr val="F1F1F1"/>
                  </a:solidFill>
                  <a:latin typeface="Gill Sans MT" panose="020B0502020104020203" pitchFamily="34" charset="77"/>
                  <a:cs typeface="Times New Roman"/>
                </a:rPr>
                <a:t>Transfer</a:t>
              </a:r>
              <a:endParaRPr sz="1600" dirty="0">
                <a:latin typeface="Gill Sans MT" panose="020B0502020104020203" pitchFamily="34" charset="77"/>
                <a:cs typeface="Times New Roman"/>
              </a:endParaRPr>
            </a:p>
          </p:txBody>
        </p:sp>
        <p:sp>
          <p:nvSpPr>
            <p:cNvPr id="26" name="object 10">
              <a:extLst>
                <a:ext uri="{FF2B5EF4-FFF2-40B4-BE49-F238E27FC236}">
                  <a16:creationId xmlns:a16="http://schemas.microsoft.com/office/drawing/2014/main" id="{5C189E5E-2C16-A312-EE1A-086F0F41FB53}"/>
                </a:ext>
              </a:extLst>
            </p:cNvPr>
            <p:cNvSpPr txBox="1"/>
            <p:nvPr/>
          </p:nvSpPr>
          <p:spPr>
            <a:xfrm>
              <a:off x="8492173" y="3387598"/>
              <a:ext cx="485775" cy="382520"/>
            </a:xfrm>
            <a:prstGeom prst="rect">
              <a:avLst/>
            </a:prstGeom>
          </p:spPr>
          <p:txBody>
            <a:bodyPr vert="horz" wrap="square" lIns="0" tIns="34290" rIns="0" bIns="0" rtlCol="0">
              <a:spAutoFit/>
            </a:bodyPr>
            <a:lstStyle/>
            <a:p>
              <a:pPr marR="5080" indent="-1270" algn="ctr">
                <a:spcBef>
                  <a:spcPts val="270"/>
                </a:spcBef>
              </a:pPr>
              <a:r>
                <a:rPr sz="1600" spc="-5" dirty="0">
                  <a:solidFill>
                    <a:srgbClr val="F1F1F1"/>
                  </a:solidFill>
                  <a:latin typeface="Gill Sans MT" panose="020B0502020104020203" pitchFamily="34" charset="77"/>
                  <a:cs typeface="Times New Roman"/>
                </a:rPr>
                <a:t>Data </a:t>
              </a:r>
              <a:r>
                <a:rPr sz="1600" dirty="0">
                  <a:solidFill>
                    <a:srgbClr val="F1F1F1"/>
                  </a:solidFill>
                  <a:latin typeface="Gill Sans MT" panose="020B0502020104020203" pitchFamily="34" charset="77"/>
                  <a:cs typeface="Times New Roman"/>
                </a:rPr>
                <a:t> </a:t>
              </a:r>
              <a:r>
                <a:rPr sz="1600" spc="-20" dirty="0">
                  <a:solidFill>
                    <a:srgbClr val="F1F1F1"/>
                  </a:solidFill>
                  <a:latin typeface="Gill Sans MT" panose="020B0502020104020203" pitchFamily="34" charset="77"/>
                  <a:cs typeface="Times New Roman"/>
                </a:rPr>
                <a:t>Security </a:t>
              </a:r>
              <a:r>
                <a:rPr sz="1600" spc="-15" dirty="0">
                  <a:solidFill>
                    <a:srgbClr val="F1F1F1"/>
                  </a:solidFill>
                  <a:latin typeface="Gill Sans MT" panose="020B0502020104020203" pitchFamily="34" charset="77"/>
                  <a:cs typeface="Times New Roman"/>
                </a:rPr>
                <a:t> a</a:t>
              </a:r>
              <a:r>
                <a:rPr sz="1600" spc="-20" dirty="0">
                  <a:solidFill>
                    <a:srgbClr val="F1F1F1"/>
                  </a:solidFill>
                  <a:latin typeface="Gill Sans MT" panose="020B0502020104020203" pitchFamily="34" charset="77"/>
                  <a:cs typeface="Times New Roman"/>
                </a:rPr>
                <a:t>n</a:t>
              </a:r>
              <a:r>
                <a:rPr sz="1600" spc="-5" dirty="0">
                  <a:solidFill>
                    <a:srgbClr val="F1F1F1"/>
                  </a:solidFill>
                  <a:latin typeface="Gill Sans MT" panose="020B0502020104020203" pitchFamily="34" charset="77"/>
                  <a:cs typeface="Times New Roman"/>
                </a:rPr>
                <a:t>d </a:t>
              </a:r>
              <a:r>
                <a:rPr sz="1600" spc="15" dirty="0">
                  <a:solidFill>
                    <a:srgbClr val="F1F1F1"/>
                  </a:solidFill>
                  <a:latin typeface="Gill Sans MT" panose="020B0502020104020203" pitchFamily="34" charset="77"/>
                  <a:cs typeface="Times New Roman"/>
                </a:rPr>
                <a:t>T</a:t>
              </a:r>
              <a:r>
                <a:rPr sz="1600" spc="-25" dirty="0">
                  <a:solidFill>
                    <a:srgbClr val="F1F1F1"/>
                  </a:solidFill>
                  <a:latin typeface="Gill Sans MT" panose="020B0502020104020203" pitchFamily="34" charset="77"/>
                  <a:cs typeface="Times New Roman"/>
                </a:rPr>
                <a:t>ru</a:t>
              </a:r>
              <a:r>
                <a:rPr sz="1600" spc="-30" dirty="0">
                  <a:solidFill>
                    <a:srgbClr val="F1F1F1"/>
                  </a:solidFill>
                  <a:latin typeface="Gill Sans MT" panose="020B0502020104020203" pitchFamily="34" charset="77"/>
                  <a:cs typeface="Times New Roman"/>
                </a:rPr>
                <a:t>s</a:t>
              </a:r>
              <a:r>
                <a:rPr sz="1600" spc="-20" dirty="0">
                  <a:solidFill>
                    <a:srgbClr val="F1F1F1"/>
                  </a:solidFill>
                  <a:latin typeface="Gill Sans MT" panose="020B0502020104020203" pitchFamily="34" charset="77"/>
                  <a:cs typeface="Times New Roman"/>
                </a:rPr>
                <a:t>t</a:t>
              </a:r>
              <a:endParaRPr sz="1600" dirty="0">
                <a:latin typeface="Gill Sans MT" panose="020B0502020104020203" pitchFamily="34" charset="77"/>
                <a:cs typeface="Times New Roman"/>
              </a:endParaRPr>
            </a:p>
          </p:txBody>
        </p:sp>
      </p:grpSp>
      <p:cxnSp>
        <p:nvCxnSpPr>
          <p:cNvPr id="2" name="Straight Connector 1">
            <a:extLst>
              <a:ext uri="{FF2B5EF4-FFF2-40B4-BE49-F238E27FC236}">
                <a16:creationId xmlns:a16="http://schemas.microsoft.com/office/drawing/2014/main" id="{D1695725-7B55-B84C-E596-991E6DECB004}"/>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3" name="Slide Number Placeholder 1">
            <a:extLst>
              <a:ext uri="{FF2B5EF4-FFF2-40B4-BE49-F238E27FC236}">
                <a16:creationId xmlns:a16="http://schemas.microsoft.com/office/drawing/2014/main" id="{27D59964-9A2E-C2FC-A2B6-D78ED179ACFC}"/>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62</a:t>
            </a:fld>
            <a:r>
              <a:rPr lang="en-US" altLang="en-US" sz="2000" b="1" dirty="0">
                <a:solidFill>
                  <a:schemeClr val="bg1"/>
                </a:solidFill>
                <a:latin typeface="Gill Sans MT" panose="020B0502020104020203" pitchFamily="34" charset="0"/>
              </a:rPr>
              <a:t>     </a:t>
            </a:r>
          </a:p>
        </p:txBody>
      </p:sp>
      <p:sp>
        <p:nvSpPr>
          <p:cNvPr id="4" name="object 7">
            <a:extLst>
              <a:ext uri="{FF2B5EF4-FFF2-40B4-BE49-F238E27FC236}">
                <a16:creationId xmlns:a16="http://schemas.microsoft.com/office/drawing/2014/main" id="{6EC4644D-4B6D-4A3A-45E7-940D1CA658A0}"/>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8355352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2" y="1407954"/>
            <a:ext cx="17678399" cy="7692234"/>
          </a:xfrm>
          <a:prstGeom prst="rect">
            <a:avLst/>
          </a:prstGeom>
        </p:spPr>
        <p:txBody>
          <a:bodyPr vert="horz" wrap="square" lIns="0" tIns="12065" rIns="0" bIns="0" rtlCol="0">
            <a:spAutoFit/>
          </a:bodyPr>
          <a:lstStyle/>
          <a:p>
            <a:pPr marL="390525" algn="just">
              <a:lnSpc>
                <a:spcPct val="150000"/>
              </a:lnSpc>
              <a:spcBef>
                <a:spcPts val="100"/>
              </a:spcBef>
            </a:pPr>
            <a:r>
              <a:rPr lang="en-US" sz="2800" spc="-5" dirty="0">
                <a:solidFill>
                  <a:srgbClr val="054C2C"/>
                </a:solidFill>
                <a:latin typeface="Gill Sans MT" panose="020B0502020104020203" pitchFamily="34" charset="77"/>
                <a:cs typeface="Times New Roman"/>
              </a:rPr>
              <a:t>Data</a:t>
            </a:r>
            <a:r>
              <a:rPr lang="en-US" sz="2800" spc="-10" dirty="0">
                <a:solidFill>
                  <a:srgbClr val="054C2C"/>
                </a:solidFill>
                <a:latin typeface="Gill Sans MT" panose="020B0502020104020203" pitchFamily="34" charset="77"/>
                <a:cs typeface="Times New Roman"/>
              </a:rPr>
              <a:t> protection laws</a:t>
            </a:r>
            <a:r>
              <a:rPr lang="en-US" sz="2800" spc="-5" dirty="0">
                <a:solidFill>
                  <a:srgbClr val="054C2C"/>
                </a:solidFill>
                <a:latin typeface="Gill Sans MT" panose="020B0502020104020203" pitchFamily="34" charset="77"/>
                <a:cs typeface="Times New Roman"/>
              </a:rPr>
              <a:t> </a:t>
            </a:r>
            <a:r>
              <a:rPr lang="en-US" sz="2800" spc="-10" dirty="0">
                <a:solidFill>
                  <a:srgbClr val="054C2C"/>
                </a:solidFill>
                <a:latin typeface="Gill Sans MT" panose="020B0502020104020203" pitchFamily="34" charset="77"/>
                <a:cs typeface="Times New Roman"/>
              </a:rPr>
              <a:t>and regulations </a:t>
            </a:r>
            <a:r>
              <a:rPr lang="en-US" sz="2800" dirty="0">
                <a:solidFill>
                  <a:srgbClr val="054C2C"/>
                </a:solidFill>
                <a:latin typeface="Gill Sans MT" panose="020B0502020104020203" pitchFamily="34" charset="77"/>
                <a:cs typeface="Times New Roman"/>
              </a:rPr>
              <a:t>as </a:t>
            </a:r>
            <a:r>
              <a:rPr lang="en-US" sz="2800" spc="-5" dirty="0">
                <a:solidFill>
                  <a:srgbClr val="054C2C"/>
                </a:solidFill>
                <a:latin typeface="Gill Sans MT" panose="020B0502020104020203" pitchFamily="34" charset="77"/>
                <a:cs typeface="Times New Roman"/>
              </a:rPr>
              <a:t>the</a:t>
            </a:r>
            <a:r>
              <a:rPr lang="en-US" sz="2800" spc="-10" dirty="0">
                <a:solidFill>
                  <a:srgbClr val="054C2C"/>
                </a:solidFill>
                <a:latin typeface="Gill Sans MT" panose="020B0502020104020203" pitchFamily="34" charset="77"/>
                <a:cs typeface="Times New Roman"/>
              </a:rPr>
              <a:t> </a:t>
            </a:r>
            <a:r>
              <a:rPr lang="en-US" sz="2800" spc="10" dirty="0">
                <a:solidFill>
                  <a:srgbClr val="054C2C"/>
                </a:solidFill>
                <a:latin typeface="Gill Sans MT" panose="020B0502020104020203" pitchFamily="34" charset="77"/>
                <a:cs typeface="Times New Roman"/>
              </a:rPr>
              <a:t>most</a:t>
            </a:r>
            <a:r>
              <a:rPr lang="en-US" sz="2800" spc="-10" dirty="0">
                <a:solidFill>
                  <a:srgbClr val="054C2C"/>
                </a:solidFill>
                <a:latin typeface="Gill Sans MT" panose="020B0502020104020203" pitchFamily="34" charset="77"/>
                <a:cs typeface="Times New Roman"/>
              </a:rPr>
              <a:t> </a:t>
            </a:r>
            <a:r>
              <a:rPr lang="en-US" sz="2800" spc="-25" dirty="0">
                <a:solidFill>
                  <a:srgbClr val="054C2C"/>
                </a:solidFill>
                <a:latin typeface="Gill Sans MT" panose="020B0502020104020203" pitchFamily="34" charset="77"/>
                <a:cs typeface="Times New Roman"/>
              </a:rPr>
              <a:t>important</a:t>
            </a:r>
            <a:r>
              <a:rPr lang="en-US" sz="2800" spc="-15" dirty="0">
                <a:solidFill>
                  <a:srgbClr val="054C2C"/>
                </a:solidFill>
                <a:latin typeface="Gill Sans MT" panose="020B0502020104020203" pitchFamily="34" charset="77"/>
                <a:cs typeface="Times New Roman"/>
              </a:rPr>
              <a:t> fundamental</a:t>
            </a:r>
            <a:r>
              <a:rPr lang="en-US" sz="2800" spc="-10" dirty="0">
                <a:solidFill>
                  <a:srgbClr val="054C2C"/>
                </a:solidFill>
                <a:latin typeface="Gill Sans MT" panose="020B0502020104020203" pitchFamily="34" charset="77"/>
                <a:cs typeface="Times New Roman"/>
              </a:rPr>
              <a:t> </a:t>
            </a:r>
            <a:r>
              <a:rPr lang="en-US" sz="2800" spc="-20" dirty="0">
                <a:solidFill>
                  <a:srgbClr val="054C2C"/>
                </a:solidFill>
                <a:latin typeface="Gill Sans MT" panose="020B0502020104020203" pitchFamily="34" charset="77"/>
                <a:cs typeface="Times New Roman"/>
              </a:rPr>
              <a:t>resources:</a:t>
            </a:r>
            <a:endParaRPr lang="en-US" sz="2800" dirty="0">
              <a:solidFill>
                <a:srgbClr val="054C2C"/>
              </a:solidFill>
              <a:latin typeface="Gill Sans MT" panose="020B0502020104020203" pitchFamily="34" charset="77"/>
              <a:cs typeface="Times New Roman"/>
            </a:endParaRPr>
          </a:p>
          <a:p>
            <a:pPr algn="l">
              <a:lnSpc>
                <a:spcPct val="150000"/>
              </a:lnSpc>
            </a:pPr>
            <a:r>
              <a:rPr lang="en-GB" sz="2800" b="1" i="0" dirty="0">
                <a:solidFill>
                  <a:srgbClr val="054C2C"/>
                </a:solidFill>
                <a:effectLst/>
                <a:latin typeface="Gill Sans MT" panose="020B0502020104020203" pitchFamily="34" charset="77"/>
              </a:rPr>
              <a:t>1. Fundamental Framework:</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Data protection rules and regulations serve as the fundamental framework for ethical data handling practices by both data processors and controllers.</a:t>
            </a:r>
          </a:p>
          <a:p>
            <a:pPr lvl="1"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2. Explicit Instructions from Regulations:</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Specific regulations, like the Nigeria Data Protection Act 2023 (NDPA) and the General Data Protection Regulation (GDPR), provide explicit instructions on proper personal data management.</a:t>
            </a:r>
          </a:p>
          <a:p>
            <a:pPr lvl="1" algn="l">
              <a:lnSpc>
                <a:spcPct val="150000"/>
              </a:lnSpc>
            </a:pPr>
            <a:endParaRPr lang="en-GB" sz="2800" b="0" i="0" dirty="0">
              <a:solidFill>
                <a:srgbClr val="374151"/>
              </a:solidFill>
              <a:effectLst/>
              <a:latin typeface="Gill Sans MT" panose="020B0502020104020203" pitchFamily="34" charset="77"/>
            </a:endParaRPr>
          </a:p>
          <a:p>
            <a:pPr algn="l">
              <a:lnSpc>
                <a:spcPct val="150000"/>
              </a:lnSpc>
            </a:pPr>
            <a:r>
              <a:rPr lang="en-GB" sz="2800" b="1" i="0" dirty="0">
                <a:solidFill>
                  <a:srgbClr val="054C2C"/>
                </a:solidFill>
                <a:effectLst/>
                <a:latin typeface="Gill Sans MT" panose="020B0502020104020203" pitchFamily="34" charset="77"/>
              </a:rPr>
              <a:t>3. Obligatory Adherence:</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Adherence to these laws is not discretionary; it is obligatory. Disregarding them may result in significant legal consequences and weaken the rights of individuals whose data is being processed.</a:t>
            </a: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4710112" y="396875"/>
            <a:ext cx="89916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Interactive Discussion Topics </a:t>
            </a:r>
          </a:p>
        </p:txBody>
      </p:sp>
      <p:cxnSp>
        <p:nvCxnSpPr>
          <p:cNvPr id="3" name="Straight Connector 2">
            <a:extLst>
              <a:ext uri="{FF2B5EF4-FFF2-40B4-BE49-F238E27FC236}">
                <a16:creationId xmlns:a16="http://schemas.microsoft.com/office/drawing/2014/main" id="{9F66770A-088D-E1B4-D30A-497C47F1A5CB}"/>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C0D55D8E-ED23-993C-46CD-5760A4DE103A}"/>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63</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8B006785-2D60-62A5-E58F-F98A2A3ACAA7}"/>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7650449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71512" y="1019208"/>
            <a:ext cx="17678399" cy="7045903"/>
          </a:xfrm>
          <a:prstGeom prst="rect">
            <a:avLst/>
          </a:prstGeom>
        </p:spPr>
        <p:txBody>
          <a:bodyPr vert="horz" wrap="square" lIns="0" tIns="12065" rIns="0" bIns="0" rtlCol="0">
            <a:spAutoFit/>
          </a:bodyPr>
          <a:lstStyle/>
          <a:p>
            <a:pPr marL="0" lvl="1" algn="l">
              <a:lnSpc>
                <a:spcPct val="150000"/>
              </a:lnSpc>
            </a:pPr>
            <a:r>
              <a:rPr lang="en-US" sz="2800" b="1" dirty="0">
                <a:solidFill>
                  <a:srgbClr val="054C2C"/>
                </a:solidFill>
                <a:latin typeface="Gill Sans MT" panose="020B0502020104020203" pitchFamily="34" charset="77"/>
                <a:cs typeface="Times New Roman"/>
              </a:rPr>
              <a:t>4. Determining</a:t>
            </a:r>
            <a:r>
              <a:rPr lang="en-US" sz="2800" b="1" spc="-10" dirty="0">
                <a:solidFill>
                  <a:srgbClr val="054C2C"/>
                </a:solidFill>
                <a:latin typeface="Gill Sans MT" panose="020B0502020104020203" pitchFamily="34" charset="77"/>
                <a:cs typeface="Times New Roman"/>
              </a:rPr>
              <a:t> </a:t>
            </a:r>
            <a:r>
              <a:rPr lang="en-US" sz="2800" b="1" spc="-15" dirty="0">
                <a:solidFill>
                  <a:srgbClr val="054C2C"/>
                </a:solidFill>
                <a:latin typeface="Gill Sans MT" panose="020B0502020104020203" pitchFamily="34" charset="77"/>
                <a:cs typeface="Times New Roman"/>
              </a:rPr>
              <a:t>Relevant</a:t>
            </a:r>
            <a:r>
              <a:rPr lang="en-US" sz="2800" b="1" spc="15" dirty="0">
                <a:solidFill>
                  <a:srgbClr val="054C2C"/>
                </a:solidFill>
                <a:latin typeface="Gill Sans MT" panose="020B0502020104020203" pitchFamily="34" charset="77"/>
                <a:cs typeface="Times New Roman"/>
              </a:rPr>
              <a:t> </a:t>
            </a:r>
            <a:r>
              <a:rPr lang="en-US" sz="2800" b="1" spc="-15" dirty="0">
                <a:solidFill>
                  <a:srgbClr val="054C2C"/>
                </a:solidFill>
                <a:latin typeface="Gill Sans MT" panose="020B0502020104020203" pitchFamily="34" charset="77"/>
                <a:cs typeface="Times New Roman"/>
              </a:rPr>
              <a:t>Applicable</a:t>
            </a:r>
            <a:r>
              <a:rPr lang="en-US" sz="2800" b="1" spc="-5" dirty="0">
                <a:solidFill>
                  <a:srgbClr val="054C2C"/>
                </a:solidFill>
                <a:latin typeface="Gill Sans MT" panose="020B0502020104020203" pitchFamily="34" charset="77"/>
                <a:cs typeface="Times New Roman"/>
              </a:rPr>
              <a:t> Data</a:t>
            </a:r>
            <a:r>
              <a:rPr lang="en-US" sz="2800" b="1" dirty="0">
                <a:solidFill>
                  <a:srgbClr val="054C2C"/>
                </a:solidFill>
                <a:latin typeface="Gill Sans MT" panose="020B0502020104020203" pitchFamily="34" charset="77"/>
                <a:cs typeface="Times New Roman"/>
              </a:rPr>
              <a:t> </a:t>
            </a:r>
            <a:r>
              <a:rPr lang="en-US" sz="2800" b="1" spc="-10" dirty="0">
                <a:solidFill>
                  <a:srgbClr val="054C2C"/>
                </a:solidFill>
                <a:latin typeface="Gill Sans MT" panose="020B0502020104020203" pitchFamily="34" charset="77"/>
                <a:cs typeface="Times New Roman"/>
              </a:rPr>
              <a:t>Protection</a:t>
            </a:r>
            <a:r>
              <a:rPr lang="en-US" sz="2800" b="1" spc="5" dirty="0">
                <a:solidFill>
                  <a:srgbClr val="054C2C"/>
                </a:solidFill>
                <a:latin typeface="Gill Sans MT" panose="020B0502020104020203" pitchFamily="34" charset="77"/>
                <a:cs typeface="Times New Roman"/>
              </a:rPr>
              <a:t> </a:t>
            </a:r>
            <a:r>
              <a:rPr lang="en-US" sz="2800" b="1" spc="-5" dirty="0">
                <a:solidFill>
                  <a:srgbClr val="054C2C"/>
                </a:solidFill>
                <a:latin typeface="Gill Sans MT" panose="020B0502020104020203" pitchFamily="34" charset="77"/>
                <a:cs typeface="Times New Roman"/>
              </a:rPr>
              <a:t>Legislations:</a:t>
            </a:r>
            <a:endParaRPr lang="en-US" sz="2800" b="1" dirty="0">
              <a:solidFill>
                <a:srgbClr val="054C2C"/>
              </a:solidFill>
              <a:latin typeface="Gill Sans MT" panose="020B0502020104020203" pitchFamily="34" charset="77"/>
              <a:cs typeface="Times New Roman"/>
            </a:endParaRPr>
          </a:p>
          <a:p>
            <a:pPr marL="12700" marR="8255" algn="just">
              <a:lnSpc>
                <a:spcPct val="150000"/>
              </a:lnSpc>
            </a:pPr>
            <a:r>
              <a:rPr lang="en-US" sz="2800" spc="-25" dirty="0">
                <a:latin typeface="Gill Sans MT" panose="020B0502020104020203" pitchFamily="34" charset="77"/>
                <a:cs typeface="Times New Roman"/>
              </a:rPr>
              <a:t>Identifying </a:t>
            </a:r>
            <a:r>
              <a:rPr lang="en-US" sz="2800" spc="-5" dirty="0">
                <a:latin typeface="Gill Sans MT" panose="020B0502020104020203" pitchFamily="34" charset="77"/>
                <a:cs typeface="Times New Roman"/>
              </a:rPr>
              <a:t>the </a:t>
            </a:r>
            <a:r>
              <a:rPr lang="en-US" sz="2800" spc="-35" dirty="0">
                <a:latin typeface="Gill Sans MT" panose="020B0502020104020203" pitchFamily="34" charset="77"/>
                <a:cs typeface="Times New Roman"/>
              </a:rPr>
              <a:t>applicable </a:t>
            </a:r>
            <a:r>
              <a:rPr lang="en-US" sz="2800" spc="-20"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30" dirty="0">
                <a:latin typeface="Gill Sans MT" panose="020B0502020104020203" pitchFamily="34" charset="77"/>
                <a:cs typeface="Times New Roman"/>
              </a:rPr>
              <a:t>regulations </a:t>
            </a:r>
            <a:r>
              <a:rPr lang="en-US" sz="2800" spc="-25" dirty="0">
                <a:latin typeface="Gill Sans MT" panose="020B0502020104020203" pitchFamily="34" charset="77"/>
                <a:cs typeface="Times New Roman"/>
              </a:rPr>
              <a:t>in your jurisdiction </a:t>
            </a:r>
            <a:r>
              <a:rPr lang="en-US" sz="2800" spc="-45" dirty="0">
                <a:latin typeface="Gill Sans MT" panose="020B0502020104020203" pitchFamily="34" charset="77"/>
                <a:cs typeface="Times New Roman"/>
              </a:rPr>
              <a:t>is </a:t>
            </a:r>
            <a:r>
              <a:rPr lang="en-US" sz="2800" spc="-50" dirty="0">
                <a:latin typeface="Gill Sans MT" panose="020B0502020104020203" pitchFamily="34" charset="77"/>
                <a:cs typeface="Times New Roman"/>
              </a:rPr>
              <a:t>a </a:t>
            </a:r>
            <a:r>
              <a:rPr lang="en-US" sz="2800" spc="-35" dirty="0">
                <a:latin typeface="Gill Sans MT" panose="020B0502020104020203" pitchFamily="34" charset="77"/>
                <a:cs typeface="Times New Roman"/>
              </a:rPr>
              <a:t>crucial </a:t>
            </a:r>
            <a:r>
              <a:rPr lang="en-US" sz="2800" spc="-15" dirty="0">
                <a:latin typeface="Gill Sans MT" panose="020B0502020104020203" pitchFamily="34" charset="77"/>
                <a:cs typeface="Times New Roman"/>
              </a:rPr>
              <a:t>step.</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This </a:t>
            </a:r>
            <a:r>
              <a:rPr lang="en-US" sz="2800" spc="-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entails</a:t>
            </a:r>
            <a:r>
              <a:rPr lang="en-US" sz="2800" spc="-1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evaluating</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multiple</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factors:</a:t>
            </a:r>
            <a:endParaRPr lang="en-US" sz="2800" dirty="0">
              <a:latin typeface="Gill Sans MT" panose="020B0502020104020203" pitchFamily="34" charset="77"/>
              <a:cs typeface="Times New Roman"/>
            </a:endParaRPr>
          </a:p>
          <a:p>
            <a:pPr algn="l">
              <a:lnSpc>
                <a:spcPct val="150000"/>
              </a:lnSpc>
            </a:pPr>
            <a:endParaRPr lang="en-GB" sz="2800" b="1" i="0" dirty="0">
              <a:solidFill>
                <a:srgbClr val="C00000"/>
              </a:solidFill>
              <a:effectLst/>
              <a:latin typeface="Gill Sans MT" panose="020B0502020104020203" pitchFamily="34" charset="77"/>
            </a:endParaRPr>
          </a:p>
          <a:p>
            <a:pPr algn="l">
              <a:lnSpc>
                <a:spcPct val="150000"/>
              </a:lnSpc>
            </a:pPr>
            <a:r>
              <a:rPr lang="en-GB" sz="2800" b="1" dirty="0">
                <a:solidFill>
                  <a:srgbClr val="054C2C"/>
                </a:solidFill>
                <a:latin typeface="Gill Sans MT" panose="020B0502020104020203" pitchFamily="34" charset="77"/>
              </a:rPr>
              <a:t>5. </a:t>
            </a:r>
            <a:r>
              <a:rPr lang="en-GB" sz="2800" b="1" i="0" dirty="0">
                <a:solidFill>
                  <a:srgbClr val="054C2C"/>
                </a:solidFill>
                <a:effectLst/>
                <a:latin typeface="Gill Sans MT" panose="020B0502020104020203" pitchFamily="34" charset="77"/>
              </a:rPr>
              <a:t>Geographic Correspondence of Laws:</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Data protection laws often align with the locations of data processing, resulting in varying compliance requirements for data controllers and processors.</a:t>
            </a:r>
          </a:p>
          <a:p>
            <a:pPr algn="l">
              <a:lnSpc>
                <a:spcPct val="150000"/>
              </a:lnSpc>
            </a:pPr>
            <a:endParaRPr lang="en-GB" sz="2800" b="1" i="0" dirty="0">
              <a:solidFill>
                <a:srgbClr val="C00000"/>
              </a:solidFill>
              <a:effectLst/>
              <a:latin typeface="Gill Sans MT" panose="020B0502020104020203" pitchFamily="34" charset="77"/>
            </a:endParaRPr>
          </a:p>
          <a:p>
            <a:pPr algn="l">
              <a:lnSpc>
                <a:spcPct val="150000"/>
              </a:lnSpc>
            </a:pPr>
            <a:r>
              <a:rPr lang="en-GB" sz="2800" b="1" dirty="0">
                <a:solidFill>
                  <a:srgbClr val="054C2C"/>
                </a:solidFill>
                <a:latin typeface="Gill Sans MT" panose="020B0502020104020203" pitchFamily="34" charset="77"/>
              </a:rPr>
              <a:t>6. </a:t>
            </a:r>
            <a:r>
              <a:rPr lang="en-GB" sz="2800" b="1" i="0" dirty="0">
                <a:solidFill>
                  <a:srgbClr val="054C2C"/>
                </a:solidFill>
                <a:effectLst/>
                <a:latin typeface="Gill Sans MT" panose="020B0502020104020203" pitchFamily="34" charset="77"/>
              </a:rPr>
              <a:t>Location-Specific Compliance:</a:t>
            </a:r>
            <a:endParaRPr lang="en-GB" sz="2800" b="0" i="0" dirty="0">
              <a:solidFill>
                <a:srgbClr val="054C2C"/>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Compliance obligations can differ based on the location of data processing. For example, if your organization processes data in Nigeria, prioritizing adherence to the Nigeria Data Protection Act 2023 (NDPA) is crucial.</a:t>
            </a: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4710112" y="116987"/>
            <a:ext cx="89916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Interactive Discussion Topics </a:t>
            </a:r>
          </a:p>
        </p:txBody>
      </p:sp>
      <p:cxnSp>
        <p:nvCxnSpPr>
          <p:cNvPr id="3" name="Straight Connector 2">
            <a:extLst>
              <a:ext uri="{FF2B5EF4-FFF2-40B4-BE49-F238E27FC236}">
                <a16:creationId xmlns:a16="http://schemas.microsoft.com/office/drawing/2014/main" id="{FF2E490F-AD91-6FCF-14F2-B5FAF1FE16C6}"/>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C1200A31-1753-A20A-D8FF-72CD9246B7DE}"/>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64</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FB73BD20-73B4-FCC4-0618-F0920A0A1FAE}"/>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0053637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19112" y="1158875"/>
            <a:ext cx="17678399" cy="5753242"/>
          </a:xfrm>
          <a:prstGeom prst="rect">
            <a:avLst/>
          </a:prstGeom>
        </p:spPr>
        <p:txBody>
          <a:bodyPr vert="horz" wrap="square" lIns="0" tIns="12065" rIns="0" bIns="0" rtlCol="0">
            <a:spAutoFit/>
          </a:bodyPr>
          <a:lstStyle/>
          <a:p>
            <a:pPr marL="12700" algn="just">
              <a:lnSpc>
                <a:spcPct val="150000"/>
              </a:lnSpc>
              <a:spcBef>
                <a:spcPts val="1095"/>
              </a:spcBef>
              <a:tabLst>
                <a:tab pos="241300" algn="l"/>
              </a:tabLst>
            </a:pPr>
            <a:r>
              <a:rPr lang="en-US" sz="2800" b="1" spc="-5" dirty="0">
                <a:solidFill>
                  <a:srgbClr val="054C2C"/>
                </a:solidFill>
                <a:latin typeface="Gill Sans MT" panose="020B0502020104020203" pitchFamily="34" charset="77"/>
                <a:cs typeface="Times New Roman"/>
              </a:rPr>
              <a:t>7. Location</a:t>
            </a:r>
            <a:r>
              <a:rPr lang="en-US" sz="2800" b="1" spc="-15" dirty="0">
                <a:solidFill>
                  <a:srgbClr val="054C2C"/>
                </a:solidFill>
                <a:latin typeface="Gill Sans MT" panose="020B0502020104020203" pitchFamily="34" charset="77"/>
                <a:cs typeface="Times New Roman"/>
              </a:rPr>
              <a:t> </a:t>
            </a:r>
            <a:r>
              <a:rPr lang="en-US" sz="2800" b="1" spc="-10" dirty="0">
                <a:solidFill>
                  <a:srgbClr val="054C2C"/>
                </a:solidFill>
                <a:latin typeface="Gill Sans MT" panose="020B0502020104020203" pitchFamily="34" charset="77"/>
                <a:cs typeface="Times New Roman"/>
              </a:rPr>
              <a:t>of </a:t>
            </a:r>
            <a:r>
              <a:rPr lang="en-US" sz="2800" b="1" spc="-5" dirty="0">
                <a:solidFill>
                  <a:srgbClr val="054C2C"/>
                </a:solidFill>
                <a:latin typeface="Gill Sans MT" panose="020B0502020104020203" pitchFamily="34" charset="77"/>
                <a:cs typeface="Times New Roman"/>
              </a:rPr>
              <a:t>Data </a:t>
            </a:r>
            <a:r>
              <a:rPr lang="en-US" sz="2800" b="1" spc="-25" dirty="0">
                <a:solidFill>
                  <a:srgbClr val="054C2C"/>
                </a:solidFill>
                <a:latin typeface="Gill Sans MT" panose="020B0502020104020203" pitchFamily="34" charset="77"/>
                <a:cs typeface="Times New Roman"/>
              </a:rPr>
              <a:t>Subjects:</a:t>
            </a:r>
            <a:endParaRPr lang="en-US" sz="2800" b="1" dirty="0">
              <a:solidFill>
                <a:srgbClr val="054C2C"/>
              </a:solidFill>
              <a:latin typeface="Gill Sans MT" panose="020B0502020104020203" pitchFamily="34" charset="77"/>
              <a:cs typeface="Times New Roman"/>
            </a:endParaRPr>
          </a:p>
          <a:p>
            <a:pPr algn="l">
              <a:lnSpc>
                <a:spcPct val="150000"/>
              </a:lnSpc>
            </a:pPr>
            <a:r>
              <a:rPr lang="en-GB" sz="2800" b="1" i="0" dirty="0">
                <a:solidFill>
                  <a:srgbClr val="374151"/>
                </a:solidFill>
                <a:effectLst/>
                <a:latin typeface="Gill Sans MT" panose="020B0502020104020203" pitchFamily="34" charset="77"/>
              </a:rPr>
              <a:t>Crucial Role of Individual Location:</a:t>
            </a:r>
            <a:endParaRPr lang="en-GB" sz="2800" b="0" i="0" dirty="0">
              <a:solidFill>
                <a:srgbClr val="374151"/>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The location of individuals whose data is being processed is pivotal in determining the applicable data protection laws.</a:t>
            </a:r>
          </a:p>
          <a:p>
            <a:pPr algn="l">
              <a:lnSpc>
                <a:spcPct val="150000"/>
              </a:lnSpc>
            </a:pPr>
            <a:r>
              <a:rPr lang="en-GB" sz="2800" b="1" i="0" dirty="0">
                <a:solidFill>
                  <a:srgbClr val="374151"/>
                </a:solidFill>
                <a:effectLst/>
                <a:latin typeface="Gill Sans MT" panose="020B0502020104020203" pitchFamily="34" charset="77"/>
              </a:rPr>
              <a:t>Awareness of Legal Requirements:</a:t>
            </a:r>
            <a:endParaRPr lang="en-GB" sz="2800" b="0" i="0" dirty="0">
              <a:solidFill>
                <a:srgbClr val="374151"/>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Data Controllers and Processors must be cognizant of legal requirements when handling personal data from individuals in specific regions.</a:t>
            </a:r>
          </a:p>
          <a:p>
            <a:pPr algn="l">
              <a:lnSpc>
                <a:spcPct val="150000"/>
              </a:lnSpc>
            </a:pPr>
            <a:r>
              <a:rPr lang="en-GB" sz="2800" b="1" i="0" dirty="0">
                <a:solidFill>
                  <a:srgbClr val="374151"/>
                </a:solidFill>
                <a:effectLst/>
                <a:latin typeface="Gill Sans MT" panose="020B0502020104020203" pitchFamily="34" charset="77"/>
              </a:rPr>
              <a:t>Example: GDPR for EU Residents:</a:t>
            </a:r>
            <a:endParaRPr lang="en-GB" sz="2800" b="0" i="0" dirty="0">
              <a:solidFill>
                <a:srgbClr val="374151"/>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For instance, if managing the personal data of European Union residents, adherence to the General Data Protection Regulation (GDPR) is imperative.</a:t>
            </a: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4710112" y="116987"/>
            <a:ext cx="89916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Interactive Discussion Topics </a:t>
            </a:r>
          </a:p>
        </p:txBody>
      </p:sp>
      <p:cxnSp>
        <p:nvCxnSpPr>
          <p:cNvPr id="3" name="Straight Connector 2">
            <a:extLst>
              <a:ext uri="{FF2B5EF4-FFF2-40B4-BE49-F238E27FC236}">
                <a16:creationId xmlns:a16="http://schemas.microsoft.com/office/drawing/2014/main" id="{69927A4E-0355-C850-2BD6-868F187EF7A9}"/>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E5E62F64-4045-6369-A72E-8856844C2635}"/>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65</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33F39A65-D9B7-4F31-3907-D2CCA5E9654A}"/>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6840270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3"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ill Sans MT" panose="020B0502020104020203" pitchFamily="34" charset="77"/>
            </a:endParaRPr>
          </a:p>
        </p:txBody>
      </p:sp>
      <p:pic>
        <p:nvPicPr>
          <p:cNvPr id="15" name="object 15"/>
          <p:cNvPicPr/>
          <p:nvPr/>
        </p:nvPicPr>
        <p:blipFill>
          <a:blip r:embed="rId4" cstate="print"/>
          <a:stretch>
            <a:fillRect/>
          </a:stretch>
        </p:blipFill>
        <p:spPr>
          <a:xfrm>
            <a:off x="925646" y="2639684"/>
            <a:ext cx="10490066" cy="805188"/>
          </a:xfrm>
          <a:prstGeom prst="rect">
            <a:avLst/>
          </a:prstGeom>
        </p:spPr>
      </p:pic>
      <p:sp>
        <p:nvSpPr>
          <p:cNvPr id="16" name="object 16"/>
          <p:cNvSpPr txBox="1"/>
          <p:nvPr/>
        </p:nvSpPr>
        <p:spPr>
          <a:xfrm>
            <a:off x="1814512" y="1487421"/>
            <a:ext cx="17465190" cy="566822"/>
          </a:xfrm>
          <a:prstGeom prst="rect">
            <a:avLst/>
          </a:prstGeom>
        </p:spPr>
        <p:txBody>
          <a:bodyPr vert="horz" wrap="square" lIns="0" tIns="12700" rIns="0" bIns="0" rtlCol="0">
            <a:spAutoFit/>
          </a:bodyPr>
          <a:lstStyle/>
          <a:p>
            <a:pPr marL="398780">
              <a:spcBef>
                <a:spcPts val="95"/>
              </a:spcBef>
            </a:pPr>
            <a:r>
              <a:rPr lang="en-US" sz="3600" b="1" dirty="0">
                <a:solidFill>
                  <a:srgbClr val="054C2C"/>
                </a:solidFill>
                <a:latin typeface="Gill Sans MT" panose="020B0502020104020203" pitchFamily="34" charset="77"/>
                <a:cs typeface="Times New Roman"/>
              </a:rPr>
              <a:t>Resources</a:t>
            </a:r>
            <a:r>
              <a:rPr lang="en-US" sz="3600" b="1" spc="-5" dirty="0">
                <a:solidFill>
                  <a:srgbClr val="054C2C"/>
                </a:solidFill>
                <a:latin typeface="Gill Sans MT" panose="020B0502020104020203" pitchFamily="34" charset="77"/>
                <a:cs typeface="Times New Roman"/>
              </a:rPr>
              <a:t> </a:t>
            </a:r>
            <a:r>
              <a:rPr lang="en-US" sz="3600" b="1" spc="-20" dirty="0">
                <a:solidFill>
                  <a:srgbClr val="054C2C"/>
                </a:solidFill>
                <a:latin typeface="Gill Sans MT" panose="020B0502020104020203" pitchFamily="34" charset="77"/>
                <a:cs typeface="Times New Roman"/>
              </a:rPr>
              <a:t>and</a:t>
            </a:r>
            <a:r>
              <a:rPr lang="en-US" sz="3600" b="1" dirty="0">
                <a:solidFill>
                  <a:srgbClr val="054C2C"/>
                </a:solidFill>
                <a:latin typeface="Gill Sans MT" panose="020B0502020104020203" pitchFamily="34" charset="77"/>
                <a:cs typeface="Times New Roman"/>
              </a:rPr>
              <a:t> </a:t>
            </a:r>
            <a:r>
              <a:rPr lang="en-US" sz="3600" b="1" spc="5" dirty="0">
                <a:solidFill>
                  <a:srgbClr val="054C2C"/>
                </a:solidFill>
                <a:latin typeface="Gill Sans MT" panose="020B0502020104020203" pitchFamily="34" charset="77"/>
                <a:cs typeface="Times New Roman"/>
              </a:rPr>
              <a:t>Templates</a:t>
            </a:r>
            <a:r>
              <a:rPr lang="en-US" sz="3600" b="1" dirty="0">
                <a:solidFill>
                  <a:srgbClr val="054C2C"/>
                </a:solidFill>
                <a:latin typeface="Gill Sans MT" panose="020B0502020104020203" pitchFamily="34" charset="77"/>
                <a:cs typeface="Times New Roman"/>
              </a:rPr>
              <a:t> </a:t>
            </a:r>
            <a:r>
              <a:rPr lang="en-US" sz="3600" b="1" spc="-60" dirty="0">
                <a:solidFill>
                  <a:srgbClr val="054C2C"/>
                </a:solidFill>
                <a:latin typeface="Gill Sans MT" panose="020B0502020104020203" pitchFamily="34" charset="77"/>
                <a:cs typeface="Times New Roman"/>
              </a:rPr>
              <a:t>for</a:t>
            </a:r>
            <a:r>
              <a:rPr lang="en-US" sz="3600" b="1" spc="-5" dirty="0">
                <a:solidFill>
                  <a:srgbClr val="054C2C"/>
                </a:solidFill>
                <a:latin typeface="Gill Sans MT" panose="020B0502020104020203" pitchFamily="34" charset="77"/>
                <a:cs typeface="Times New Roman"/>
              </a:rPr>
              <a:t> </a:t>
            </a:r>
            <a:r>
              <a:rPr lang="en-US" sz="3600" b="1" spc="-10" dirty="0">
                <a:solidFill>
                  <a:srgbClr val="054C2C"/>
                </a:solidFill>
                <a:latin typeface="Gill Sans MT" panose="020B0502020104020203" pitchFamily="34" charset="77"/>
                <a:cs typeface="Times New Roman"/>
              </a:rPr>
              <a:t>Data</a:t>
            </a:r>
            <a:r>
              <a:rPr lang="en-US" sz="3600" b="1" spc="10" dirty="0">
                <a:solidFill>
                  <a:srgbClr val="054C2C"/>
                </a:solidFill>
                <a:latin typeface="Gill Sans MT" panose="020B0502020104020203" pitchFamily="34" charset="77"/>
                <a:cs typeface="Times New Roman"/>
              </a:rPr>
              <a:t> </a:t>
            </a:r>
            <a:r>
              <a:rPr lang="en-US" sz="3600" b="1" spc="-35" dirty="0">
                <a:solidFill>
                  <a:srgbClr val="054C2C"/>
                </a:solidFill>
                <a:latin typeface="Gill Sans MT" panose="020B0502020104020203" pitchFamily="34" charset="77"/>
                <a:cs typeface="Times New Roman"/>
              </a:rPr>
              <a:t>Controllers</a:t>
            </a:r>
            <a:r>
              <a:rPr lang="en-US" sz="3600" b="1" dirty="0">
                <a:solidFill>
                  <a:srgbClr val="054C2C"/>
                </a:solidFill>
                <a:latin typeface="Gill Sans MT" panose="020B0502020104020203" pitchFamily="34" charset="77"/>
                <a:cs typeface="Times New Roman"/>
              </a:rPr>
              <a:t> </a:t>
            </a:r>
            <a:r>
              <a:rPr lang="en-US" sz="3600" b="1" spc="-55" dirty="0">
                <a:solidFill>
                  <a:srgbClr val="054C2C"/>
                </a:solidFill>
                <a:latin typeface="Gill Sans MT" panose="020B0502020104020203" pitchFamily="34" charset="77"/>
                <a:cs typeface="Times New Roman"/>
              </a:rPr>
              <a:t>&amp;</a:t>
            </a:r>
            <a:r>
              <a:rPr lang="en-US" sz="3600" b="1" spc="-5" dirty="0">
                <a:solidFill>
                  <a:srgbClr val="054C2C"/>
                </a:solidFill>
                <a:latin typeface="Gill Sans MT" panose="020B0502020104020203" pitchFamily="34" charset="77"/>
                <a:cs typeface="Times New Roman"/>
              </a:rPr>
              <a:t> Processors</a:t>
            </a:r>
            <a:endParaRPr lang="en-US" sz="3600" b="1" dirty="0">
              <a:solidFill>
                <a:srgbClr val="054C2C"/>
              </a:solidFill>
              <a:latin typeface="Gill Sans MT" panose="020B0502020104020203" pitchFamily="34" charset="77"/>
              <a:cs typeface="Times New Roman"/>
            </a:endParaRPr>
          </a:p>
        </p:txBody>
      </p:sp>
      <p:sp>
        <p:nvSpPr>
          <p:cNvPr id="17" name="object 17"/>
          <p:cNvSpPr txBox="1"/>
          <p:nvPr/>
        </p:nvSpPr>
        <p:spPr>
          <a:xfrm>
            <a:off x="1196380" y="2711204"/>
            <a:ext cx="10371732" cy="505267"/>
          </a:xfrm>
          <a:prstGeom prst="rect">
            <a:avLst/>
          </a:prstGeom>
        </p:spPr>
        <p:txBody>
          <a:bodyPr vert="horz" wrap="square" lIns="0" tIns="12700" rIns="0" bIns="0" rtlCol="0">
            <a:spAutoFit/>
          </a:bodyPr>
          <a:lstStyle/>
          <a:p>
            <a:pPr marL="150495">
              <a:spcBef>
                <a:spcPts val="1530"/>
              </a:spcBef>
            </a:pPr>
            <a:r>
              <a:rPr lang="en-US" sz="3200" b="1" spc="-5" dirty="0">
                <a:solidFill>
                  <a:srgbClr val="FFFFFF"/>
                </a:solidFill>
                <a:latin typeface="Gill Sans MT" panose="020B0502020104020203" pitchFamily="34" charset="77"/>
                <a:cs typeface="Times New Roman"/>
              </a:rPr>
              <a:t>Data</a:t>
            </a:r>
            <a:r>
              <a:rPr lang="en-US" sz="3200" b="1" spc="-10" dirty="0">
                <a:solidFill>
                  <a:srgbClr val="FFFFFF"/>
                </a:solidFill>
                <a:latin typeface="Gill Sans MT" panose="020B0502020104020203" pitchFamily="34" charset="77"/>
                <a:cs typeface="Times New Roman"/>
              </a:rPr>
              <a:t> Protection </a:t>
            </a:r>
            <a:r>
              <a:rPr lang="en-US" sz="3200" b="1" spc="-30" dirty="0">
                <a:solidFill>
                  <a:srgbClr val="FFFFFF"/>
                </a:solidFill>
                <a:latin typeface="Gill Sans MT" panose="020B0502020104020203" pitchFamily="34" charset="77"/>
                <a:cs typeface="Times New Roman"/>
              </a:rPr>
              <a:t>Software</a:t>
            </a:r>
            <a:r>
              <a:rPr lang="en-US" sz="3200" b="1" spc="-5" dirty="0">
                <a:solidFill>
                  <a:srgbClr val="FFFFFF"/>
                </a:solidFill>
                <a:latin typeface="Gill Sans MT" panose="020B0502020104020203" pitchFamily="34" charset="77"/>
                <a:cs typeface="Times New Roman"/>
              </a:rPr>
              <a:t> </a:t>
            </a:r>
            <a:r>
              <a:rPr lang="en-US" sz="3200" b="1" spc="15" dirty="0">
                <a:solidFill>
                  <a:srgbClr val="FFFFFF"/>
                </a:solidFill>
                <a:latin typeface="Gill Sans MT" panose="020B0502020104020203" pitchFamily="34" charset="77"/>
                <a:cs typeface="Times New Roman"/>
              </a:rPr>
              <a:t>Tools</a:t>
            </a:r>
            <a:r>
              <a:rPr lang="en-US" sz="3200" b="1" spc="-5" dirty="0">
                <a:solidFill>
                  <a:srgbClr val="FFFFFF"/>
                </a:solidFill>
                <a:latin typeface="Gill Sans MT" panose="020B0502020104020203" pitchFamily="34" charset="77"/>
                <a:cs typeface="Times New Roman"/>
              </a:rPr>
              <a:t> </a:t>
            </a:r>
            <a:r>
              <a:rPr lang="en-US" sz="3200" b="1" spc="-15" dirty="0">
                <a:solidFill>
                  <a:srgbClr val="FFFFFF"/>
                </a:solidFill>
                <a:latin typeface="Gill Sans MT" panose="020B0502020104020203" pitchFamily="34" charset="77"/>
                <a:cs typeface="Times New Roman"/>
              </a:rPr>
              <a:t>and</a:t>
            </a:r>
            <a:r>
              <a:rPr lang="en-US" sz="3200" b="1" spc="-5" dirty="0">
                <a:solidFill>
                  <a:srgbClr val="FFFFFF"/>
                </a:solidFill>
                <a:latin typeface="Gill Sans MT" panose="020B0502020104020203" pitchFamily="34" charset="77"/>
                <a:cs typeface="Times New Roman"/>
              </a:rPr>
              <a:t> </a:t>
            </a:r>
            <a:r>
              <a:rPr lang="en-US" sz="3200" b="1" spc="15" dirty="0">
                <a:solidFill>
                  <a:srgbClr val="FFFFFF"/>
                </a:solidFill>
                <a:latin typeface="Gill Sans MT" panose="020B0502020104020203" pitchFamily="34" charset="77"/>
                <a:cs typeface="Times New Roman"/>
              </a:rPr>
              <a:t>Technologies</a:t>
            </a:r>
            <a:endParaRPr lang="en-US" sz="3200" b="1" dirty="0">
              <a:latin typeface="Gill Sans MT" panose="020B0502020104020203" pitchFamily="34" charset="77"/>
              <a:cs typeface="Times New Roman"/>
            </a:endParaRPr>
          </a:p>
        </p:txBody>
      </p:sp>
      <p:sp>
        <p:nvSpPr>
          <p:cNvPr id="23" name="TextBox 22">
            <a:extLst>
              <a:ext uri="{FF2B5EF4-FFF2-40B4-BE49-F238E27FC236}">
                <a16:creationId xmlns:a16="http://schemas.microsoft.com/office/drawing/2014/main" id="{E4CF7F3A-9E50-793B-7F28-2AE8BBEA2721}"/>
              </a:ext>
            </a:extLst>
          </p:cNvPr>
          <p:cNvSpPr txBox="1"/>
          <p:nvPr/>
        </p:nvSpPr>
        <p:spPr>
          <a:xfrm>
            <a:off x="823912" y="3558294"/>
            <a:ext cx="16822852" cy="1384995"/>
          </a:xfrm>
          <a:prstGeom prst="rect">
            <a:avLst/>
          </a:prstGeom>
          <a:noFill/>
        </p:spPr>
        <p:txBody>
          <a:bodyPr wrap="square">
            <a:spAutoFit/>
          </a:bodyPr>
          <a:lstStyle/>
          <a:p>
            <a:pPr marL="135255"/>
            <a:r>
              <a:rPr lang="en-US" sz="2800" spc="-5" dirty="0">
                <a:latin typeface="Gill Sans MT" panose="020B0502020104020203" pitchFamily="34" charset="77"/>
                <a:cs typeface="Times New Roman"/>
              </a:rPr>
              <a:t>Data</a:t>
            </a:r>
            <a:r>
              <a:rPr lang="en-US" sz="2800" spc="-5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5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Laws</a:t>
            </a:r>
            <a:r>
              <a:rPr lang="en-US" sz="2800" spc="-7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7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Regulations</a:t>
            </a:r>
            <a:r>
              <a:rPr lang="en-US" sz="2800" spc="-7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stand</a:t>
            </a:r>
            <a:r>
              <a:rPr lang="en-US" sz="2800" spc="-55"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as</a:t>
            </a:r>
            <a:r>
              <a:rPr lang="en-US" sz="2800" spc="-5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essential</a:t>
            </a:r>
            <a:r>
              <a:rPr lang="en-US" sz="2800" spc="-5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resources</a:t>
            </a:r>
            <a:r>
              <a:rPr lang="en-US" sz="2800" spc="-55" dirty="0">
                <a:latin typeface="Gill Sans MT" panose="020B0502020104020203" pitchFamily="34" charset="77"/>
                <a:cs typeface="Times New Roman"/>
              </a:rPr>
              <a:t> </a:t>
            </a:r>
            <a:r>
              <a:rPr lang="en-US" sz="2800" dirty="0">
                <a:latin typeface="Gill Sans MT" panose="020B0502020104020203" pitchFamily="34" charset="77"/>
                <a:cs typeface="Times New Roman"/>
              </a:rPr>
              <a:t>that</a:t>
            </a:r>
            <a:r>
              <a:rPr lang="en-US" sz="2800" spc="-5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6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controllers</a:t>
            </a:r>
            <a:r>
              <a:rPr lang="en-US" sz="2800" spc="-6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6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 </a:t>
            </a:r>
            <a:r>
              <a:rPr lang="en-US" sz="2800" spc="-15" dirty="0">
                <a:latin typeface="Gill Sans MT" panose="020B0502020104020203" pitchFamily="34" charset="77"/>
                <a:cs typeface="Times New Roman"/>
              </a:rPr>
              <a:t>Processors</a:t>
            </a:r>
            <a:r>
              <a:rPr lang="en-US" sz="2800" spc="5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must</a:t>
            </a:r>
            <a:r>
              <a:rPr lang="en-US" sz="2800" spc="5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embrace</a:t>
            </a:r>
            <a:r>
              <a:rPr lang="en-US" sz="2800" spc="5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6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integrate.</a:t>
            </a:r>
            <a:r>
              <a:rPr lang="en-US" sz="2800" spc="6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Various</a:t>
            </a:r>
            <a:r>
              <a:rPr lang="en-US" sz="2800" spc="6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reasons</a:t>
            </a:r>
            <a:r>
              <a:rPr lang="en-US" sz="2800" spc="5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underscore</a:t>
            </a:r>
            <a:r>
              <a:rPr lang="en-US" sz="2800" spc="7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their</a:t>
            </a:r>
            <a:r>
              <a:rPr lang="en-US" sz="2800" spc="6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indispensable</a:t>
            </a:r>
            <a:r>
              <a:rPr lang="en-US" sz="2800" spc="5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role</a:t>
            </a:r>
            <a:r>
              <a:rPr lang="en-US" sz="2800" spc="6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in </a:t>
            </a:r>
            <a:r>
              <a:rPr lang="en-US" sz="2800" spc="-28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this</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capacity,</a:t>
            </a:r>
            <a:r>
              <a:rPr lang="en-US" sz="2800" spc="-1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as</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outlined</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below.</a:t>
            </a:r>
            <a:endParaRPr lang="en-US" sz="2800" dirty="0">
              <a:latin typeface="Gill Sans MT" panose="020B0502020104020203" pitchFamily="34" charset="77"/>
              <a:cs typeface="Times New Roman"/>
            </a:endParaRPr>
          </a:p>
          <a:p>
            <a:pPr marL="135255"/>
            <a:endParaRPr lang="en-US" sz="2800" dirty="0">
              <a:latin typeface="Gill Sans MT" panose="020B0502020104020203" pitchFamily="34" charset="77"/>
              <a:cs typeface="Times New Roman"/>
            </a:endParaRPr>
          </a:p>
        </p:txBody>
      </p:sp>
      <p:grpSp>
        <p:nvGrpSpPr>
          <p:cNvPr id="2" name="Group 1">
            <a:extLst>
              <a:ext uri="{FF2B5EF4-FFF2-40B4-BE49-F238E27FC236}">
                <a16:creationId xmlns:a16="http://schemas.microsoft.com/office/drawing/2014/main" id="{026A0BB9-2758-9F01-8394-109D15787902}"/>
              </a:ext>
            </a:extLst>
          </p:cNvPr>
          <p:cNvGrpSpPr/>
          <p:nvPr/>
        </p:nvGrpSpPr>
        <p:grpSpPr>
          <a:xfrm>
            <a:off x="1814511" y="4522947"/>
            <a:ext cx="10014599" cy="5234122"/>
            <a:chOff x="6576758" y="1552955"/>
            <a:chExt cx="6148578" cy="3213549"/>
          </a:xfrm>
        </p:grpSpPr>
        <p:pic>
          <p:nvPicPr>
            <p:cNvPr id="3" name="object 4">
              <a:extLst>
                <a:ext uri="{FF2B5EF4-FFF2-40B4-BE49-F238E27FC236}">
                  <a16:creationId xmlns:a16="http://schemas.microsoft.com/office/drawing/2014/main" id="{8C8B4C57-2360-A683-A486-16148DC8F5F5}"/>
                </a:ext>
              </a:extLst>
            </p:cNvPr>
            <p:cNvPicPr/>
            <p:nvPr/>
          </p:nvPicPr>
          <p:blipFill>
            <a:blip r:embed="rId5" cstate="email">
              <a:extLst>
                <a:ext uri="{28A0092B-C50C-407E-A947-70E740481C1C}">
                  <a14:useLocalDpi xmlns:a14="http://schemas.microsoft.com/office/drawing/2010/main"/>
                </a:ext>
              </a:extLst>
            </a:blip>
            <a:stretch>
              <a:fillRect/>
            </a:stretch>
          </p:blipFill>
          <p:spPr>
            <a:xfrm>
              <a:off x="10211498" y="1725167"/>
              <a:ext cx="2513838" cy="2513838"/>
            </a:xfrm>
            <a:prstGeom prst="rect">
              <a:avLst/>
            </a:prstGeom>
          </p:spPr>
        </p:pic>
        <p:grpSp>
          <p:nvGrpSpPr>
            <p:cNvPr id="4" name="object 10">
              <a:extLst>
                <a:ext uri="{FF2B5EF4-FFF2-40B4-BE49-F238E27FC236}">
                  <a16:creationId xmlns:a16="http://schemas.microsoft.com/office/drawing/2014/main" id="{B8903155-1D8E-8EB8-51B7-0FD53BD25853}"/>
                </a:ext>
              </a:extLst>
            </p:cNvPr>
            <p:cNvGrpSpPr/>
            <p:nvPr/>
          </p:nvGrpSpPr>
          <p:grpSpPr>
            <a:xfrm>
              <a:off x="7250365" y="1552955"/>
              <a:ext cx="3890010" cy="3034030"/>
              <a:chOff x="1517903" y="1552955"/>
              <a:chExt cx="3890010" cy="3034030"/>
            </a:xfrm>
          </p:grpSpPr>
          <p:pic>
            <p:nvPicPr>
              <p:cNvPr id="9" name="object 11">
                <a:extLst>
                  <a:ext uri="{FF2B5EF4-FFF2-40B4-BE49-F238E27FC236}">
                    <a16:creationId xmlns:a16="http://schemas.microsoft.com/office/drawing/2014/main" id="{E9F33016-4EF6-2AF4-60EE-BC731665743B}"/>
                  </a:ext>
                </a:extLst>
              </p:cNvPr>
              <p:cNvPicPr/>
              <p:nvPr/>
            </p:nvPicPr>
            <p:blipFill>
              <a:blip r:embed="rId6" cstate="email">
                <a:extLst>
                  <a:ext uri="{28A0092B-C50C-407E-A947-70E740481C1C}">
                    <a14:useLocalDpi xmlns:a14="http://schemas.microsoft.com/office/drawing/2010/main"/>
                  </a:ext>
                </a:extLst>
              </a:blip>
              <a:stretch>
                <a:fillRect/>
              </a:stretch>
            </p:blipFill>
            <p:spPr>
              <a:xfrm>
                <a:off x="2372867" y="1552955"/>
                <a:ext cx="3035046" cy="3033522"/>
              </a:xfrm>
              <a:prstGeom prst="rect">
                <a:avLst/>
              </a:prstGeom>
            </p:spPr>
          </p:pic>
          <p:pic>
            <p:nvPicPr>
              <p:cNvPr id="10" name="object 12">
                <a:extLst>
                  <a:ext uri="{FF2B5EF4-FFF2-40B4-BE49-F238E27FC236}">
                    <a16:creationId xmlns:a16="http://schemas.microsoft.com/office/drawing/2014/main" id="{3B4FE2FC-E970-CB7D-7415-CA833AC78489}"/>
                  </a:ext>
                </a:extLst>
              </p:cNvPr>
              <p:cNvPicPr/>
              <p:nvPr/>
            </p:nvPicPr>
            <p:blipFill>
              <a:blip r:embed="rId7" cstate="email">
                <a:extLst>
                  <a:ext uri="{28A0092B-C50C-407E-A947-70E740481C1C}">
                    <a14:useLocalDpi xmlns:a14="http://schemas.microsoft.com/office/drawing/2010/main"/>
                  </a:ext>
                </a:extLst>
              </a:blip>
              <a:stretch>
                <a:fillRect/>
              </a:stretch>
            </p:blipFill>
            <p:spPr>
              <a:xfrm>
                <a:off x="1517903" y="1946147"/>
                <a:ext cx="2244090" cy="2242566"/>
              </a:xfrm>
              <a:prstGeom prst="rect">
                <a:avLst/>
              </a:prstGeom>
            </p:spPr>
          </p:pic>
        </p:grpSp>
        <p:sp>
          <p:nvSpPr>
            <p:cNvPr id="5" name="object 13">
              <a:extLst>
                <a:ext uri="{FF2B5EF4-FFF2-40B4-BE49-F238E27FC236}">
                  <a16:creationId xmlns:a16="http://schemas.microsoft.com/office/drawing/2014/main" id="{AE50A5B0-AD17-399E-9B76-85A8E71968BA}"/>
                </a:ext>
              </a:extLst>
            </p:cNvPr>
            <p:cNvSpPr txBox="1"/>
            <p:nvPr/>
          </p:nvSpPr>
          <p:spPr>
            <a:xfrm>
              <a:off x="6802615" y="3209670"/>
              <a:ext cx="953769" cy="234629"/>
            </a:xfrm>
            <a:prstGeom prst="rect">
              <a:avLst/>
            </a:prstGeom>
          </p:spPr>
          <p:txBody>
            <a:bodyPr vert="horz" wrap="square" lIns="0" tIns="12700" rIns="0" bIns="0" rtlCol="0">
              <a:spAutoFit/>
            </a:bodyPr>
            <a:lstStyle/>
            <a:p>
              <a:pPr>
                <a:spcBef>
                  <a:spcPts val="100"/>
                </a:spcBef>
              </a:pPr>
              <a:r>
                <a:rPr sz="2400" spc="-5" dirty="0">
                  <a:solidFill>
                    <a:srgbClr val="C00000"/>
                  </a:solidFill>
                  <a:latin typeface="Gill Sans MT" panose="020B0502020104020203" pitchFamily="34" charset="77"/>
                  <a:cs typeface="Times New Roman"/>
                </a:rPr>
                <a:t>Data</a:t>
              </a:r>
              <a:r>
                <a:rPr sz="2400" spc="-50" dirty="0">
                  <a:solidFill>
                    <a:srgbClr val="C00000"/>
                  </a:solidFill>
                  <a:latin typeface="Gill Sans MT" panose="020B0502020104020203" pitchFamily="34" charset="77"/>
                  <a:cs typeface="Times New Roman"/>
                </a:rPr>
                <a:t> </a:t>
              </a:r>
              <a:r>
                <a:rPr sz="2400" spc="-20" dirty="0">
                  <a:solidFill>
                    <a:srgbClr val="C00000"/>
                  </a:solidFill>
                  <a:latin typeface="Gill Sans MT" panose="020B0502020104020203" pitchFamily="34" charset="77"/>
                  <a:cs typeface="Times New Roman"/>
                </a:rPr>
                <a:t>Breach</a:t>
              </a:r>
              <a:endParaRPr sz="2400" dirty="0">
                <a:latin typeface="Gill Sans MT" panose="020B0502020104020203" pitchFamily="34" charset="77"/>
                <a:cs typeface="Times New Roman"/>
              </a:endParaRPr>
            </a:p>
          </p:txBody>
        </p:sp>
        <p:sp>
          <p:nvSpPr>
            <p:cNvPr id="6" name="object 14">
              <a:extLst>
                <a:ext uri="{FF2B5EF4-FFF2-40B4-BE49-F238E27FC236}">
                  <a16:creationId xmlns:a16="http://schemas.microsoft.com/office/drawing/2014/main" id="{D60D9571-7065-6000-2215-5B5FFF5A202F}"/>
                </a:ext>
              </a:extLst>
            </p:cNvPr>
            <p:cNvSpPr/>
            <p:nvPr/>
          </p:nvSpPr>
          <p:spPr>
            <a:xfrm>
              <a:off x="11396028" y="2592070"/>
              <a:ext cx="479425" cy="638175"/>
            </a:xfrm>
            <a:custGeom>
              <a:avLst/>
              <a:gdLst/>
              <a:ahLst/>
              <a:cxnLst/>
              <a:rect l="l" t="t" r="r" b="b"/>
              <a:pathLst>
                <a:path w="479425" h="638175">
                  <a:moveTo>
                    <a:pt x="299593" y="329438"/>
                  </a:moveTo>
                  <a:lnTo>
                    <a:pt x="282041" y="285699"/>
                  </a:lnTo>
                  <a:lnTo>
                    <a:pt x="259715" y="271767"/>
                  </a:lnTo>
                  <a:lnTo>
                    <a:pt x="259715" y="329438"/>
                  </a:lnTo>
                  <a:lnTo>
                    <a:pt x="258127" y="337426"/>
                  </a:lnTo>
                  <a:lnTo>
                    <a:pt x="253822" y="343966"/>
                  </a:lnTo>
                  <a:lnTo>
                    <a:pt x="247434" y="348399"/>
                  </a:lnTo>
                  <a:lnTo>
                    <a:pt x="239649" y="350012"/>
                  </a:lnTo>
                  <a:lnTo>
                    <a:pt x="231914" y="348399"/>
                  </a:lnTo>
                  <a:lnTo>
                    <a:pt x="225577" y="343966"/>
                  </a:lnTo>
                  <a:lnTo>
                    <a:pt x="221284" y="337426"/>
                  </a:lnTo>
                  <a:lnTo>
                    <a:pt x="219710" y="329438"/>
                  </a:lnTo>
                  <a:lnTo>
                    <a:pt x="221284" y="321386"/>
                  </a:lnTo>
                  <a:lnTo>
                    <a:pt x="225577" y="314807"/>
                  </a:lnTo>
                  <a:lnTo>
                    <a:pt x="231914" y="310375"/>
                  </a:lnTo>
                  <a:lnTo>
                    <a:pt x="239649" y="308737"/>
                  </a:lnTo>
                  <a:lnTo>
                    <a:pt x="247434" y="310375"/>
                  </a:lnTo>
                  <a:lnTo>
                    <a:pt x="253822" y="314807"/>
                  </a:lnTo>
                  <a:lnTo>
                    <a:pt x="258127" y="321386"/>
                  </a:lnTo>
                  <a:lnTo>
                    <a:pt x="259715" y="329438"/>
                  </a:lnTo>
                  <a:lnTo>
                    <a:pt x="259715" y="271767"/>
                  </a:lnTo>
                  <a:lnTo>
                    <a:pt x="216420" y="272453"/>
                  </a:lnTo>
                  <a:lnTo>
                    <a:pt x="184531" y="305308"/>
                  </a:lnTo>
                  <a:lnTo>
                    <a:pt x="179832" y="329311"/>
                  </a:lnTo>
                  <a:lnTo>
                    <a:pt x="182702" y="348284"/>
                  </a:lnTo>
                  <a:lnTo>
                    <a:pt x="190830" y="365048"/>
                  </a:lnTo>
                  <a:lnTo>
                    <a:pt x="203403" y="378498"/>
                  </a:lnTo>
                  <a:lnTo>
                    <a:pt x="219710" y="387604"/>
                  </a:lnTo>
                  <a:lnTo>
                    <a:pt x="219710" y="432308"/>
                  </a:lnTo>
                  <a:lnTo>
                    <a:pt x="259715" y="432308"/>
                  </a:lnTo>
                  <a:lnTo>
                    <a:pt x="259715" y="387604"/>
                  </a:lnTo>
                  <a:lnTo>
                    <a:pt x="276009" y="378498"/>
                  </a:lnTo>
                  <a:lnTo>
                    <a:pt x="288607" y="365036"/>
                  </a:lnTo>
                  <a:lnTo>
                    <a:pt x="295897" y="350012"/>
                  </a:lnTo>
                  <a:lnTo>
                    <a:pt x="296684" y="348399"/>
                  </a:lnTo>
                  <a:lnTo>
                    <a:pt x="299593" y="329438"/>
                  </a:lnTo>
                  <a:close/>
                </a:path>
                <a:path w="479425" h="638175">
                  <a:moveTo>
                    <a:pt x="439420" y="185293"/>
                  </a:moveTo>
                  <a:lnTo>
                    <a:pt x="399542" y="185293"/>
                  </a:lnTo>
                  <a:lnTo>
                    <a:pt x="399542" y="226441"/>
                  </a:lnTo>
                  <a:lnTo>
                    <a:pt x="399542" y="473456"/>
                  </a:lnTo>
                  <a:lnTo>
                    <a:pt x="79883" y="473456"/>
                  </a:lnTo>
                  <a:lnTo>
                    <a:pt x="79883" y="226441"/>
                  </a:lnTo>
                  <a:lnTo>
                    <a:pt x="399542" y="226441"/>
                  </a:lnTo>
                  <a:lnTo>
                    <a:pt x="399542" y="185293"/>
                  </a:lnTo>
                  <a:lnTo>
                    <a:pt x="359537" y="185293"/>
                  </a:lnTo>
                  <a:lnTo>
                    <a:pt x="359537" y="123571"/>
                  </a:lnTo>
                  <a:lnTo>
                    <a:pt x="350050" y="75539"/>
                  </a:lnTo>
                  <a:lnTo>
                    <a:pt x="327520" y="41148"/>
                  </a:lnTo>
                  <a:lnTo>
                    <a:pt x="324358" y="36309"/>
                  </a:lnTo>
                  <a:lnTo>
                    <a:pt x="319659" y="33045"/>
                  </a:lnTo>
                  <a:lnTo>
                    <a:pt x="319659" y="123571"/>
                  </a:lnTo>
                  <a:lnTo>
                    <a:pt x="319659" y="185293"/>
                  </a:lnTo>
                  <a:lnTo>
                    <a:pt x="159766" y="185293"/>
                  </a:lnTo>
                  <a:lnTo>
                    <a:pt x="159766" y="123571"/>
                  </a:lnTo>
                  <a:lnTo>
                    <a:pt x="166039" y="91465"/>
                  </a:lnTo>
                  <a:lnTo>
                    <a:pt x="183172" y="65265"/>
                  </a:lnTo>
                  <a:lnTo>
                    <a:pt x="208572" y="47625"/>
                  </a:lnTo>
                  <a:lnTo>
                    <a:pt x="239649" y="41148"/>
                  </a:lnTo>
                  <a:lnTo>
                    <a:pt x="270789" y="47625"/>
                  </a:lnTo>
                  <a:lnTo>
                    <a:pt x="296227" y="65265"/>
                  </a:lnTo>
                  <a:lnTo>
                    <a:pt x="313372" y="91465"/>
                  </a:lnTo>
                  <a:lnTo>
                    <a:pt x="319659" y="123571"/>
                  </a:lnTo>
                  <a:lnTo>
                    <a:pt x="319659" y="33045"/>
                  </a:lnTo>
                  <a:lnTo>
                    <a:pt x="286270" y="9829"/>
                  </a:lnTo>
                  <a:lnTo>
                    <a:pt x="239649" y="0"/>
                  </a:lnTo>
                  <a:lnTo>
                    <a:pt x="193090" y="9829"/>
                  </a:lnTo>
                  <a:lnTo>
                    <a:pt x="155041" y="36309"/>
                  </a:lnTo>
                  <a:lnTo>
                    <a:pt x="129362" y="75539"/>
                  </a:lnTo>
                  <a:lnTo>
                    <a:pt x="119888" y="123571"/>
                  </a:lnTo>
                  <a:lnTo>
                    <a:pt x="119888" y="185293"/>
                  </a:lnTo>
                  <a:lnTo>
                    <a:pt x="40005" y="185293"/>
                  </a:lnTo>
                  <a:lnTo>
                    <a:pt x="40005" y="514604"/>
                  </a:lnTo>
                  <a:lnTo>
                    <a:pt x="439420" y="514604"/>
                  </a:lnTo>
                  <a:lnTo>
                    <a:pt x="439420" y="473456"/>
                  </a:lnTo>
                  <a:lnTo>
                    <a:pt x="439420" y="226441"/>
                  </a:lnTo>
                  <a:lnTo>
                    <a:pt x="439420" y="185293"/>
                  </a:lnTo>
                  <a:close/>
                </a:path>
                <a:path w="479425" h="638175">
                  <a:moveTo>
                    <a:pt x="479425" y="597001"/>
                  </a:moveTo>
                  <a:lnTo>
                    <a:pt x="0" y="597001"/>
                  </a:lnTo>
                  <a:lnTo>
                    <a:pt x="0" y="638175"/>
                  </a:lnTo>
                  <a:lnTo>
                    <a:pt x="479425" y="638175"/>
                  </a:lnTo>
                  <a:lnTo>
                    <a:pt x="479425" y="597001"/>
                  </a:lnTo>
                  <a:close/>
                </a:path>
              </a:pathLst>
            </a:custGeom>
            <a:solidFill>
              <a:srgbClr val="FFFFFF"/>
            </a:solidFill>
          </p:spPr>
          <p:txBody>
            <a:bodyPr wrap="square" lIns="0" tIns="0" rIns="0" bIns="0" rtlCol="0"/>
            <a:lstStyle/>
            <a:p>
              <a:endParaRPr sz="3200" dirty="0">
                <a:latin typeface="Gill Sans MT" panose="020B0502020104020203" pitchFamily="34" charset="77"/>
              </a:endParaRPr>
            </a:p>
          </p:txBody>
        </p:sp>
        <p:sp>
          <p:nvSpPr>
            <p:cNvPr id="7" name="object 15">
              <a:extLst>
                <a:ext uri="{FF2B5EF4-FFF2-40B4-BE49-F238E27FC236}">
                  <a16:creationId xmlns:a16="http://schemas.microsoft.com/office/drawing/2014/main" id="{BC7F6726-A9DA-FA82-F3F0-FBB0842ABE34}"/>
                </a:ext>
              </a:extLst>
            </p:cNvPr>
            <p:cNvSpPr txBox="1"/>
            <p:nvPr/>
          </p:nvSpPr>
          <p:spPr>
            <a:xfrm>
              <a:off x="9325965" y="3983882"/>
              <a:ext cx="3016250" cy="782622"/>
            </a:xfrm>
            <a:prstGeom prst="rect">
              <a:avLst/>
            </a:prstGeom>
          </p:spPr>
          <p:txBody>
            <a:bodyPr vert="horz" wrap="square" lIns="0" tIns="12700" rIns="0" bIns="0" rtlCol="0">
              <a:spAutoFit/>
            </a:bodyPr>
            <a:lstStyle/>
            <a:p>
              <a:pPr marL="1406525">
                <a:spcBef>
                  <a:spcPts val="100"/>
                </a:spcBef>
              </a:pPr>
              <a:r>
                <a:rPr sz="2400" spc="5" dirty="0">
                  <a:solidFill>
                    <a:srgbClr val="C00000"/>
                  </a:solidFill>
                  <a:latin typeface="Gill Sans MT" panose="020B0502020104020203" pitchFamily="34" charset="77"/>
                  <a:cs typeface="Times New Roman"/>
                </a:rPr>
                <a:t>Enhanced</a:t>
              </a:r>
              <a:r>
                <a:rPr sz="2400" spc="-15" dirty="0">
                  <a:solidFill>
                    <a:srgbClr val="C00000"/>
                  </a:solidFill>
                  <a:latin typeface="Gill Sans MT" panose="020B0502020104020203" pitchFamily="34" charset="77"/>
                  <a:cs typeface="Times New Roman"/>
                </a:rPr>
                <a:t> Protection</a:t>
              </a:r>
              <a:endParaRPr sz="2400" dirty="0">
                <a:latin typeface="Gill Sans MT" panose="020B0502020104020203" pitchFamily="34" charset="77"/>
                <a:cs typeface="Times New Roman"/>
              </a:endParaRPr>
            </a:p>
            <a:p>
              <a:pPr marL="205740" marR="1574800" indent="-206375">
                <a:spcBef>
                  <a:spcPts val="1195"/>
                </a:spcBef>
              </a:pPr>
              <a:r>
                <a:rPr sz="2400" spc="-35" dirty="0">
                  <a:solidFill>
                    <a:srgbClr val="C00000"/>
                  </a:solidFill>
                  <a:latin typeface="Gill Sans MT" panose="020B0502020104020203" pitchFamily="34" charset="77"/>
                  <a:cs typeface="Times New Roman"/>
                </a:rPr>
                <a:t>Privacy </a:t>
              </a:r>
              <a:r>
                <a:rPr sz="2400" spc="5" dirty="0">
                  <a:solidFill>
                    <a:srgbClr val="C00000"/>
                  </a:solidFill>
                  <a:latin typeface="Gill Sans MT" panose="020B0502020104020203" pitchFamily="34" charset="77"/>
                  <a:cs typeface="Times New Roman"/>
                </a:rPr>
                <a:t>Enhancing </a:t>
              </a:r>
              <a:r>
                <a:rPr sz="2400" spc="-335" dirty="0">
                  <a:solidFill>
                    <a:srgbClr val="C00000"/>
                  </a:solidFill>
                  <a:latin typeface="Gill Sans MT" panose="020B0502020104020203" pitchFamily="34" charset="77"/>
                  <a:cs typeface="Times New Roman"/>
                </a:rPr>
                <a:t> </a:t>
              </a:r>
              <a:r>
                <a:rPr sz="2400" spc="20" dirty="0">
                  <a:solidFill>
                    <a:srgbClr val="C00000"/>
                  </a:solidFill>
                  <a:latin typeface="Gill Sans MT" panose="020B0502020104020203" pitchFamily="34" charset="77"/>
                  <a:cs typeface="Times New Roman"/>
                </a:rPr>
                <a:t>Technologies</a:t>
              </a:r>
              <a:endParaRPr sz="2400" dirty="0">
                <a:latin typeface="Gill Sans MT" panose="020B0502020104020203" pitchFamily="34" charset="77"/>
                <a:cs typeface="Times New Roman"/>
              </a:endParaRPr>
            </a:p>
          </p:txBody>
        </p:sp>
        <p:pic>
          <p:nvPicPr>
            <p:cNvPr id="8" name="object 16">
              <a:extLst>
                <a:ext uri="{FF2B5EF4-FFF2-40B4-BE49-F238E27FC236}">
                  <a16:creationId xmlns:a16="http://schemas.microsoft.com/office/drawing/2014/main" id="{1D06B36B-2450-ED01-88BA-AAC1E1C6AEF6}"/>
                </a:ext>
              </a:extLst>
            </p:cNvPr>
            <p:cNvPicPr/>
            <p:nvPr/>
          </p:nvPicPr>
          <p:blipFill>
            <a:blip r:embed="rId8" cstate="email">
              <a:extLst>
                <a:ext uri="{28A0092B-C50C-407E-A947-70E740481C1C}">
                  <a14:useLocalDpi xmlns:a14="http://schemas.microsoft.com/office/drawing/2010/main"/>
                </a:ext>
              </a:extLst>
            </a:blip>
            <a:stretch>
              <a:fillRect/>
            </a:stretch>
          </p:blipFill>
          <p:spPr>
            <a:xfrm>
              <a:off x="6576758" y="2299715"/>
              <a:ext cx="1101090" cy="1101090"/>
            </a:xfrm>
            <a:prstGeom prst="rect">
              <a:avLst/>
            </a:prstGeom>
          </p:spPr>
        </p:pic>
      </p:grpSp>
      <p:cxnSp>
        <p:nvCxnSpPr>
          <p:cNvPr id="11" name="Straight Connector 10">
            <a:extLst>
              <a:ext uri="{FF2B5EF4-FFF2-40B4-BE49-F238E27FC236}">
                <a16:creationId xmlns:a16="http://schemas.microsoft.com/office/drawing/2014/main" id="{CFE9A03B-E3D5-14FA-6841-D50C891BC2BF}"/>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12" name="Slide Number Placeholder 1">
            <a:extLst>
              <a:ext uri="{FF2B5EF4-FFF2-40B4-BE49-F238E27FC236}">
                <a16:creationId xmlns:a16="http://schemas.microsoft.com/office/drawing/2014/main" id="{F6CE8F7E-774B-7DE8-9196-C3D58A68F218}"/>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66</a:t>
            </a:fld>
            <a:r>
              <a:rPr lang="en-US" altLang="en-US" sz="2000" b="1" dirty="0">
                <a:solidFill>
                  <a:schemeClr val="bg1"/>
                </a:solidFill>
                <a:latin typeface="Gill Sans MT" panose="020B0502020104020203" pitchFamily="34" charset="0"/>
              </a:rPr>
              <a:t>     </a:t>
            </a:r>
          </a:p>
        </p:txBody>
      </p:sp>
      <p:sp>
        <p:nvSpPr>
          <p:cNvPr id="18" name="object 7">
            <a:extLst>
              <a:ext uri="{FF2B5EF4-FFF2-40B4-BE49-F238E27FC236}">
                <a16:creationId xmlns:a16="http://schemas.microsoft.com/office/drawing/2014/main" id="{3DBE7903-CD12-8EAA-855C-53A58BD7623D}"/>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249288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2" y="1407954"/>
            <a:ext cx="17678399" cy="6301277"/>
          </a:xfrm>
          <a:prstGeom prst="rect">
            <a:avLst/>
          </a:prstGeom>
        </p:spPr>
        <p:txBody>
          <a:bodyPr vert="horz" wrap="square" lIns="0" tIns="12065" rIns="0" bIns="0" rtlCol="0">
            <a:spAutoFit/>
          </a:bodyPr>
          <a:lstStyle/>
          <a:p>
            <a:pPr marL="241300" marR="5080" indent="-228600" algn="just">
              <a:lnSpc>
                <a:spcPct val="140800"/>
              </a:lnSpc>
              <a:spcBef>
                <a:spcPts val="100"/>
              </a:spcBef>
              <a:buClr>
                <a:srgbClr val="000000"/>
              </a:buClr>
              <a:buFont typeface="Wingdings"/>
              <a:buChar char=""/>
              <a:tabLst>
                <a:tab pos="241300" algn="l"/>
              </a:tabLst>
            </a:pPr>
            <a:r>
              <a:rPr lang="en-US" sz="2800" b="1" spc="-10" dirty="0">
                <a:latin typeface="Gill Sans MT" panose="020B0502020104020203" pitchFamily="34" charset="77"/>
                <a:cs typeface="Times New Roman"/>
              </a:rPr>
              <a:t>Identity</a:t>
            </a:r>
            <a:r>
              <a:rPr lang="en-US" sz="2800" b="1" spc="-5" dirty="0">
                <a:latin typeface="Gill Sans MT" panose="020B0502020104020203" pitchFamily="34" charset="77"/>
                <a:cs typeface="Times New Roman"/>
              </a:rPr>
              <a:t> </a:t>
            </a:r>
            <a:r>
              <a:rPr lang="en-US" sz="2800" b="1" spc="-15" dirty="0">
                <a:latin typeface="Gill Sans MT" panose="020B0502020104020203" pitchFamily="34" charset="77"/>
                <a:cs typeface="Times New Roman"/>
              </a:rPr>
              <a:t>and</a:t>
            </a:r>
            <a:r>
              <a:rPr lang="en-US" sz="2800" b="1" spc="-10" dirty="0">
                <a:latin typeface="Gill Sans MT" panose="020B0502020104020203" pitchFamily="34" charset="77"/>
                <a:cs typeface="Times New Roman"/>
              </a:rPr>
              <a:t> </a:t>
            </a:r>
            <a:r>
              <a:rPr lang="en-US" sz="2800" b="1" spc="10" dirty="0">
                <a:latin typeface="Gill Sans MT" panose="020B0502020104020203" pitchFamily="34" charset="77"/>
                <a:cs typeface="Times New Roman"/>
              </a:rPr>
              <a:t>Access</a:t>
            </a:r>
            <a:r>
              <a:rPr lang="en-US" sz="2800" b="1" spc="15" dirty="0">
                <a:latin typeface="Gill Sans MT" panose="020B0502020104020203" pitchFamily="34" charset="77"/>
                <a:cs typeface="Times New Roman"/>
              </a:rPr>
              <a:t> </a:t>
            </a:r>
            <a:r>
              <a:rPr lang="en-US" sz="2800" b="1" spc="-5" dirty="0">
                <a:latin typeface="Gill Sans MT" panose="020B0502020104020203" pitchFamily="34" charset="77"/>
                <a:cs typeface="Times New Roman"/>
              </a:rPr>
              <a:t>Management</a:t>
            </a:r>
            <a:r>
              <a:rPr lang="en-US" sz="2800" b="1" dirty="0">
                <a:latin typeface="Gill Sans MT" panose="020B0502020104020203" pitchFamily="34" charset="77"/>
                <a:cs typeface="Times New Roman"/>
              </a:rPr>
              <a:t> </a:t>
            </a:r>
            <a:r>
              <a:rPr lang="en-US" sz="2800" b="1" spc="-30" dirty="0">
                <a:latin typeface="Gill Sans MT" panose="020B0502020104020203" pitchFamily="34" charset="77"/>
                <a:cs typeface="Times New Roman"/>
              </a:rPr>
              <a:t>(IAM):</a:t>
            </a:r>
            <a:r>
              <a:rPr lang="en-US" sz="2800" b="1" spc="-2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Functioning</a:t>
            </a:r>
            <a:r>
              <a:rPr lang="en-US" sz="2800" spc="-1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as</a:t>
            </a:r>
            <a:r>
              <a:rPr lang="en-US" sz="2800" spc="-3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digital</a:t>
            </a:r>
            <a:r>
              <a:rPr lang="en-US" sz="2800" spc="-3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gatekeepers,</a:t>
            </a:r>
            <a:r>
              <a:rPr lang="en-US" sz="2800" spc="-2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these </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applications</a:t>
            </a:r>
            <a:r>
              <a:rPr lang="en-US" sz="2800" spc="-5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control</a:t>
            </a:r>
            <a:r>
              <a:rPr lang="en-US" sz="2800" spc="-4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6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authorize</a:t>
            </a:r>
            <a:r>
              <a:rPr lang="en-US" sz="2800" spc="-40" dirty="0">
                <a:latin typeface="Gill Sans MT" panose="020B0502020104020203" pitchFamily="34" charset="77"/>
                <a:cs typeface="Times New Roman"/>
              </a:rPr>
              <a:t> access</a:t>
            </a:r>
            <a:r>
              <a:rPr lang="en-US" sz="2800" spc="-5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4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sensitive</a:t>
            </a:r>
            <a:r>
              <a:rPr lang="en-US" sz="2800" spc="-4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information.</a:t>
            </a:r>
            <a:r>
              <a:rPr lang="en-US" sz="2800" spc="-4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Securing</a:t>
            </a:r>
            <a:r>
              <a:rPr lang="en-US" sz="2800" spc="-5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authentication</a:t>
            </a:r>
            <a:r>
              <a:rPr lang="en-US" sz="2800" spc="-4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and </a:t>
            </a:r>
            <a:r>
              <a:rPr lang="en-US" sz="2800" spc="-29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authorization </a:t>
            </a:r>
            <a:r>
              <a:rPr lang="en-US" sz="2800" spc="-25" dirty="0">
                <a:latin typeface="Gill Sans MT" panose="020B0502020104020203" pitchFamily="34" charset="77"/>
                <a:cs typeface="Times New Roman"/>
              </a:rPr>
              <a:t>mechanisms </a:t>
            </a:r>
            <a:r>
              <a:rPr lang="en-US" sz="2800" spc="-45" dirty="0">
                <a:latin typeface="Gill Sans MT" panose="020B0502020104020203" pitchFamily="34" charset="77"/>
                <a:cs typeface="Times New Roman"/>
              </a:rPr>
              <a:t>is </a:t>
            </a:r>
            <a:r>
              <a:rPr lang="en-US" sz="2800" spc="-15" dirty="0">
                <a:latin typeface="Gill Sans MT" panose="020B0502020104020203" pitchFamily="34" charset="77"/>
                <a:cs typeface="Times New Roman"/>
              </a:rPr>
              <a:t>their </a:t>
            </a:r>
            <a:r>
              <a:rPr lang="en-US" sz="2800" spc="-20" dirty="0">
                <a:latin typeface="Gill Sans MT" panose="020B0502020104020203" pitchFamily="34" charset="77"/>
                <a:cs typeface="Times New Roman"/>
              </a:rPr>
              <a:t>forte; </a:t>
            </a:r>
            <a:r>
              <a:rPr lang="en-US" sz="2800" spc="-5" dirty="0">
                <a:latin typeface="Gill Sans MT" panose="020B0502020104020203" pitchFamily="34" charset="77"/>
                <a:cs typeface="Times New Roman"/>
              </a:rPr>
              <a:t>Okta </a:t>
            </a:r>
            <a:r>
              <a:rPr lang="en-US" sz="2800" spc="-15" dirty="0">
                <a:latin typeface="Gill Sans MT" panose="020B0502020104020203" pitchFamily="34" charset="77"/>
                <a:cs typeface="Times New Roman"/>
              </a:rPr>
              <a:t>and </a:t>
            </a:r>
            <a:r>
              <a:rPr lang="en-US" sz="2800" spc="-25" dirty="0">
                <a:latin typeface="Gill Sans MT" panose="020B0502020104020203" pitchFamily="34" charset="77"/>
                <a:cs typeface="Times New Roman"/>
              </a:rPr>
              <a:t>Microsoft </a:t>
            </a:r>
            <a:r>
              <a:rPr lang="en-US" sz="2800" spc="-30" dirty="0">
                <a:latin typeface="Gill Sans MT" panose="020B0502020104020203" pitchFamily="34" charset="77"/>
                <a:cs typeface="Times New Roman"/>
              </a:rPr>
              <a:t>Azure </a:t>
            </a:r>
            <a:r>
              <a:rPr lang="en-US" sz="2800" spc="-35" dirty="0">
                <a:latin typeface="Gill Sans MT" panose="020B0502020104020203" pitchFamily="34" charset="77"/>
                <a:cs typeface="Times New Roman"/>
              </a:rPr>
              <a:t>Active </a:t>
            </a:r>
            <a:r>
              <a:rPr lang="en-US" sz="2800" spc="-20" dirty="0">
                <a:latin typeface="Gill Sans MT" panose="020B0502020104020203" pitchFamily="34" charset="77"/>
                <a:cs typeface="Times New Roman"/>
              </a:rPr>
              <a:t>Directory </a:t>
            </a:r>
            <a:r>
              <a:rPr lang="en-US" sz="2800" spc="-30" dirty="0">
                <a:latin typeface="Gill Sans MT" panose="020B0502020104020203" pitchFamily="34" charset="77"/>
                <a:cs typeface="Times New Roman"/>
              </a:rPr>
              <a:t>are </a:t>
            </a:r>
            <a:r>
              <a:rPr lang="en-US" sz="2800" spc="-20" dirty="0">
                <a:latin typeface="Gill Sans MT" panose="020B0502020104020203" pitchFamily="34" charset="77"/>
                <a:cs typeface="Times New Roman"/>
              </a:rPr>
              <a:t>two </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such</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examples.</a:t>
            </a:r>
            <a:endParaRPr lang="en-US" sz="2800" dirty="0">
              <a:latin typeface="Gill Sans MT" panose="020B0502020104020203" pitchFamily="34" charset="77"/>
              <a:cs typeface="Times New Roman"/>
            </a:endParaRPr>
          </a:p>
          <a:p>
            <a:pPr>
              <a:spcBef>
                <a:spcPts val="50"/>
              </a:spcBef>
              <a:buFont typeface="Wingdings"/>
              <a:buChar char=""/>
            </a:pPr>
            <a:endParaRPr lang="en-US" sz="2800" dirty="0">
              <a:latin typeface="Gill Sans MT" panose="020B0502020104020203" pitchFamily="34" charset="77"/>
              <a:cs typeface="Times New Roman"/>
            </a:endParaRPr>
          </a:p>
          <a:p>
            <a:pPr marL="241300" marR="6985" indent="-228600" algn="just">
              <a:lnSpc>
                <a:spcPct val="140800"/>
              </a:lnSpc>
              <a:buClr>
                <a:srgbClr val="000000"/>
              </a:buClr>
              <a:buFont typeface="Wingdings"/>
              <a:buChar char=""/>
              <a:tabLst>
                <a:tab pos="241300" algn="l"/>
              </a:tabLst>
            </a:pPr>
            <a:r>
              <a:rPr lang="en-US" sz="2800" b="1" spc="-5" dirty="0">
                <a:latin typeface="Gill Sans MT" panose="020B0502020104020203" pitchFamily="34" charset="77"/>
                <a:cs typeface="Times New Roman"/>
              </a:rPr>
              <a:t>Data </a:t>
            </a:r>
            <a:r>
              <a:rPr lang="en-US" sz="2800" b="1" spc="10" dirty="0">
                <a:latin typeface="Gill Sans MT" panose="020B0502020104020203" pitchFamily="34" charset="77"/>
                <a:cs typeface="Times New Roman"/>
              </a:rPr>
              <a:t>Loss </a:t>
            </a:r>
            <a:r>
              <a:rPr lang="en-US" sz="2800" b="1" spc="-15" dirty="0">
                <a:latin typeface="Gill Sans MT" panose="020B0502020104020203" pitchFamily="34" charset="77"/>
                <a:cs typeface="Times New Roman"/>
              </a:rPr>
              <a:t>Prevention </a:t>
            </a:r>
            <a:r>
              <a:rPr lang="en-US" sz="2800" b="1" spc="15" dirty="0">
                <a:latin typeface="Gill Sans MT" panose="020B0502020104020203" pitchFamily="34" charset="77"/>
                <a:cs typeface="Times New Roman"/>
              </a:rPr>
              <a:t>(DLP) </a:t>
            </a:r>
            <a:r>
              <a:rPr lang="en-US" sz="2800" b="1" spc="-10" dirty="0">
                <a:latin typeface="Gill Sans MT" panose="020B0502020104020203" pitchFamily="34" charset="77"/>
                <a:cs typeface="Times New Roman"/>
              </a:rPr>
              <a:t>tools: </a:t>
            </a:r>
            <a:r>
              <a:rPr lang="en-US" sz="2800" spc="5" dirty="0">
                <a:latin typeface="Gill Sans MT" panose="020B0502020104020203" pitchFamily="34" charset="77"/>
                <a:cs typeface="Times New Roman"/>
              </a:rPr>
              <a:t>DLP </a:t>
            </a:r>
            <a:r>
              <a:rPr lang="en-US" sz="2800" spc="-10" dirty="0">
                <a:latin typeface="Gill Sans MT" panose="020B0502020104020203" pitchFamily="34" charset="77"/>
                <a:cs typeface="Times New Roman"/>
              </a:rPr>
              <a:t>tools </a:t>
            </a:r>
            <a:r>
              <a:rPr lang="en-US" sz="2800" spc="-15" dirty="0">
                <a:latin typeface="Gill Sans MT" panose="020B0502020104020203" pitchFamily="34" charset="77"/>
                <a:cs typeface="Times New Roman"/>
              </a:rPr>
              <a:t>function </a:t>
            </a:r>
            <a:r>
              <a:rPr lang="en-US" sz="2800" spc="-40" dirty="0">
                <a:latin typeface="Gill Sans MT" panose="020B0502020104020203" pitchFamily="34" charset="77"/>
                <a:cs typeface="Times New Roman"/>
              </a:rPr>
              <a:t>as vigilant </a:t>
            </a:r>
            <a:r>
              <a:rPr lang="en-US" sz="2800" spc="-45" dirty="0">
                <a:latin typeface="Gill Sans MT" panose="020B0502020104020203" pitchFamily="34" charset="77"/>
                <a:cs typeface="Times New Roman"/>
              </a:rPr>
              <a:t>digital </a:t>
            </a:r>
            <a:r>
              <a:rPr lang="en-US" sz="2800" spc="-30" dirty="0">
                <a:latin typeface="Gill Sans MT" panose="020B0502020104020203" pitchFamily="34" charset="77"/>
                <a:cs typeface="Times New Roman"/>
              </a:rPr>
              <a:t>investigators, </a:t>
            </a:r>
            <a:r>
              <a:rPr lang="en-US" sz="2800" spc="-2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perpetually </a:t>
            </a:r>
            <a:r>
              <a:rPr lang="en-US" sz="2800" spc="-15" dirty="0">
                <a:latin typeface="Gill Sans MT" panose="020B0502020104020203" pitchFamily="34" charset="77"/>
                <a:cs typeface="Times New Roman"/>
              </a:rPr>
              <a:t>monitoring </a:t>
            </a:r>
            <a:r>
              <a:rPr lang="en-US" sz="2800" spc="-25" dirty="0">
                <a:latin typeface="Gill Sans MT" panose="020B0502020104020203" pitchFamily="34" charset="77"/>
                <a:cs typeface="Times New Roman"/>
              </a:rPr>
              <a:t>data </a:t>
            </a:r>
            <a:r>
              <a:rPr lang="en-US" sz="2800" dirty="0">
                <a:latin typeface="Gill Sans MT" panose="020B0502020104020203" pitchFamily="34" charset="77"/>
                <a:cs typeface="Times New Roman"/>
              </a:rPr>
              <a:t>for </a:t>
            </a:r>
            <a:r>
              <a:rPr lang="en-US" sz="2800" spc="-25" dirty="0">
                <a:latin typeface="Gill Sans MT" panose="020B0502020104020203" pitchFamily="34" charset="77"/>
                <a:cs typeface="Times New Roman"/>
              </a:rPr>
              <a:t>possible </a:t>
            </a:r>
            <a:r>
              <a:rPr lang="en-US" sz="2800" spc="-20" dirty="0">
                <a:latin typeface="Gill Sans MT" panose="020B0502020104020203" pitchFamily="34" charset="77"/>
                <a:cs typeface="Times New Roman"/>
              </a:rPr>
              <a:t>intrusions. </a:t>
            </a:r>
            <a:r>
              <a:rPr lang="en-US" sz="2800" spc="-35" dirty="0">
                <a:latin typeface="Gill Sans MT" panose="020B0502020104020203" pitchFamily="34" charset="77"/>
                <a:cs typeface="Times New Roman"/>
              </a:rPr>
              <a:t>They </a:t>
            </a:r>
            <a:r>
              <a:rPr lang="en-US" sz="2800" spc="-15" dirty="0">
                <a:latin typeface="Gill Sans MT" panose="020B0502020104020203" pitchFamily="34" charset="77"/>
                <a:cs typeface="Times New Roman"/>
              </a:rPr>
              <a:t>prevent </a:t>
            </a:r>
            <a:r>
              <a:rPr lang="en-US" sz="2800" spc="-25" dirty="0">
                <a:latin typeface="Gill Sans MT" panose="020B0502020104020203" pitchFamily="34" charset="77"/>
                <a:cs typeface="Times New Roman"/>
              </a:rPr>
              <a:t>compliance </a:t>
            </a:r>
            <a:r>
              <a:rPr lang="en-US" sz="2800" spc="-15" dirty="0">
                <a:latin typeface="Gill Sans MT" panose="020B0502020104020203" pitchFamily="34" charset="77"/>
                <a:cs typeface="Times New Roman"/>
              </a:rPr>
              <a:t>and </a:t>
            </a:r>
            <a:r>
              <a:rPr lang="en-US" sz="2800" spc="-30" dirty="0">
                <a:latin typeface="Gill Sans MT" panose="020B0502020104020203" pitchFamily="34" charset="77"/>
                <a:cs typeface="Times New Roman"/>
              </a:rPr>
              <a:t>safeguard </a:t>
            </a:r>
            <a:r>
              <a:rPr lang="en-US" sz="2800" spc="-2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sensitive </a:t>
            </a:r>
            <a:r>
              <a:rPr lang="en-US" sz="2800" spc="-15" dirty="0">
                <a:latin typeface="Gill Sans MT" panose="020B0502020104020203" pitchFamily="34" charset="77"/>
                <a:cs typeface="Times New Roman"/>
              </a:rPr>
              <a:t>information </a:t>
            </a:r>
            <a:r>
              <a:rPr lang="en-US" sz="2800" spc="-50" dirty="0">
                <a:latin typeface="Gill Sans MT" panose="020B0502020104020203" pitchFamily="34" charset="77"/>
                <a:cs typeface="Times New Roman"/>
              </a:rPr>
              <a:t>by </a:t>
            </a:r>
            <a:r>
              <a:rPr lang="en-US" sz="2800" spc="-20" dirty="0">
                <a:latin typeface="Gill Sans MT" panose="020B0502020104020203" pitchFamily="34" charset="77"/>
                <a:cs typeface="Times New Roman"/>
              </a:rPr>
              <a:t>intercepting </a:t>
            </a:r>
            <a:r>
              <a:rPr lang="en-US" sz="2800" spc="-15" dirty="0">
                <a:latin typeface="Gill Sans MT" panose="020B0502020104020203" pitchFamily="34" charset="77"/>
                <a:cs typeface="Times New Roman"/>
              </a:rPr>
              <a:t>and </a:t>
            </a:r>
            <a:r>
              <a:rPr lang="en-US" sz="2800" spc="-25" dirty="0">
                <a:latin typeface="Gill Sans MT" panose="020B0502020104020203" pitchFamily="34" charset="77"/>
                <a:cs typeface="Times New Roman"/>
              </a:rPr>
              <a:t>thwarting </a:t>
            </a:r>
            <a:r>
              <a:rPr lang="en-US" sz="2800" spc="-20" dirty="0">
                <a:latin typeface="Gill Sans MT" panose="020B0502020104020203" pitchFamily="34" charset="77"/>
                <a:cs typeface="Times New Roman"/>
              </a:rPr>
              <a:t>data </a:t>
            </a:r>
            <a:r>
              <a:rPr lang="en-US" sz="2800" spc="-30" dirty="0">
                <a:latin typeface="Gill Sans MT" panose="020B0502020104020203" pitchFamily="34" charset="77"/>
                <a:cs typeface="Times New Roman"/>
              </a:rPr>
              <a:t>escapes. </a:t>
            </a:r>
            <a:r>
              <a:rPr lang="en-US" sz="2800" spc="-35" dirty="0">
                <a:latin typeface="Gill Sans MT" panose="020B0502020104020203" pitchFamily="34" charset="77"/>
                <a:cs typeface="Times New Roman"/>
              </a:rPr>
              <a:t>Such </a:t>
            </a:r>
            <a:r>
              <a:rPr lang="en-US" sz="2800" spc="-30" dirty="0">
                <a:latin typeface="Gill Sans MT" panose="020B0502020104020203" pitchFamily="34" charset="77"/>
                <a:cs typeface="Times New Roman"/>
              </a:rPr>
              <a:t>software </a:t>
            </a:r>
            <a:r>
              <a:rPr lang="en-US" sz="2800" spc="-45" dirty="0">
                <a:latin typeface="Gill Sans MT" panose="020B0502020104020203" pitchFamily="34" charset="77"/>
                <a:cs typeface="Times New Roman"/>
              </a:rPr>
              <a:t>is </a:t>
            </a:r>
            <a:r>
              <a:rPr lang="en-US" sz="2800" spc="-40" dirty="0">
                <a:latin typeface="Gill Sans MT" panose="020B0502020104020203" pitchFamily="34" charset="77"/>
                <a:cs typeface="Times New Roman"/>
              </a:rPr>
              <a:t>Symantec </a:t>
            </a:r>
            <a:r>
              <a:rPr lang="en-US" sz="2800" spc="-3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 </a:t>
            </a:r>
            <a:r>
              <a:rPr lang="en-US" sz="2800" spc="-30" dirty="0">
                <a:latin typeface="Gill Sans MT" panose="020B0502020104020203" pitchFamily="34" charset="77"/>
                <a:cs typeface="Times New Roman"/>
              </a:rPr>
              <a:t>Loss</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Prevention.</a:t>
            </a:r>
            <a:endParaRPr lang="en-US" sz="2800" dirty="0">
              <a:latin typeface="Gill Sans MT" panose="020B0502020104020203" pitchFamily="34" charset="77"/>
              <a:cs typeface="Times New Roman"/>
            </a:endParaRPr>
          </a:p>
          <a:p>
            <a:pPr>
              <a:spcBef>
                <a:spcPts val="55"/>
              </a:spcBef>
              <a:buFont typeface="Wingdings"/>
              <a:buChar char=""/>
            </a:pPr>
            <a:endParaRPr lang="en-US" sz="2800" dirty="0">
              <a:latin typeface="Gill Sans MT" panose="020B0502020104020203" pitchFamily="34" charset="77"/>
              <a:cs typeface="Times New Roman"/>
            </a:endParaRPr>
          </a:p>
          <a:p>
            <a:pPr marL="241300" marR="6985" indent="-228600" algn="just">
              <a:lnSpc>
                <a:spcPct val="140800"/>
              </a:lnSpc>
              <a:buClr>
                <a:srgbClr val="000000"/>
              </a:buClr>
              <a:buFont typeface="Wingdings"/>
              <a:buChar char=""/>
              <a:tabLst>
                <a:tab pos="241300" algn="l"/>
              </a:tabLst>
            </a:pPr>
            <a:r>
              <a:rPr lang="en-US" sz="2800" b="1" spc="-30" dirty="0">
                <a:latin typeface="Gill Sans MT" panose="020B0502020104020203" pitchFamily="34" charset="77"/>
                <a:cs typeface="Times New Roman"/>
              </a:rPr>
              <a:t>Security</a:t>
            </a:r>
            <a:r>
              <a:rPr lang="en-US" sz="2800" b="1" spc="-50" dirty="0">
                <a:latin typeface="Gill Sans MT" panose="020B0502020104020203" pitchFamily="34" charset="77"/>
                <a:cs typeface="Times New Roman"/>
              </a:rPr>
              <a:t> </a:t>
            </a:r>
            <a:r>
              <a:rPr lang="en-US" sz="2800" b="1" spc="-20" dirty="0">
                <a:latin typeface="Gill Sans MT" panose="020B0502020104020203" pitchFamily="34" charset="77"/>
                <a:cs typeface="Times New Roman"/>
              </a:rPr>
              <a:t>Information</a:t>
            </a:r>
            <a:r>
              <a:rPr lang="en-US" sz="2800" b="1" spc="-55" dirty="0">
                <a:latin typeface="Gill Sans MT" panose="020B0502020104020203" pitchFamily="34" charset="77"/>
                <a:cs typeface="Times New Roman"/>
              </a:rPr>
              <a:t> </a:t>
            </a:r>
            <a:r>
              <a:rPr lang="en-US" sz="2800" b="1" spc="-10" dirty="0">
                <a:latin typeface="Gill Sans MT" panose="020B0502020104020203" pitchFamily="34" charset="77"/>
                <a:cs typeface="Times New Roman"/>
              </a:rPr>
              <a:t>and</a:t>
            </a:r>
            <a:r>
              <a:rPr lang="en-US" sz="2800" b="1" spc="-55" dirty="0">
                <a:latin typeface="Gill Sans MT" panose="020B0502020104020203" pitchFamily="34" charset="77"/>
                <a:cs typeface="Times New Roman"/>
              </a:rPr>
              <a:t> </a:t>
            </a:r>
            <a:r>
              <a:rPr lang="en-US" sz="2800" b="1" spc="-5" dirty="0">
                <a:latin typeface="Gill Sans MT" panose="020B0502020104020203" pitchFamily="34" charset="77"/>
                <a:cs typeface="Times New Roman"/>
              </a:rPr>
              <a:t>Event</a:t>
            </a:r>
            <a:r>
              <a:rPr lang="en-US" sz="2800" b="1" spc="-50" dirty="0">
                <a:latin typeface="Gill Sans MT" panose="020B0502020104020203" pitchFamily="34" charset="77"/>
                <a:cs typeface="Times New Roman"/>
              </a:rPr>
              <a:t> </a:t>
            </a:r>
            <a:r>
              <a:rPr lang="en-US" sz="2800" b="1" spc="-5" dirty="0">
                <a:latin typeface="Gill Sans MT" panose="020B0502020104020203" pitchFamily="34" charset="77"/>
                <a:cs typeface="Times New Roman"/>
              </a:rPr>
              <a:t>Management</a:t>
            </a:r>
            <a:r>
              <a:rPr lang="en-US" sz="2800" b="1" spc="-55" dirty="0">
                <a:latin typeface="Gill Sans MT" panose="020B0502020104020203" pitchFamily="34" charset="77"/>
                <a:cs typeface="Times New Roman"/>
              </a:rPr>
              <a:t> </a:t>
            </a:r>
            <a:r>
              <a:rPr lang="en-US" sz="2800" b="1" dirty="0">
                <a:latin typeface="Gill Sans MT" panose="020B0502020104020203" pitchFamily="34" charset="77"/>
                <a:cs typeface="Times New Roman"/>
              </a:rPr>
              <a:t>(SIEM)</a:t>
            </a:r>
            <a:r>
              <a:rPr lang="en-US" sz="2800" b="1" spc="-55" dirty="0">
                <a:latin typeface="Gill Sans MT" panose="020B0502020104020203" pitchFamily="34" charset="77"/>
                <a:cs typeface="Times New Roman"/>
              </a:rPr>
              <a:t> </a:t>
            </a:r>
            <a:r>
              <a:rPr lang="en-US" sz="2800" b="1" spc="-5" dirty="0">
                <a:latin typeface="Gill Sans MT" panose="020B0502020104020203" pitchFamily="34" charset="77"/>
                <a:cs typeface="Times New Roman"/>
              </a:rPr>
              <a:t>solutions:</a:t>
            </a:r>
            <a:r>
              <a:rPr lang="en-US" sz="2800" b="1" spc="-4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SIEM</a:t>
            </a:r>
            <a:r>
              <a:rPr lang="en-US" sz="2800" spc="-5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solutions</a:t>
            </a:r>
            <a:r>
              <a:rPr lang="en-US" sz="2800" spc="-5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provide </a:t>
            </a:r>
            <a:r>
              <a:rPr lang="en-US" sz="2800" spc="-28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round-the-clock</a:t>
            </a:r>
            <a:r>
              <a:rPr lang="en-US" sz="2800" spc="-15" dirty="0">
                <a:latin typeface="Gill Sans MT" panose="020B0502020104020203" pitchFamily="34" charset="77"/>
                <a:cs typeface="Times New Roman"/>
              </a:rPr>
              <a:t> monitoring</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 </a:t>
            </a:r>
            <a:r>
              <a:rPr lang="en-US" sz="2800" spc="-35" dirty="0">
                <a:latin typeface="Gill Sans MT" panose="020B0502020104020203" pitchFamily="34" charset="77"/>
                <a:cs typeface="Times New Roman"/>
              </a:rPr>
              <a:t>systems,</a:t>
            </a:r>
            <a:r>
              <a:rPr lang="en-US" sz="2800" spc="-30" dirty="0">
                <a:latin typeface="Gill Sans MT" panose="020B0502020104020203" pitchFamily="34" charset="77"/>
                <a:cs typeface="Times New Roman"/>
              </a:rPr>
              <a:t> enabling</a:t>
            </a:r>
            <a:r>
              <a:rPr lang="en-US" sz="2800" spc="-2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timely</a:t>
            </a:r>
            <a:r>
              <a:rPr lang="en-US" sz="2800" spc="-4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identification</a:t>
            </a:r>
            <a:r>
              <a:rPr lang="en-US" sz="2800" spc="-2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 </a:t>
            </a:r>
            <a:r>
              <a:rPr lang="en-US" sz="2800" spc="-10" dirty="0">
                <a:latin typeface="Gill Sans MT" panose="020B0502020104020203" pitchFamily="34" charset="77"/>
                <a:cs typeface="Times New Roman"/>
              </a:rPr>
              <a:t>threats</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 </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response</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incidents.</a:t>
            </a:r>
            <a:r>
              <a:rPr lang="en-US" sz="2800" spc="-2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They</a:t>
            </a:r>
            <a:r>
              <a:rPr lang="en-US" sz="2800" spc="-3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provide</a:t>
            </a:r>
            <a:r>
              <a:rPr lang="en-US" sz="2800" spc="-1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support</a:t>
            </a:r>
            <a:r>
              <a:rPr lang="en-US" sz="2800" dirty="0">
                <a:latin typeface="Gill Sans MT" panose="020B0502020104020203" pitchFamily="34" charset="77"/>
                <a:cs typeface="Times New Roman"/>
              </a:rPr>
              <a:t> for</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compliance</a:t>
            </a:r>
            <a:r>
              <a:rPr lang="en-US" sz="2800" spc="-2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reporting</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auditing, </a:t>
            </a:r>
            <a:r>
              <a:rPr lang="en-US" sz="2800" spc="-2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incorporating</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applications</a:t>
            </a:r>
            <a:r>
              <a:rPr lang="en-US" sz="2800" spc="-20" dirty="0">
                <a:latin typeface="Gill Sans MT" panose="020B0502020104020203" pitchFamily="34" charset="77"/>
                <a:cs typeface="Times New Roman"/>
              </a:rPr>
              <a:t> such</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as</a:t>
            </a:r>
            <a:r>
              <a:rPr lang="en-US" sz="2800" spc="-1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Splunk.</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976312" y="396875"/>
            <a:ext cx="164592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Significance of Data Protection Software Tools and Technologies </a:t>
            </a:r>
          </a:p>
        </p:txBody>
      </p:sp>
      <p:cxnSp>
        <p:nvCxnSpPr>
          <p:cNvPr id="3" name="Straight Connector 2">
            <a:extLst>
              <a:ext uri="{FF2B5EF4-FFF2-40B4-BE49-F238E27FC236}">
                <a16:creationId xmlns:a16="http://schemas.microsoft.com/office/drawing/2014/main" id="{9BA05826-EB2C-279F-60DE-8F61CC5F64C1}"/>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43E423B6-781F-2023-8ECA-AD1F7A3F285B}"/>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67</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F68B8283-1893-A52F-240B-0CE679B48C26}"/>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9182328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768B5D14-BCCC-7548-A2BE-B30112341CC1}"/>
              </a:ext>
            </a:extLst>
          </p:cNvPr>
          <p:cNvGrpSpPr/>
          <p:nvPr/>
        </p:nvGrpSpPr>
        <p:grpSpPr>
          <a:xfrm>
            <a:off x="1523454" y="2750432"/>
            <a:ext cx="11608086" cy="8076284"/>
            <a:chOff x="7332620" y="1563421"/>
            <a:chExt cx="4943471" cy="3734878"/>
          </a:xfrm>
        </p:grpSpPr>
        <p:pic>
          <p:nvPicPr>
            <p:cNvPr id="12" name="object 10">
              <a:extLst>
                <a:ext uri="{FF2B5EF4-FFF2-40B4-BE49-F238E27FC236}">
                  <a16:creationId xmlns:a16="http://schemas.microsoft.com/office/drawing/2014/main" id="{D5158518-39BC-7E9A-D8C2-BD2C0DB2E3E8}"/>
                </a:ext>
              </a:extLst>
            </p:cNvPr>
            <p:cNvPicPr/>
            <p:nvPr/>
          </p:nvPicPr>
          <p:blipFill>
            <a:blip r:embed="rId3" cstate="print"/>
            <a:stretch>
              <a:fillRect/>
            </a:stretch>
          </p:blipFill>
          <p:spPr>
            <a:xfrm>
              <a:off x="8957582" y="1563421"/>
              <a:ext cx="3318509" cy="3734878"/>
            </a:xfrm>
            <a:prstGeom prst="rect">
              <a:avLst/>
            </a:prstGeom>
          </p:spPr>
        </p:pic>
        <p:pic>
          <p:nvPicPr>
            <p:cNvPr id="20" name="object 11">
              <a:extLst>
                <a:ext uri="{FF2B5EF4-FFF2-40B4-BE49-F238E27FC236}">
                  <a16:creationId xmlns:a16="http://schemas.microsoft.com/office/drawing/2014/main" id="{7CEED29E-81F0-5624-3758-30A3781ABED5}"/>
                </a:ext>
              </a:extLst>
            </p:cNvPr>
            <p:cNvPicPr/>
            <p:nvPr/>
          </p:nvPicPr>
          <p:blipFill>
            <a:blip r:embed="rId4" cstate="print"/>
            <a:stretch>
              <a:fillRect/>
            </a:stretch>
          </p:blipFill>
          <p:spPr>
            <a:xfrm>
              <a:off x="9877741" y="2936747"/>
              <a:ext cx="603503" cy="25908"/>
            </a:xfrm>
            <a:prstGeom prst="rect">
              <a:avLst/>
            </a:prstGeom>
          </p:spPr>
        </p:pic>
        <p:pic>
          <p:nvPicPr>
            <p:cNvPr id="21" name="object 12">
              <a:extLst>
                <a:ext uri="{FF2B5EF4-FFF2-40B4-BE49-F238E27FC236}">
                  <a16:creationId xmlns:a16="http://schemas.microsoft.com/office/drawing/2014/main" id="{CABEAC4E-7407-AFDE-FE26-F9F6EAA641D6}"/>
                </a:ext>
              </a:extLst>
            </p:cNvPr>
            <p:cNvPicPr/>
            <p:nvPr/>
          </p:nvPicPr>
          <p:blipFill>
            <a:blip r:embed="rId5" cstate="print"/>
            <a:stretch>
              <a:fillRect/>
            </a:stretch>
          </p:blipFill>
          <p:spPr>
            <a:xfrm>
              <a:off x="9806114" y="3134867"/>
              <a:ext cx="603503" cy="28956"/>
            </a:xfrm>
            <a:prstGeom prst="rect">
              <a:avLst/>
            </a:prstGeom>
          </p:spPr>
        </p:pic>
        <p:grpSp>
          <p:nvGrpSpPr>
            <p:cNvPr id="22" name="Group 21">
              <a:extLst>
                <a:ext uri="{FF2B5EF4-FFF2-40B4-BE49-F238E27FC236}">
                  <a16:creationId xmlns:a16="http://schemas.microsoft.com/office/drawing/2014/main" id="{87083714-33D5-EEA6-2C78-8790E0C0B351}"/>
                </a:ext>
              </a:extLst>
            </p:cNvPr>
            <p:cNvGrpSpPr/>
            <p:nvPr/>
          </p:nvGrpSpPr>
          <p:grpSpPr>
            <a:xfrm>
              <a:off x="7332620" y="1855477"/>
              <a:ext cx="4180310" cy="3101789"/>
              <a:chOff x="7332620" y="1855477"/>
              <a:chExt cx="4180310" cy="3101789"/>
            </a:xfrm>
          </p:grpSpPr>
          <p:pic>
            <p:nvPicPr>
              <p:cNvPr id="25" name="object 14">
                <a:extLst>
                  <a:ext uri="{FF2B5EF4-FFF2-40B4-BE49-F238E27FC236}">
                    <a16:creationId xmlns:a16="http://schemas.microsoft.com/office/drawing/2014/main" id="{2A03FB71-3846-06C2-D5DB-21C1D15ECE78}"/>
                  </a:ext>
                </a:extLst>
              </p:cNvPr>
              <p:cNvPicPr/>
              <p:nvPr/>
            </p:nvPicPr>
            <p:blipFill>
              <a:blip r:embed="rId6" cstate="print"/>
              <a:stretch>
                <a:fillRect/>
              </a:stretch>
            </p:blipFill>
            <p:spPr>
              <a:xfrm>
                <a:off x="7332620" y="1855477"/>
                <a:ext cx="2220593" cy="3101789"/>
              </a:xfrm>
              <a:prstGeom prst="rect">
                <a:avLst/>
              </a:prstGeom>
            </p:spPr>
          </p:pic>
          <p:sp>
            <p:nvSpPr>
              <p:cNvPr id="24" name="object 13">
                <a:extLst>
                  <a:ext uri="{FF2B5EF4-FFF2-40B4-BE49-F238E27FC236}">
                    <a16:creationId xmlns:a16="http://schemas.microsoft.com/office/drawing/2014/main" id="{7B3231AA-5CAF-5C54-2331-3A0B54623BCF}"/>
                  </a:ext>
                </a:extLst>
              </p:cNvPr>
              <p:cNvSpPr txBox="1"/>
              <p:nvPr/>
            </p:nvSpPr>
            <p:spPr>
              <a:xfrm>
                <a:off x="9805479" y="2326894"/>
                <a:ext cx="1707451" cy="1205101"/>
              </a:xfrm>
              <a:prstGeom prst="rect">
                <a:avLst/>
              </a:prstGeom>
            </p:spPr>
            <p:txBody>
              <a:bodyPr vert="horz" wrap="square" lIns="0" tIns="38735" rIns="0" bIns="0" rtlCol="0">
                <a:spAutoFit/>
              </a:bodyPr>
              <a:lstStyle/>
              <a:p>
                <a:pPr marL="138430">
                  <a:spcBef>
                    <a:spcPts val="305"/>
                  </a:spcBef>
                </a:pPr>
                <a:r>
                  <a:rPr sz="3200" u="sng" spc="-5" dirty="0">
                    <a:solidFill>
                      <a:srgbClr val="FFFFFF"/>
                    </a:solidFill>
                    <a:uFill>
                      <a:solidFill>
                        <a:srgbClr val="FFFFFF"/>
                      </a:solidFill>
                    </a:uFill>
                    <a:latin typeface="Gill Sans MT" panose="020B0502020104020203" pitchFamily="34" charset="77"/>
                    <a:cs typeface="Times New Roman"/>
                  </a:rPr>
                  <a:t>Data</a:t>
                </a:r>
                <a:r>
                  <a:rPr sz="3200" u="sng" spc="-30" dirty="0">
                    <a:solidFill>
                      <a:srgbClr val="FFFFFF"/>
                    </a:solidFill>
                    <a:uFill>
                      <a:solidFill>
                        <a:srgbClr val="FFFFFF"/>
                      </a:solidFill>
                    </a:uFill>
                    <a:latin typeface="Gill Sans MT" panose="020B0502020104020203" pitchFamily="34" charset="77"/>
                    <a:cs typeface="Times New Roman"/>
                  </a:rPr>
                  <a:t> </a:t>
                </a:r>
                <a:r>
                  <a:rPr sz="3200" u="sng" spc="-10" dirty="0">
                    <a:solidFill>
                      <a:srgbClr val="FFFFFF"/>
                    </a:solidFill>
                    <a:uFill>
                      <a:solidFill>
                        <a:srgbClr val="FFFFFF"/>
                      </a:solidFill>
                    </a:uFill>
                    <a:latin typeface="Gill Sans MT" panose="020B0502020104020203" pitchFamily="34" charset="77"/>
                    <a:cs typeface="Times New Roman"/>
                  </a:rPr>
                  <a:t>Protection</a:t>
                </a:r>
                <a:endParaRPr sz="3200" dirty="0">
                  <a:latin typeface="Gill Sans MT" panose="020B0502020104020203" pitchFamily="34" charset="77"/>
                  <a:cs typeface="Times New Roman"/>
                </a:endParaRPr>
              </a:p>
              <a:p>
                <a:pPr marL="2540" marR="727075" indent="-3175">
                  <a:lnSpc>
                    <a:spcPct val="101299"/>
                  </a:lnSpc>
                  <a:spcBef>
                    <a:spcPts val="185"/>
                  </a:spcBef>
                </a:pPr>
                <a:r>
                  <a:rPr sz="3200" spc="10" dirty="0">
                    <a:solidFill>
                      <a:srgbClr val="FFFFFF"/>
                    </a:solidFill>
                    <a:latin typeface="Gill Sans MT" panose="020B0502020104020203" pitchFamily="34" charset="77"/>
                    <a:cs typeface="Times New Roman"/>
                  </a:rPr>
                  <a:t>Policies </a:t>
                </a:r>
                <a:r>
                  <a:rPr sz="3200" spc="15" dirty="0">
                    <a:solidFill>
                      <a:srgbClr val="FFFFFF"/>
                    </a:solidFill>
                    <a:latin typeface="Gill Sans MT" panose="020B0502020104020203" pitchFamily="34" charset="77"/>
                    <a:cs typeface="Times New Roman"/>
                  </a:rPr>
                  <a:t> </a:t>
                </a:r>
                <a:r>
                  <a:rPr sz="3200" spc="5" dirty="0">
                    <a:solidFill>
                      <a:srgbClr val="FFFFFF"/>
                    </a:solidFill>
                    <a:latin typeface="Gill Sans MT" panose="020B0502020104020203" pitchFamily="34" charset="77"/>
                    <a:cs typeface="Times New Roman"/>
                  </a:rPr>
                  <a:t>P</a:t>
                </a:r>
                <a:r>
                  <a:rPr sz="3200" spc="-130" dirty="0">
                    <a:solidFill>
                      <a:srgbClr val="FFFFFF"/>
                    </a:solidFill>
                    <a:latin typeface="Gill Sans MT" panose="020B0502020104020203" pitchFamily="34" charset="77"/>
                    <a:cs typeface="Times New Roman"/>
                  </a:rPr>
                  <a:t>r</a:t>
                </a:r>
                <a:r>
                  <a:rPr sz="3200" spc="10" dirty="0">
                    <a:solidFill>
                      <a:srgbClr val="FFFFFF"/>
                    </a:solidFill>
                    <a:latin typeface="Gill Sans MT" panose="020B0502020104020203" pitchFamily="34" charset="77"/>
                    <a:cs typeface="Times New Roman"/>
                  </a:rPr>
                  <a:t>ocedu</a:t>
                </a:r>
                <a:r>
                  <a:rPr sz="3200" spc="-130" dirty="0">
                    <a:solidFill>
                      <a:srgbClr val="FFFFFF"/>
                    </a:solidFill>
                    <a:latin typeface="Gill Sans MT" panose="020B0502020104020203" pitchFamily="34" charset="77"/>
                    <a:cs typeface="Times New Roman"/>
                  </a:rPr>
                  <a:t>r</a:t>
                </a:r>
                <a:r>
                  <a:rPr sz="3200" spc="25" dirty="0">
                    <a:solidFill>
                      <a:srgbClr val="FFFFFF"/>
                    </a:solidFill>
                    <a:latin typeface="Gill Sans MT" panose="020B0502020104020203" pitchFamily="34" charset="77"/>
                    <a:cs typeface="Times New Roman"/>
                  </a:rPr>
                  <a:t>es  </a:t>
                </a:r>
                <a:endParaRPr lang="en-US" sz="3200" spc="25" dirty="0">
                  <a:solidFill>
                    <a:srgbClr val="FFFFFF"/>
                  </a:solidFill>
                  <a:latin typeface="Gill Sans MT" panose="020B0502020104020203" pitchFamily="34" charset="77"/>
                  <a:cs typeface="Times New Roman"/>
                </a:endParaRPr>
              </a:p>
              <a:p>
                <a:pPr marL="2540" marR="727075" indent="-3175">
                  <a:lnSpc>
                    <a:spcPct val="101299"/>
                  </a:lnSpc>
                  <a:spcBef>
                    <a:spcPts val="185"/>
                  </a:spcBef>
                </a:pPr>
                <a:r>
                  <a:rPr sz="3200" spc="-10" dirty="0">
                    <a:solidFill>
                      <a:srgbClr val="FFFFFF"/>
                    </a:solidFill>
                    <a:latin typeface="Gill Sans MT" panose="020B0502020104020203" pitchFamily="34" charset="77"/>
                    <a:cs typeface="Times New Roman"/>
                  </a:rPr>
                  <a:t>Plans</a:t>
                </a:r>
                <a:endParaRPr sz="3200" dirty="0">
                  <a:latin typeface="Gill Sans MT" panose="020B0502020104020203" pitchFamily="34" charset="77"/>
                  <a:cs typeface="Times New Roman"/>
                </a:endParaRPr>
              </a:p>
              <a:p>
                <a:pPr marL="2540">
                  <a:spcBef>
                    <a:spcPts val="275"/>
                  </a:spcBef>
                </a:pPr>
                <a:r>
                  <a:rPr sz="3200" spc="-25" dirty="0">
                    <a:solidFill>
                      <a:srgbClr val="FFFFFF"/>
                    </a:solidFill>
                    <a:latin typeface="Gill Sans MT" panose="020B0502020104020203" pitchFamily="34" charset="77"/>
                    <a:cs typeface="Times New Roman"/>
                  </a:rPr>
                  <a:t>Other</a:t>
                </a:r>
                <a:r>
                  <a:rPr sz="3200" spc="-30" dirty="0">
                    <a:solidFill>
                      <a:srgbClr val="FFFFFF"/>
                    </a:solidFill>
                    <a:latin typeface="Gill Sans MT" panose="020B0502020104020203" pitchFamily="34" charset="77"/>
                    <a:cs typeface="Times New Roman"/>
                  </a:rPr>
                  <a:t> </a:t>
                </a:r>
                <a:r>
                  <a:rPr sz="3200" spc="-45" dirty="0">
                    <a:solidFill>
                      <a:srgbClr val="FFFFFF"/>
                    </a:solidFill>
                    <a:latin typeface="Gill Sans MT" panose="020B0502020104020203" pitchFamily="34" charset="77"/>
                    <a:cs typeface="Times New Roman"/>
                  </a:rPr>
                  <a:t>Key</a:t>
                </a:r>
                <a:r>
                  <a:rPr sz="3200" spc="-20" dirty="0">
                    <a:solidFill>
                      <a:srgbClr val="FFFFFF"/>
                    </a:solidFill>
                    <a:latin typeface="Gill Sans MT" panose="020B0502020104020203" pitchFamily="34" charset="77"/>
                    <a:cs typeface="Times New Roman"/>
                  </a:rPr>
                  <a:t> </a:t>
                </a:r>
                <a:r>
                  <a:rPr sz="3200" spc="10" dirty="0">
                    <a:solidFill>
                      <a:srgbClr val="FFFFFF"/>
                    </a:solidFill>
                    <a:latin typeface="Gill Sans MT" panose="020B0502020104020203" pitchFamily="34" charset="77"/>
                    <a:cs typeface="Times New Roman"/>
                  </a:rPr>
                  <a:t>Documents</a:t>
                </a:r>
                <a:endParaRPr sz="3200" dirty="0">
                  <a:latin typeface="Gill Sans MT" panose="020B0502020104020203" pitchFamily="34" charset="77"/>
                  <a:cs typeface="Times New Roman"/>
                </a:endParaRPr>
              </a:p>
            </p:txBody>
          </p:sp>
        </p:grpSp>
      </p:grpSp>
      <p:pic>
        <p:nvPicPr>
          <p:cNvPr id="13" name="object 13"/>
          <p:cNvPicPr/>
          <p:nvPr/>
        </p:nvPicPr>
        <p:blipFill>
          <a:blip r:embed="rId7"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ill Sans MT" panose="020B0502020104020203" pitchFamily="34" charset="77"/>
            </a:endParaRPr>
          </a:p>
        </p:txBody>
      </p:sp>
      <p:pic>
        <p:nvPicPr>
          <p:cNvPr id="15" name="object 15"/>
          <p:cNvPicPr/>
          <p:nvPr/>
        </p:nvPicPr>
        <p:blipFill>
          <a:blip r:embed="rId8" cstate="print"/>
          <a:stretch>
            <a:fillRect/>
          </a:stretch>
        </p:blipFill>
        <p:spPr>
          <a:xfrm>
            <a:off x="925646" y="2639684"/>
            <a:ext cx="6984866" cy="805188"/>
          </a:xfrm>
          <a:prstGeom prst="rect">
            <a:avLst/>
          </a:prstGeom>
        </p:spPr>
      </p:pic>
      <p:sp>
        <p:nvSpPr>
          <p:cNvPr id="16" name="object 16"/>
          <p:cNvSpPr txBox="1"/>
          <p:nvPr/>
        </p:nvSpPr>
        <p:spPr>
          <a:xfrm>
            <a:off x="1814512" y="1487421"/>
            <a:ext cx="17465190" cy="566822"/>
          </a:xfrm>
          <a:prstGeom prst="rect">
            <a:avLst/>
          </a:prstGeom>
        </p:spPr>
        <p:txBody>
          <a:bodyPr vert="horz" wrap="square" lIns="0" tIns="12700" rIns="0" bIns="0" rtlCol="0">
            <a:spAutoFit/>
          </a:bodyPr>
          <a:lstStyle/>
          <a:p>
            <a:pPr marL="398780">
              <a:spcBef>
                <a:spcPts val="95"/>
              </a:spcBef>
            </a:pPr>
            <a:r>
              <a:rPr lang="en-US" sz="3600" b="1" dirty="0">
                <a:solidFill>
                  <a:schemeClr val="tx2"/>
                </a:solidFill>
                <a:latin typeface="Gill Sans MT" panose="020B0502020104020203" pitchFamily="34" charset="77"/>
                <a:cs typeface="Times New Roman"/>
              </a:rPr>
              <a:t>Resources</a:t>
            </a:r>
            <a:r>
              <a:rPr lang="en-US" sz="3600" b="1" spc="-5" dirty="0">
                <a:solidFill>
                  <a:schemeClr val="tx2"/>
                </a:solidFill>
                <a:latin typeface="Gill Sans MT" panose="020B0502020104020203" pitchFamily="34" charset="77"/>
                <a:cs typeface="Times New Roman"/>
              </a:rPr>
              <a:t> </a:t>
            </a:r>
            <a:r>
              <a:rPr lang="en-US" sz="3600" b="1" spc="-20" dirty="0">
                <a:solidFill>
                  <a:schemeClr val="tx2"/>
                </a:solidFill>
                <a:latin typeface="Gill Sans MT" panose="020B0502020104020203" pitchFamily="34" charset="77"/>
                <a:cs typeface="Times New Roman"/>
              </a:rPr>
              <a:t>and</a:t>
            </a:r>
            <a:r>
              <a:rPr lang="en-US" sz="3600" b="1" dirty="0">
                <a:solidFill>
                  <a:schemeClr val="tx2"/>
                </a:solidFill>
                <a:latin typeface="Gill Sans MT" panose="020B0502020104020203" pitchFamily="34" charset="77"/>
                <a:cs typeface="Times New Roman"/>
              </a:rPr>
              <a:t> </a:t>
            </a:r>
            <a:r>
              <a:rPr lang="en-US" sz="3600" b="1" spc="5" dirty="0">
                <a:solidFill>
                  <a:schemeClr val="tx2"/>
                </a:solidFill>
                <a:latin typeface="Gill Sans MT" panose="020B0502020104020203" pitchFamily="34" charset="77"/>
                <a:cs typeface="Times New Roman"/>
              </a:rPr>
              <a:t>Templates</a:t>
            </a:r>
            <a:r>
              <a:rPr lang="en-US" sz="3600" b="1" dirty="0">
                <a:solidFill>
                  <a:schemeClr val="tx2"/>
                </a:solidFill>
                <a:latin typeface="Gill Sans MT" panose="020B0502020104020203" pitchFamily="34" charset="77"/>
                <a:cs typeface="Times New Roman"/>
              </a:rPr>
              <a:t> </a:t>
            </a:r>
            <a:r>
              <a:rPr lang="en-US" sz="3600" b="1" spc="-60" dirty="0">
                <a:solidFill>
                  <a:schemeClr val="tx2"/>
                </a:solidFill>
                <a:latin typeface="Gill Sans MT" panose="020B0502020104020203" pitchFamily="34" charset="77"/>
                <a:cs typeface="Times New Roman"/>
              </a:rPr>
              <a:t>for</a:t>
            </a:r>
            <a:r>
              <a:rPr lang="en-US" sz="3600" b="1" spc="-5" dirty="0">
                <a:solidFill>
                  <a:schemeClr val="tx2"/>
                </a:solidFill>
                <a:latin typeface="Gill Sans MT" panose="020B0502020104020203" pitchFamily="34" charset="77"/>
                <a:cs typeface="Times New Roman"/>
              </a:rPr>
              <a:t> </a:t>
            </a:r>
            <a:r>
              <a:rPr lang="en-US" sz="3600" b="1" spc="-10" dirty="0">
                <a:solidFill>
                  <a:schemeClr val="tx2"/>
                </a:solidFill>
                <a:latin typeface="Gill Sans MT" panose="020B0502020104020203" pitchFamily="34" charset="77"/>
                <a:cs typeface="Times New Roman"/>
              </a:rPr>
              <a:t>Data</a:t>
            </a:r>
            <a:r>
              <a:rPr lang="en-US" sz="3600" b="1" spc="10" dirty="0">
                <a:solidFill>
                  <a:schemeClr val="tx2"/>
                </a:solidFill>
                <a:latin typeface="Gill Sans MT" panose="020B0502020104020203" pitchFamily="34" charset="77"/>
                <a:cs typeface="Times New Roman"/>
              </a:rPr>
              <a:t> </a:t>
            </a:r>
            <a:r>
              <a:rPr lang="en-US" sz="3600" b="1" spc="-35" dirty="0">
                <a:solidFill>
                  <a:schemeClr val="tx2"/>
                </a:solidFill>
                <a:latin typeface="Gill Sans MT" panose="020B0502020104020203" pitchFamily="34" charset="77"/>
                <a:cs typeface="Times New Roman"/>
              </a:rPr>
              <a:t>Controllers</a:t>
            </a:r>
            <a:r>
              <a:rPr lang="en-US" sz="3600" b="1" dirty="0">
                <a:solidFill>
                  <a:schemeClr val="tx2"/>
                </a:solidFill>
                <a:latin typeface="Gill Sans MT" panose="020B0502020104020203" pitchFamily="34" charset="77"/>
                <a:cs typeface="Times New Roman"/>
              </a:rPr>
              <a:t> </a:t>
            </a:r>
            <a:r>
              <a:rPr lang="en-US" sz="3600" b="1" spc="-55" dirty="0">
                <a:solidFill>
                  <a:schemeClr val="tx2"/>
                </a:solidFill>
                <a:latin typeface="Gill Sans MT" panose="020B0502020104020203" pitchFamily="34" charset="77"/>
                <a:cs typeface="Times New Roman"/>
              </a:rPr>
              <a:t>&amp;</a:t>
            </a:r>
            <a:r>
              <a:rPr lang="en-US" sz="3600" b="1" spc="-5" dirty="0">
                <a:solidFill>
                  <a:schemeClr val="tx2"/>
                </a:solidFill>
                <a:latin typeface="Gill Sans MT" panose="020B0502020104020203" pitchFamily="34" charset="77"/>
                <a:cs typeface="Times New Roman"/>
              </a:rPr>
              <a:t> Processors</a:t>
            </a:r>
            <a:endParaRPr lang="en-US" sz="3600" b="1" dirty="0">
              <a:solidFill>
                <a:schemeClr val="tx2"/>
              </a:solidFill>
              <a:latin typeface="Gill Sans MT" panose="020B0502020104020203" pitchFamily="34" charset="77"/>
              <a:cs typeface="Times New Roman"/>
            </a:endParaRPr>
          </a:p>
        </p:txBody>
      </p:sp>
      <p:sp>
        <p:nvSpPr>
          <p:cNvPr id="17" name="object 17"/>
          <p:cNvSpPr txBox="1"/>
          <p:nvPr/>
        </p:nvSpPr>
        <p:spPr>
          <a:xfrm>
            <a:off x="1196380" y="2711204"/>
            <a:ext cx="10371732" cy="505267"/>
          </a:xfrm>
          <a:prstGeom prst="rect">
            <a:avLst/>
          </a:prstGeom>
        </p:spPr>
        <p:txBody>
          <a:bodyPr vert="horz" wrap="square" lIns="0" tIns="12700" rIns="0" bIns="0" rtlCol="0">
            <a:spAutoFit/>
          </a:bodyPr>
          <a:lstStyle/>
          <a:p>
            <a:pPr marL="151765">
              <a:spcBef>
                <a:spcPts val="1300"/>
              </a:spcBef>
            </a:pPr>
            <a:r>
              <a:rPr lang="en-US" sz="3200" b="1" spc="-5" dirty="0">
                <a:solidFill>
                  <a:srgbClr val="FFFFFF"/>
                </a:solidFill>
                <a:latin typeface="Gill Sans MT" panose="020B0502020104020203" pitchFamily="34" charset="77"/>
                <a:cs typeface="Times New Roman"/>
              </a:rPr>
              <a:t>Data</a:t>
            </a:r>
            <a:r>
              <a:rPr lang="en-US" sz="3200" b="1" spc="-15" dirty="0">
                <a:solidFill>
                  <a:srgbClr val="FFFFFF"/>
                </a:solidFill>
                <a:latin typeface="Gill Sans MT" panose="020B0502020104020203" pitchFamily="34" charset="77"/>
                <a:cs typeface="Times New Roman"/>
              </a:rPr>
              <a:t> </a:t>
            </a:r>
            <a:r>
              <a:rPr lang="en-US" sz="3200" b="1" spc="-10" dirty="0">
                <a:solidFill>
                  <a:srgbClr val="FFFFFF"/>
                </a:solidFill>
                <a:latin typeface="Gill Sans MT" panose="020B0502020104020203" pitchFamily="34" charset="77"/>
                <a:cs typeface="Times New Roman"/>
              </a:rPr>
              <a:t>Protection</a:t>
            </a:r>
            <a:r>
              <a:rPr lang="en-US" sz="3200" b="1" spc="-20" dirty="0">
                <a:solidFill>
                  <a:srgbClr val="FFFFFF"/>
                </a:solidFill>
                <a:latin typeface="Gill Sans MT" panose="020B0502020104020203" pitchFamily="34" charset="77"/>
                <a:cs typeface="Times New Roman"/>
              </a:rPr>
              <a:t> </a:t>
            </a:r>
            <a:r>
              <a:rPr lang="en-US" sz="3200" b="1" spc="5" dirty="0">
                <a:solidFill>
                  <a:srgbClr val="FFFFFF"/>
                </a:solidFill>
                <a:latin typeface="Gill Sans MT" panose="020B0502020104020203" pitchFamily="34" charset="77"/>
                <a:cs typeface="Times New Roman"/>
              </a:rPr>
              <a:t>Templates</a:t>
            </a:r>
            <a:endParaRPr lang="en-US" sz="3200" b="1" dirty="0">
              <a:latin typeface="Gill Sans MT" panose="020B0502020104020203" pitchFamily="34" charset="77"/>
              <a:cs typeface="Times New Roman"/>
            </a:endParaRPr>
          </a:p>
        </p:txBody>
      </p:sp>
      <p:cxnSp>
        <p:nvCxnSpPr>
          <p:cNvPr id="2" name="Straight Connector 1">
            <a:extLst>
              <a:ext uri="{FF2B5EF4-FFF2-40B4-BE49-F238E27FC236}">
                <a16:creationId xmlns:a16="http://schemas.microsoft.com/office/drawing/2014/main" id="{1448FE4A-9546-6BC6-1791-45F951DD6A41}"/>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3" name="Slide Number Placeholder 1">
            <a:extLst>
              <a:ext uri="{FF2B5EF4-FFF2-40B4-BE49-F238E27FC236}">
                <a16:creationId xmlns:a16="http://schemas.microsoft.com/office/drawing/2014/main" id="{40235BCD-BE93-AD02-290F-59BBD7DE6303}"/>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68</a:t>
            </a:fld>
            <a:r>
              <a:rPr lang="en-US" altLang="en-US" sz="2000" b="1" dirty="0">
                <a:solidFill>
                  <a:schemeClr val="bg1"/>
                </a:solidFill>
                <a:latin typeface="Gill Sans MT" panose="020B0502020104020203" pitchFamily="34" charset="0"/>
              </a:rPr>
              <a:t>     </a:t>
            </a:r>
          </a:p>
        </p:txBody>
      </p:sp>
      <p:sp>
        <p:nvSpPr>
          <p:cNvPr id="4" name="object 7">
            <a:extLst>
              <a:ext uri="{FF2B5EF4-FFF2-40B4-BE49-F238E27FC236}">
                <a16:creationId xmlns:a16="http://schemas.microsoft.com/office/drawing/2014/main" id="{1A08F159-D914-A3B5-43BF-1119C8FA53CF}"/>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1542452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2" y="1407954"/>
            <a:ext cx="17678399" cy="5736827"/>
          </a:xfrm>
          <a:prstGeom prst="rect">
            <a:avLst/>
          </a:prstGeom>
        </p:spPr>
        <p:txBody>
          <a:bodyPr vert="horz" wrap="square" lIns="0" tIns="12065" rIns="0" bIns="0" rtlCol="0">
            <a:spAutoFit/>
          </a:bodyPr>
          <a:lstStyle/>
          <a:p>
            <a:pPr algn="l">
              <a:lnSpc>
                <a:spcPct val="150000"/>
              </a:lnSpc>
            </a:pPr>
            <a:r>
              <a:rPr lang="en-GB" sz="2800" b="1" i="0" dirty="0">
                <a:solidFill>
                  <a:schemeClr val="tx2"/>
                </a:solidFill>
                <a:effectLst/>
                <a:latin typeface="Gill Sans MT" panose="020B0502020104020203" pitchFamily="34" charset="77"/>
              </a:rPr>
              <a:t>The Privacy Policy:</a:t>
            </a:r>
            <a:endParaRPr lang="en-GB" sz="2800" b="0" i="0" dirty="0">
              <a:solidFill>
                <a:schemeClr val="tx2"/>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A legal document providing information on how an organization collects, uses, and manages personal data. It outlines practices related to data privacy and protection, helping individuals understand the handling of their information.</a:t>
            </a:r>
          </a:p>
          <a:p>
            <a:pPr algn="l">
              <a:lnSpc>
                <a:spcPct val="150000"/>
              </a:lnSpc>
            </a:pPr>
            <a:r>
              <a:rPr lang="en-GB" sz="2800" b="1" i="0" dirty="0">
                <a:solidFill>
                  <a:schemeClr val="tx2"/>
                </a:solidFill>
                <a:effectLst/>
                <a:latin typeface="Gill Sans MT" panose="020B0502020104020203" pitchFamily="34" charset="77"/>
              </a:rPr>
              <a:t>Data Processing Agreement:</a:t>
            </a:r>
            <a:endParaRPr lang="en-GB" sz="2800" b="0" i="0" dirty="0">
              <a:solidFill>
                <a:schemeClr val="tx2"/>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An essential document for establishing clear terms between data controllers and processors. It mitigates compliance risks and establishes a legal foundation for data processing.</a:t>
            </a:r>
          </a:p>
          <a:p>
            <a:pPr algn="l">
              <a:lnSpc>
                <a:spcPct val="150000"/>
              </a:lnSpc>
            </a:pPr>
            <a:r>
              <a:rPr lang="en-GB" sz="2800" b="1" i="0" dirty="0">
                <a:solidFill>
                  <a:schemeClr val="tx2"/>
                </a:solidFill>
                <a:effectLst/>
                <a:latin typeface="Gill Sans MT" panose="020B0502020104020203" pitchFamily="34" charset="77"/>
              </a:rPr>
              <a:t>Data Breach Response Plan:</a:t>
            </a:r>
            <a:endParaRPr lang="en-GB" sz="2800" b="0" i="0" dirty="0">
              <a:solidFill>
                <a:schemeClr val="tx2"/>
              </a:solidFill>
              <a:effectLst/>
              <a:latin typeface="Gill Sans MT" panose="020B0502020104020203" pitchFamily="34" charset="77"/>
            </a:endParaRPr>
          </a:p>
          <a:p>
            <a:pPr lvl="1" algn="l">
              <a:lnSpc>
                <a:spcPct val="150000"/>
              </a:lnSpc>
            </a:pPr>
            <a:r>
              <a:rPr lang="en-GB" sz="2800" b="0" i="0" dirty="0">
                <a:solidFill>
                  <a:srgbClr val="374151"/>
                </a:solidFill>
                <a:effectLst/>
                <a:latin typeface="Gill Sans MT" panose="020B0502020104020203" pitchFamily="34" charset="77"/>
              </a:rPr>
              <a:t>Essential for effectively addressing breaches, fulfilling legal responsibilities, and safeguarding an organization's reputation.</a:t>
            </a:r>
          </a:p>
          <a:p>
            <a:pPr>
              <a:lnSpc>
                <a:spcPct val="100000"/>
              </a:lnSpc>
              <a:buFont typeface="Wingdings"/>
              <a:buChar char=""/>
            </a:pPr>
            <a:endParaRPr lang="en-US" sz="36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976312" y="396875"/>
            <a:ext cx="164592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Why You Need These Templates In Data Protection!</a:t>
            </a:r>
          </a:p>
        </p:txBody>
      </p:sp>
      <p:cxnSp>
        <p:nvCxnSpPr>
          <p:cNvPr id="3" name="Straight Connector 2">
            <a:extLst>
              <a:ext uri="{FF2B5EF4-FFF2-40B4-BE49-F238E27FC236}">
                <a16:creationId xmlns:a16="http://schemas.microsoft.com/office/drawing/2014/main" id="{B024AE92-6322-C1D7-047D-1EA03E45AFE1}"/>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9B28A61A-FA7A-D848-29F7-5D59B607B136}"/>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69</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8B9F150F-86CA-1514-6407-CD964004A071}"/>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8669222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2" y="1407954"/>
            <a:ext cx="17678399" cy="6711709"/>
          </a:xfrm>
          <a:prstGeom prst="rect">
            <a:avLst/>
          </a:prstGeom>
        </p:spPr>
        <p:txBody>
          <a:bodyPr vert="horz" wrap="square" lIns="0" tIns="12065" rIns="0" bIns="0" rtlCol="0">
            <a:spAutoFit/>
          </a:bodyPr>
          <a:lstStyle/>
          <a:p>
            <a:pPr marL="241300" marR="6985" indent="-228600" algn="just">
              <a:lnSpc>
                <a:spcPct val="140400"/>
              </a:lnSpc>
              <a:buClr>
                <a:srgbClr val="000000"/>
              </a:buClr>
              <a:buFont typeface="Wingdings"/>
              <a:buChar char=""/>
              <a:tabLst>
                <a:tab pos="241300" algn="l"/>
              </a:tabLst>
            </a:pPr>
            <a:r>
              <a:rPr lang="en-US" sz="2800" b="1" spc="-5" dirty="0">
                <a:solidFill>
                  <a:schemeClr val="tx2"/>
                </a:solidFill>
                <a:latin typeface="Gill Sans MT" panose="020B0502020104020203" pitchFamily="34" charset="77"/>
                <a:cs typeface="Times New Roman"/>
              </a:rPr>
              <a:t>Data</a:t>
            </a:r>
            <a:r>
              <a:rPr lang="en-US" sz="2800" b="1" spc="-45" dirty="0">
                <a:solidFill>
                  <a:schemeClr val="tx2"/>
                </a:solidFill>
                <a:latin typeface="Gill Sans MT" panose="020B0502020104020203" pitchFamily="34" charset="77"/>
                <a:cs typeface="Times New Roman"/>
              </a:rPr>
              <a:t> </a:t>
            </a:r>
            <a:r>
              <a:rPr lang="en-US" sz="2800" b="1" spc="-25" dirty="0">
                <a:solidFill>
                  <a:schemeClr val="tx2"/>
                </a:solidFill>
                <a:latin typeface="Gill Sans MT" panose="020B0502020104020203" pitchFamily="34" charset="77"/>
                <a:cs typeface="Times New Roman"/>
              </a:rPr>
              <a:t>Subject</a:t>
            </a:r>
            <a:r>
              <a:rPr lang="en-US" sz="2800" b="1" spc="-45" dirty="0">
                <a:solidFill>
                  <a:schemeClr val="tx2"/>
                </a:solidFill>
                <a:latin typeface="Gill Sans MT" panose="020B0502020104020203" pitchFamily="34" charset="77"/>
                <a:cs typeface="Times New Roman"/>
              </a:rPr>
              <a:t> </a:t>
            </a:r>
            <a:r>
              <a:rPr lang="en-US" sz="2800" b="1" spc="10" dirty="0">
                <a:solidFill>
                  <a:schemeClr val="tx2"/>
                </a:solidFill>
                <a:latin typeface="Gill Sans MT" panose="020B0502020104020203" pitchFamily="34" charset="77"/>
                <a:cs typeface="Times New Roman"/>
              </a:rPr>
              <a:t>Access</a:t>
            </a:r>
            <a:r>
              <a:rPr lang="en-US" sz="2800" b="1" spc="-35" dirty="0">
                <a:solidFill>
                  <a:schemeClr val="tx2"/>
                </a:solidFill>
                <a:latin typeface="Gill Sans MT" panose="020B0502020104020203" pitchFamily="34" charset="77"/>
                <a:cs typeface="Times New Roman"/>
              </a:rPr>
              <a:t> </a:t>
            </a:r>
            <a:r>
              <a:rPr lang="en-US" sz="2800" b="1" dirty="0">
                <a:solidFill>
                  <a:schemeClr val="tx2"/>
                </a:solidFill>
                <a:latin typeface="Gill Sans MT" panose="020B0502020104020203" pitchFamily="34" charset="77"/>
                <a:cs typeface="Times New Roman"/>
              </a:rPr>
              <a:t>Request</a:t>
            </a:r>
            <a:r>
              <a:rPr lang="en-US" sz="2800" b="1" spc="-45" dirty="0">
                <a:solidFill>
                  <a:schemeClr val="tx2"/>
                </a:solidFill>
                <a:latin typeface="Gill Sans MT" panose="020B0502020104020203" pitchFamily="34" charset="77"/>
                <a:cs typeface="Times New Roman"/>
              </a:rPr>
              <a:t> </a:t>
            </a:r>
            <a:r>
              <a:rPr lang="en-US" sz="2800" b="1" spc="-10" dirty="0">
                <a:solidFill>
                  <a:schemeClr val="tx2"/>
                </a:solidFill>
                <a:latin typeface="Gill Sans MT" panose="020B0502020104020203" pitchFamily="34" charset="77"/>
                <a:cs typeface="Times New Roman"/>
              </a:rPr>
              <a:t>(</a:t>
            </a:r>
            <a:r>
              <a:rPr lang="en-US" sz="2800" b="1" spc="-10" dirty="0" err="1">
                <a:solidFill>
                  <a:schemeClr val="tx2"/>
                </a:solidFill>
                <a:latin typeface="Gill Sans MT" panose="020B0502020104020203" pitchFamily="34" charset="77"/>
                <a:cs typeface="Times New Roman"/>
              </a:rPr>
              <a:t>DSAR</a:t>
            </a:r>
            <a:r>
              <a:rPr lang="en-US" sz="2800" b="1" spc="-10" dirty="0">
                <a:solidFill>
                  <a:schemeClr val="tx2"/>
                </a:solidFill>
                <a:latin typeface="Gill Sans MT" panose="020B0502020104020203" pitchFamily="34" charset="77"/>
                <a:cs typeface="Times New Roman"/>
              </a:rPr>
              <a:t>)</a:t>
            </a:r>
            <a:r>
              <a:rPr lang="en-US" sz="2800" b="1" spc="-35" dirty="0">
                <a:solidFill>
                  <a:schemeClr val="tx2"/>
                </a:solidFill>
                <a:latin typeface="Gill Sans MT" panose="020B0502020104020203" pitchFamily="34" charset="77"/>
                <a:cs typeface="Times New Roman"/>
              </a:rPr>
              <a:t> </a:t>
            </a:r>
            <a:r>
              <a:rPr lang="en-US" sz="2800" b="1" spc="-40" dirty="0">
                <a:solidFill>
                  <a:schemeClr val="tx2"/>
                </a:solidFill>
                <a:latin typeface="Gill Sans MT" panose="020B0502020104020203" pitchFamily="34" charset="77"/>
                <a:cs typeface="Times New Roman"/>
              </a:rPr>
              <a:t>Form</a:t>
            </a:r>
            <a:r>
              <a:rPr lang="en-US" sz="2800" b="1" spc="-40" dirty="0">
                <a:solidFill>
                  <a:srgbClr val="C00000"/>
                </a:solidFill>
                <a:latin typeface="Gill Sans MT" panose="020B0502020104020203" pitchFamily="34" charset="77"/>
                <a:cs typeface="Times New Roman"/>
              </a:rPr>
              <a:t>:</a:t>
            </a:r>
            <a:r>
              <a:rPr lang="en-US" sz="2800" b="1" spc="-20" dirty="0">
                <a:solidFill>
                  <a:srgbClr val="C00000"/>
                </a:solidFill>
                <a:latin typeface="Gill Sans MT" panose="020B0502020104020203" pitchFamily="34" charset="77"/>
                <a:cs typeface="Times New Roman"/>
              </a:rPr>
              <a:t> </a:t>
            </a:r>
            <a:r>
              <a:rPr lang="en-US" sz="2800" spc="-20" dirty="0">
                <a:latin typeface="Gill Sans MT" panose="020B0502020104020203" pitchFamily="34" charset="77"/>
                <a:cs typeface="Times New Roman"/>
              </a:rPr>
              <a:t>These</a:t>
            </a:r>
            <a:r>
              <a:rPr lang="en-US" sz="2800" spc="-4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forms</a:t>
            </a:r>
            <a:r>
              <a:rPr lang="en-US" sz="2800" spc="-3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optimize</a:t>
            </a:r>
            <a:r>
              <a:rPr lang="en-US" sz="2800" spc="-4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4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processing</a:t>
            </a:r>
            <a:r>
              <a:rPr lang="en-US" sz="2800" spc="-4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5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 </a:t>
            </a:r>
            <a:r>
              <a:rPr lang="en-US" sz="2800" spc="-285"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Subjects’</a:t>
            </a:r>
            <a:r>
              <a:rPr lang="en-US" sz="2800" spc="-5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Access</a:t>
            </a:r>
            <a:r>
              <a:rPr lang="en-US" sz="2800" spc="-6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requests.</a:t>
            </a:r>
            <a:r>
              <a:rPr lang="en-US" sz="2800" spc="-5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It</a:t>
            </a:r>
            <a:r>
              <a:rPr lang="en-US" sz="2800" spc="-55"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is</a:t>
            </a:r>
            <a:r>
              <a:rPr lang="en-US" sz="2800" spc="-5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used</a:t>
            </a:r>
            <a:r>
              <a:rPr lang="en-US" sz="2800" spc="-5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5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record</a:t>
            </a:r>
            <a:r>
              <a:rPr lang="en-US" sz="2800" spc="-55" dirty="0">
                <a:latin typeface="Gill Sans MT" panose="020B0502020104020203" pitchFamily="34" charset="77"/>
                <a:cs typeface="Times New Roman"/>
              </a:rPr>
              <a:t> all </a:t>
            </a:r>
            <a:r>
              <a:rPr lang="en-US" sz="2800" spc="-25" dirty="0">
                <a:latin typeface="Gill Sans MT" panose="020B0502020104020203" pitchFamily="34" charset="77"/>
                <a:cs typeface="Times New Roman"/>
              </a:rPr>
              <a:t>requests</a:t>
            </a:r>
            <a:r>
              <a:rPr lang="en-US" sz="2800" spc="-6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from</a:t>
            </a:r>
            <a:r>
              <a:rPr lang="en-US" sz="2800" spc="-5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5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Subjects</a:t>
            </a:r>
            <a:r>
              <a:rPr lang="en-US" sz="2800" spc="-5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regarding</a:t>
            </a:r>
            <a:r>
              <a:rPr lang="en-US" sz="2800" spc="-5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access/ </a:t>
            </a:r>
            <a:r>
              <a:rPr lang="en-US" sz="2800" spc="-29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modifications</a:t>
            </a:r>
            <a:r>
              <a:rPr lang="en-US" sz="2800" spc="-10" dirty="0">
                <a:latin typeface="Gill Sans MT" panose="020B0502020104020203" pitchFamily="34" charset="77"/>
                <a:cs typeface="Times New Roman"/>
              </a:rPr>
              <a:t> </a:t>
            </a:r>
            <a:r>
              <a:rPr lang="en-US" sz="2800" dirty="0">
                <a:latin typeface="Gill Sans MT" panose="020B0502020104020203" pitchFamily="34" charset="77"/>
                <a:cs typeface="Times New Roman"/>
              </a:rPr>
              <a:t>or</a:t>
            </a:r>
            <a:r>
              <a:rPr lang="en-US" sz="2800" spc="-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any</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other </a:t>
            </a:r>
            <a:r>
              <a:rPr lang="en-US" sz="2800" spc="-25" dirty="0">
                <a:latin typeface="Gill Sans MT" panose="020B0502020104020203" pitchFamily="34" charset="77"/>
                <a:cs typeface="Times New Roman"/>
              </a:rPr>
              <a:t>rights</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they</a:t>
            </a:r>
            <a:r>
              <a:rPr lang="en-US" sz="2800" dirty="0">
                <a:latin typeface="Gill Sans MT" panose="020B0502020104020203" pitchFamily="34" charset="77"/>
                <a:cs typeface="Times New Roman"/>
              </a:rPr>
              <a:t> are </a:t>
            </a:r>
            <a:r>
              <a:rPr lang="en-US" sz="2800" spc="-30" dirty="0">
                <a:latin typeface="Gill Sans MT" panose="020B0502020104020203" pitchFamily="34" charset="77"/>
                <a:cs typeface="Times New Roman"/>
              </a:rPr>
              <a:t>required</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exercise</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regarding</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their</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data.</a:t>
            </a:r>
            <a:endParaRPr lang="en-US" sz="3200" dirty="0">
              <a:latin typeface="Gill Sans MT" panose="020B0502020104020203" pitchFamily="34" charset="77"/>
              <a:cs typeface="Times New Roman"/>
            </a:endParaRPr>
          </a:p>
          <a:p>
            <a:pPr>
              <a:spcBef>
                <a:spcPts val="55"/>
              </a:spcBef>
              <a:buFont typeface="Wingdings"/>
              <a:buChar char=""/>
            </a:pPr>
            <a:endParaRPr lang="en-US" sz="2800" dirty="0">
              <a:latin typeface="Gill Sans MT" panose="020B0502020104020203" pitchFamily="34" charset="77"/>
              <a:cs typeface="Times New Roman"/>
            </a:endParaRPr>
          </a:p>
          <a:p>
            <a:pPr marL="241300" marR="5080" indent="-228600" algn="just">
              <a:lnSpc>
                <a:spcPct val="140500"/>
              </a:lnSpc>
              <a:buClr>
                <a:srgbClr val="000000"/>
              </a:buClr>
              <a:buFont typeface="Wingdings"/>
              <a:buChar char=""/>
              <a:tabLst>
                <a:tab pos="241300" algn="l"/>
              </a:tabLst>
            </a:pPr>
            <a:r>
              <a:rPr lang="en-US" sz="2800" b="1" spc="-20" dirty="0">
                <a:solidFill>
                  <a:schemeClr val="tx2"/>
                </a:solidFill>
                <a:latin typeface="Gill Sans MT" panose="020B0502020104020203" pitchFamily="34" charset="77"/>
                <a:cs typeface="Times New Roman"/>
              </a:rPr>
              <a:t>Information</a:t>
            </a:r>
            <a:r>
              <a:rPr lang="en-US" sz="2800" b="1" spc="-15" dirty="0">
                <a:solidFill>
                  <a:schemeClr val="tx2"/>
                </a:solidFill>
                <a:latin typeface="Gill Sans MT" panose="020B0502020104020203" pitchFamily="34" charset="77"/>
                <a:cs typeface="Times New Roman"/>
              </a:rPr>
              <a:t> </a:t>
            </a:r>
            <a:r>
              <a:rPr lang="en-US" sz="2800" b="1" spc="-30" dirty="0">
                <a:solidFill>
                  <a:schemeClr val="tx2"/>
                </a:solidFill>
                <a:latin typeface="Gill Sans MT" panose="020B0502020104020203" pitchFamily="34" charset="77"/>
                <a:cs typeface="Times New Roman"/>
              </a:rPr>
              <a:t>Security</a:t>
            </a:r>
            <a:r>
              <a:rPr lang="en-US" sz="2800" b="1" spc="-25" dirty="0">
                <a:solidFill>
                  <a:schemeClr val="tx2"/>
                </a:solidFill>
                <a:latin typeface="Gill Sans MT" panose="020B0502020104020203" pitchFamily="34" charset="77"/>
                <a:cs typeface="Times New Roman"/>
              </a:rPr>
              <a:t> </a:t>
            </a:r>
            <a:r>
              <a:rPr lang="en-US" sz="2800" b="1" spc="-15" dirty="0">
                <a:solidFill>
                  <a:schemeClr val="tx2"/>
                </a:solidFill>
                <a:latin typeface="Gill Sans MT" panose="020B0502020104020203" pitchFamily="34" charset="77"/>
                <a:cs typeface="Times New Roman"/>
              </a:rPr>
              <a:t>Policy:</a:t>
            </a:r>
            <a:r>
              <a:rPr lang="en-US" sz="2800" b="1" spc="-10" dirty="0">
                <a:solidFill>
                  <a:schemeClr val="tx2"/>
                </a:solidFill>
                <a:latin typeface="Gill Sans MT" panose="020B0502020104020203" pitchFamily="34" charset="77"/>
                <a:cs typeface="Times New Roman"/>
              </a:rPr>
              <a:t> </a:t>
            </a:r>
            <a:r>
              <a:rPr lang="en-US" sz="2800" spc="-25" dirty="0">
                <a:latin typeface="Gill Sans MT" panose="020B0502020104020203" pitchFamily="34" charset="77"/>
                <a:cs typeface="Times New Roman"/>
              </a:rPr>
              <a:t>This</a:t>
            </a:r>
            <a:r>
              <a:rPr lang="en-US" sz="2800" spc="-2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policy</a:t>
            </a:r>
            <a:r>
              <a:rPr lang="en-US" sz="2800" spc="-4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is</a:t>
            </a:r>
            <a:r>
              <a:rPr lang="en-US" sz="2800" spc="-4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developed</a:t>
            </a:r>
            <a:r>
              <a:rPr lang="en-US" sz="2800" spc="-2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 </a:t>
            </a:r>
            <a:r>
              <a:rPr lang="en-US" sz="2800" spc="-15" dirty="0">
                <a:latin typeface="Gill Sans MT" panose="020B0502020104020203" pitchFamily="34" charset="77"/>
                <a:cs typeface="Times New Roman"/>
              </a:rPr>
              <a:t>bolster </a:t>
            </a:r>
            <a:r>
              <a:rPr lang="en-US" sz="2800" spc="-20" dirty="0">
                <a:latin typeface="Gill Sans MT" panose="020B0502020104020203" pitchFamily="34" charset="77"/>
                <a:cs typeface="Times New Roman"/>
              </a:rPr>
              <a:t>data</a:t>
            </a:r>
            <a:r>
              <a:rPr lang="en-US" sz="2800" spc="-1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security,</a:t>
            </a:r>
            <a:r>
              <a:rPr lang="en-US" sz="2800" spc="-3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provide </a:t>
            </a:r>
            <a:r>
              <a:rPr lang="en-US" sz="2800" spc="-30" dirty="0">
                <a:latin typeface="Gill Sans MT" panose="020B0502020104020203" pitchFamily="34" charset="77"/>
                <a:cs typeface="Times New Roman"/>
              </a:rPr>
              <a:t>guidance </a:t>
            </a:r>
            <a:r>
              <a:rPr lang="en-US" sz="2800" spc="10" dirty="0">
                <a:latin typeface="Gill Sans MT" panose="020B0502020104020203" pitchFamily="34" charset="77"/>
                <a:cs typeface="Times New Roman"/>
              </a:rPr>
              <a:t>to </a:t>
            </a:r>
            <a:r>
              <a:rPr lang="en-US" sz="2800" spc="-20" dirty="0">
                <a:latin typeface="Gill Sans MT" panose="020B0502020104020203" pitchFamily="34" charset="77"/>
                <a:cs typeface="Times New Roman"/>
              </a:rPr>
              <a:t>staff </a:t>
            </a:r>
            <a:r>
              <a:rPr lang="en-US" sz="2800" spc="-35" dirty="0">
                <a:latin typeface="Gill Sans MT" panose="020B0502020104020203" pitchFamily="34" charset="77"/>
                <a:cs typeface="Times New Roman"/>
              </a:rPr>
              <a:t>regarding </a:t>
            </a:r>
            <a:r>
              <a:rPr lang="en-US" sz="2800" spc="-25" dirty="0">
                <a:latin typeface="Gill Sans MT" panose="020B0502020104020203" pitchFamily="34" charset="77"/>
                <a:cs typeface="Times New Roman"/>
              </a:rPr>
              <a:t>optimal </a:t>
            </a:r>
            <a:r>
              <a:rPr lang="en-US" sz="2800" spc="-30" dirty="0">
                <a:latin typeface="Gill Sans MT" panose="020B0502020104020203" pitchFamily="34" charset="77"/>
                <a:cs typeface="Times New Roman"/>
              </a:rPr>
              <a:t>practices, </a:t>
            </a:r>
            <a:r>
              <a:rPr lang="en-US" sz="2800" spc="-15" dirty="0">
                <a:latin typeface="Gill Sans MT" panose="020B0502020104020203" pitchFamily="34" charset="77"/>
                <a:cs typeface="Times New Roman"/>
              </a:rPr>
              <a:t>and foster </a:t>
            </a:r>
            <a:r>
              <a:rPr lang="en-US" sz="2800" spc="-50" dirty="0">
                <a:latin typeface="Gill Sans MT" panose="020B0502020104020203" pitchFamily="34" charset="77"/>
                <a:cs typeface="Times New Roman"/>
              </a:rPr>
              <a:t>a </a:t>
            </a:r>
            <a:r>
              <a:rPr lang="en-US" sz="2800" spc="-25" dirty="0">
                <a:latin typeface="Gill Sans MT" panose="020B0502020104020203" pitchFamily="34" charset="77"/>
                <a:cs typeface="Times New Roman"/>
              </a:rPr>
              <a:t>security-oriented culture within </a:t>
            </a:r>
            <a:r>
              <a:rPr lang="en-US" sz="2800" spc="-5" dirty="0">
                <a:latin typeface="Gill Sans MT" panose="020B0502020104020203" pitchFamily="34" charset="77"/>
                <a:cs typeface="Times New Roman"/>
              </a:rPr>
              <a:t>the </a:t>
            </a:r>
            <a:r>
              <a:rPr lang="en-US" sz="2800" spc="-25" dirty="0" err="1">
                <a:latin typeface="Gill Sans MT" panose="020B0502020104020203" pitchFamily="34" charset="77"/>
                <a:cs typeface="Times New Roman"/>
              </a:rPr>
              <a:t>organisation</a:t>
            </a:r>
            <a:r>
              <a:rPr lang="en-US" sz="2800" spc="-25" dirty="0">
                <a:latin typeface="Gill Sans MT" panose="020B0502020104020203" pitchFamily="34" charset="77"/>
                <a:cs typeface="Times New Roman"/>
              </a:rPr>
              <a:t>.</a:t>
            </a:r>
            <a:endParaRPr lang="en-US" sz="3200" dirty="0">
              <a:latin typeface="Gill Sans MT" panose="020B0502020104020203" pitchFamily="34" charset="77"/>
              <a:cs typeface="Times New Roman"/>
            </a:endParaRPr>
          </a:p>
          <a:p>
            <a:pPr>
              <a:spcBef>
                <a:spcPts val="50"/>
              </a:spcBef>
              <a:buFont typeface="Wingdings"/>
              <a:buChar char=""/>
            </a:pPr>
            <a:endParaRPr lang="en-US" sz="2800" dirty="0">
              <a:latin typeface="Gill Sans MT" panose="020B0502020104020203" pitchFamily="34" charset="77"/>
              <a:cs typeface="Times New Roman"/>
            </a:endParaRPr>
          </a:p>
          <a:p>
            <a:pPr marL="241300" marR="5080" indent="-228600" algn="just">
              <a:lnSpc>
                <a:spcPct val="140800"/>
              </a:lnSpc>
              <a:buClr>
                <a:srgbClr val="000000"/>
              </a:buClr>
              <a:buFont typeface="Wingdings"/>
              <a:buChar char=""/>
              <a:tabLst>
                <a:tab pos="241300" algn="l"/>
              </a:tabLst>
            </a:pPr>
            <a:r>
              <a:rPr lang="en-US" sz="2800" b="1" spc="15" dirty="0">
                <a:solidFill>
                  <a:schemeClr val="tx2"/>
                </a:solidFill>
                <a:latin typeface="Gill Sans MT" panose="020B0502020104020203" pitchFamily="34" charset="77"/>
                <a:cs typeface="Times New Roman"/>
              </a:rPr>
              <a:t>The</a:t>
            </a:r>
            <a:r>
              <a:rPr lang="en-US" sz="2800" b="1" spc="-30" dirty="0">
                <a:solidFill>
                  <a:schemeClr val="tx2"/>
                </a:solidFill>
                <a:latin typeface="Gill Sans MT" panose="020B0502020104020203" pitchFamily="34" charset="77"/>
                <a:cs typeface="Times New Roman"/>
              </a:rPr>
              <a:t> </a:t>
            </a:r>
            <a:r>
              <a:rPr lang="en-US" sz="2800" b="1" spc="-15" dirty="0">
                <a:solidFill>
                  <a:schemeClr val="tx2"/>
                </a:solidFill>
                <a:latin typeface="Gill Sans MT" panose="020B0502020104020203" pitchFamily="34" charset="77"/>
                <a:cs typeface="Times New Roman"/>
              </a:rPr>
              <a:t>Record</a:t>
            </a:r>
            <a:r>
              <a:rPr lang="en-US" sz="2800" b="1" spc="-35" dirty="0">
                <a:solidFill>
                  <a:schemeClr val="tx2"/>
                </a:solidFill>
                <a:latin typeface="Gill Sans MT" panose="020B0502020104020203" pitchFamily="34" charset="77"/>
                <a:cs typeface="Times New Roman"/>
              </a:rPr>
              <a:t> </a:t>
            </a:r>
            <a:r>
              <a:rPr lang="en-US" sz="2800" b="1" spc="-10" dirty="0">
                <a:solidFill>
                  <a:schemeClr val="tx2"/>
                </a:solidFill>
                <a:latin typeface="Gill Sans MT" panose="020B0502020104020203" pitchFamily="34" charset="77"/>
                <a:cs typeface="Times New Roman"/>
              </a:rPr>
              <a:t>of</a:t>
            </a:r>
            <a:r>
              <a:rPr lang="en-US" sz="2800" b="1" spc="-30" dirty="0">
                <a:solidFill>
                  <a:schemeClr val="tx2"/>
                </a:solidFill>
                <a:latin typeface="Gill Sans MT" panose="020B0502020104020203" pitchFamily="34" charset="77"/>
                <a:cs typeface="Times New Roman"/>
              </a:rPr>
              <a:t> </a:t>
            </a:r>
            <a:r>
              <a:rPr lang="en-US" sz="2800" b="1" spc="5" dirty="0">
                <a:solidFill>
                  <a:schemeClr val="tx2"/>
                </a:solidFill>
                <a:latin typeface="Gill Sans MT" panose="020B0502020104020203" pitchFamily="34" charset="77"/>
                <a:cs typeface="Times New Roman"/>
              </a:rPr>
              <a:t>Processing</a:t>
            </a:r>
            <a:r>
              <a:rPr lang="en-US" sz="2800" b="1" spc="-35" dirty="0">
                <a:solidFill>
                  <a:schemeClr val="tx2"/>
                </a:solidFill>
                <a:latin typeface="Gill Sans MT" panose="020B0502020104020203" pitchFamily="34" charset="77"/>
                <a:cs typeface="Times New Roman"/>
              </a:rPr>
              <a:t> </a:t>
            </a:r>
            <a:r>
              <a:rPr lang="en-US" sz="2800" b="1" spc="-10" dirty="0">
                <a:solidFill>
                  <a:schemeClr val="tx2"/>
                </a:solidFill>
                <a:latin typeface="Gill Sans MT" panose="020B0502020104020203" pitchFamily="34" charset="77"/>
                <a:cs typeface="Times New Roman"/>
              </a:rPr>
              <a:t>Activities</a:t>
            </a:r>
            <a:r>
              <a:rPr lang="en-US" sz="2800" b="1" spc="-25" dirty="0">
                <a:solidFill>
                  <a:schemeClr val="tx2"/>
                </a:solidFill>
                <a:latin typeface="Gill Sans MT" panose="020B0502020104020203" pitchFamily="34" charset="77"/>
                <a:cs typeface="Times New Roman"/>
              </a:rPr>
              <a:t> </a:t>
            </a:r>
            <a:r>
              <a:rPr lang="en-US" sz="2800" b="1" spc="-20" dirty="0">
                <a:solidFill>
                  <a:schemeClr val="tx2"/>
                </a:solidFill>
                <a:latin typeface="Gill Sans MT" panose="020B0502020104020203" pitchFamily="34" charset="77"/>
                <a:cs typeface="Times New Roman"/>
              </a:rPr>
              <a:t>(ROPA):</a:t>
            </a:r>
            <a:r>
              <a:rPr lang="en-US" sz="2800" b="1" spc="-25" dirty="0">
                <a:solidFill>
                  <a:schemeClr val="tx2"/>
                </a:solidFill>
                <a:latin typeface="Gill Sans MT" panose="020B0502020104020203" pitchFamily="34" charset="77"/>
                <a:cs typeface="Times New Roman"/>
              </a:rPr>
              <a:t> </a:t>
            </a:r>
            <a:r>
              <a:rPr lang="en-US" sz="2800" spc="-20" dirty="0">
                <a:latin typeface="Gill Sans MT" panose="020B0502020104020203" pitchFamily="34" charset="77"/>
                <a:cs typeface="Times New Roman"/>
              </a:rPr>
              <a:t>This</a:t>
            </a:r>
            <a:r>
              <a:rPr lang="en-US" sz="2800" spc="-3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document</a:t>
            </a:r>
            <a:r>
              <a:rPr lang="en-US" sz="2800" spc="-35" dirty="0">
                <a:latin typeface="Gill Sans MT" panose="020B0502020104020203" pitchFamily="34" charset="77"/>
                <a:cs typeface="Times New Roman"/>
              </a:rPr>
              <a:t> facilitates </a:t>
            </a:r>
            <a:r>
              <a:rPr lang="en-US" sz="2800" spc="-5" dirty="0">
                <a:latin typeface="Gill Sans MT" panose="020B0502020104020203" pitchFamily="34" charset="77"/>
                <a:cs typeface="Times New Roman"/>
              </a:rPr>
              <a:t>the</a:t>
            </a:r>
            <a:r>
              <a:rPr lang="en-US" sz="2800" spc="-2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documentation </a:t>
            </a:r>
            <a:r>
              <a:rPr lang="en-US" sz="2800" spc="-5" dirty="0">
                <a:latin typeface="Gill Sans MT" panose="020B0502020104020203" pitchFamily="34" charset="77"/>
                <a:cs typeface="Times New Roman"/>
              </a:rPr>
              <a:t>of </a:t>
            </a:r>
            <a:r>
              <a:rPr lang="en-US" sz="2800" spc="-20"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processing,</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promoting</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accountability</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streamlining</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regulatory</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collaboration.</a:t>
            </a:r>
          </a:p>
          <a:p>
            <a:pPr>
              <a:spcBef>
                <a:spcPts val="5"/>
              </a:spcBef>
              <a:buFont typeface="Wingdings"/>
              <a:buChar char=""/>
            </a:pPr>
            <a:endParaRPr lang="en-US" sz="2800" dirty="0">
              <a:latin typeface="Gill Sans MT" panose="020B0502020104020203" pitchFamily="34" charset="77"/>
              <a:cs typeface="Times New Roman"/>
            </a:endParaRPr>
          </a:p>
          <a:p>
            <a:pPr marL="241300" marR="6350" indent="-228600" algn="just">
              <a:lnSpc>
                <a:spcPct val="140100"/>
              </a:lnSpc>
              <a:buClr>
                <a:srgbClr val="000000"/>
              </a:buClr>
              <a:buFont typeface="Wingdings"/>
              <a:buChar char=""/>
              <a:tabLst>
                <a:tab pos="241300" algn="l"/>
              </a:tabLst>
            </a:pPr>
            <a:r>
              <a:rPr lang="en-US" sz="2800" b="1" spc="-5" dirty="0">
                <a:solidFill>
                  <a:schemeClr val="tx2"/>
                </a:solidFill>
                <a:latin typeface="Gill Sans MT" panose="020B0502020104020203" pitchFamily="34" charset="77"/>
                <a:cs typeface="Times New Roman"/>
              </a:rPr>
              <a:t>Data </a:t>
            </a:r>
            <a:r>
              <a:rPr lang="en-US" sz="2800" b="1" spc="-10" dirty="0">
                <a:solidFill>
                  <a:schemeClr val="tx2"/>
                </a:solidFill>
                <a:latin typeface="Gill Sans MT" panose="020B0502020104020203" pitchFamily="34" charset="77"/>
                <a:cs typeface="Times New Roman"/>
              </a:rPr>
              <a:t>Protection </a:t>
            </a:r>
            <a:r>
              <a:rPr lang="en-US" sz="2800" b="1" spc="-5" dirty="0">
                <a:solidFill>
                  <a:schemeClr val="tx2"/>
                </a:solidFill>
                <a:latin typeface="Gill Sans MT" panose="020B0502020104020203" pitchFamily="34" charset="77"/>
                <a:cs typeface="Times New Roman"/>
              </a:rPr>
              <a:t>Impact </a:t>
            </a:r>
            <a:r>
              <a:rPr lang="en-US" sz="2800" b="1" spc="10" dirty="0">
                <a:solidFill>
                  <a:schemeClr val="tx2"/>
                </a:solidFill>
                <a:latin typeface="Gill Sans MT" panose="020B0502020104020203" pitchFamily="34" charset="77"/>
                <a:cs typeface="Times New Roman"/>
              </a:rPr>
              <a:t>Assessment </a:t>
            </a:r>
            <a:r>
              <a:rPr lang="en-US" sz="2800" b="1" spc="-10" dirty="0">
                <a:solidFill>
                  <a:schemeClr val="tx2"/>
                </a:solidFill>
                <a:latin typeface="Gill Sans MT" panose="020B0502020104020203" pitchFamily="34" charset="77"/>
                <a:cs typeface="Times New Roman"/>
              </a:rPr>
              <a:t>(</a:t>
            </a:r>
            <a:r>
              <a:rPr lang="en-US" sz="2800" b="1" spc="-10" dirty="0" err="1">
                <a:solidFill>
                  <a:schemeClr val="tx2"/>
                </a:solidFill>
                <a:latin typeface="Gill Sans MT" panose="020B0502020104020203" pitchFamily="34" charset="77"/>
                <a:cs typeface="Times New Roman"/>
              </a:rPr>
              <a:t>DPIA</a:t>
            </a:r>
            <a:r>
              <a:rPr lang="en-US" sz="2800" b="1" spc="-10" dirty="0">
                <a:solidFill>
                  <a:schemeClr val="tx2"/>
                </a:solidFill>
                <a:latin typeface="Gill Sans MT" panose="020B0502020104020203" pitchFamily="34" charset="77"/>
                <a:cs typeface="Times New Roman"/>
              </a:rPr>
              <a:t>): </a:t>
            </a:r>
            <a:r>
              <a:rPr lang="en-US" sz="2800" spc="-45" dirty="0">
                <a:latin typeface="Gill Sans MT" panose="020B0502020104020203" pitchFamily="34" charset="77"/>
                <a:cs typeface="Times New Roman"/>
              </a:rPr>
              <a:t>This is </a:t>
            </a:r>
            <a:r>
              <a:rPr lang="en-US" sz="2800" spc="-50" dirty="0">
                <a:latin typeface="Gill Sans MT" panose="020B0502020104020203" pitchFamily="34" charset="77"/>
                <a:cs typeface="Times New Roman"/>
              </a:rPr>
              <a:t>a </a:t>
            </a:r>
            <a:r>
              <a:rPr lang="en-US" sz="2800" spc="-20" dirty="0">
                <a:latin typeface="Gill Sans MT" panose="020B0502020104020203" pitchFamily="34" charset="77"/>
                <a:cs typeface="Times New Roman"/>
              </a:rPr>
              <a:t>methodical </a:t>
            </a:r>
            <a:r>
              <a:rPr lang="en-US" sz="2800" spc="-10" dirty="0">
                <a:latin typeface="Gill Sans MT" panose="020B0502020104020203" pitchFamily="34" charset="77"/>
                <a:cs typeface="Times New Roman"/>
              </a:rPr>
              <a:t>document </a:t>
            </a:r>
            <a:r>
              <a:rPr lang="en-US" sz="2800" spc="-15" dirty="0">
                <a:latin typeface="Gill Sans MT" panose="020B0502020104020203" pitchFamily="34" charset="77"/>
                <a:cs typeface="Times New Roman"/>
              </a:rPr>
              <a:t>and </a:t>
            </a:r>
            <a:r>
              <a:rPr lang="en-US" sz="2800" spc="-30" dirty="0">
                <a:latin typeface="Gill Sans MT" panose="020B0502020104020203" pitchFamily="34" charset="77"/>
                <a:cs typeface="Times New Roman"/>
              </a:rPr>
              <a:t>framework </a:t>
            </a:r>
            <a:r>
              <a:rPr lang="en-US" sz="2800" spc="-25" dirty="0">
                <a:latin typeface="Gill Sans MT" panose="020B0502020104020203" pitchFamily="34" charset="77"/>
                <a:cs typeface="Times New Roman"/>
              </a:rPr>
              <a:t>used</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detect</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manage</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risks</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related</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976312" y="396875"/>
            <a:ext cx="164592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Why You Need These Templates In Data Protection!</a:t>
            </a:r>
          </a:p>
        </p:txBody>
      </p:sp>
      <p:cxnSp>
        <p:nvCxnSpPr>
          <p:cNvPr id="3" name="Straight Connector 2">
            <a:extLst>
              <a:ext uri="{FF2B5EF4-FFF2-40B4-BE49-F238E27FC236}">
                <a16:creationId xmlns:a16="http://schemas.microsoft.com/office/drawing/2014/main" id="{8B8A0525-CA5D-FC5E-BC05-F04B03E97239}"/>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5B75DC42-987A-2DC3-ECA1-57841716A9E9}"/>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70</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2545B0F3-EBE7-90EB-46F9-6DEAB7CA1C09}"/>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1401816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2" y="1407954"/>
            <a:ext cx="17678399" cy="8141075"/>
          </a:xfrm>
          <a:prstGeom prst="rect">
            <a:avLst/>
          </a:prstGeom>
        </p:spPr>
        <p:txBody>
          <a:bodyPr vert="horz" wrap="square" lIns="0" tIns="12065" rIns="0" bIns="0" rtlCol="0">
            <a:spAutoFit/>
          </a:bodyPr>
          <a:lstStyle/>
          <a:p>
            <a:pPr marL="12700">
              <a:lnSpc>
                <a:spcPct val="150000"/>
              </a:lnSpc>
              <a:spcBef>
                <a:spcPts val="1005"/>
              </a:spcBef>
              <a:tabLst>
                <a:tab pos="240665" algn="l"/>
                <a:tab pos="241300" algn="l"/>
              </a:tabLst>
            </a:pPr>
            <a:r>
              <a:rPr lang="en-US" sz="2800" b="1" spc="10" dirty="0" err="1">
                <a:solidFill>
                  <a:schemeClr val="tx2"/>
                </a:solidFill>
                <a:latin typeface="Gill Sans MT" panose="020B0502020104020203" pitchFamily="34" charset="77"/>
                <a:cs typeface="Times New Roman"/>
              </a:rPr>
              <a:t>CNIL</a:t>
            </a:r>
            <a:r>
              <a:rPr lang="en-US" sz="2800" b="1" dirty="0">
                <a:solidFill>
                  <a:schemeClr val="tx2"/>
                </a:solidFill>
                <a:latin typeface="Gill Sans MT" panose="020B0502020104020203" pitchFamily="34" charset="77"/>
                <a:cs typeface="Times New Roman"/>
              </a:rPr>
              <a:t> </a:t>
            </a:r>
            <a:r>
              <a:rPr lang="en-US" sz="2800" b="1" spc="-10" dirty="0">
                <a:solidFill>
                  <a:schemeClr val="tx2"/>
                </a:solidFill>
                <a:latin typeface="Gill Sans MT" panose="020B0502020104020203" pitchFamily="34" charset="77"/>
                <a:cs typeface="Times New Roman"/>
              </a:rPr>
              <a:t>(French</a:t>
            </a:r>
            <a:r>
              <a:rPr lang="en-US" sz="2800" b="1" spc="5" dirty="0">
                <a:solidFill>
                  <a:schemeClr val="tx2"/>
                </a:solidFill>
                <a:latin typeface="Gill Sans MT" panose="020B0502020104020203" pitchFamily="34" charset="77"/>
                <a:cs typeface="Times New Roman"/>
              </a:rPr>
              <a:t> </a:t>
            </a:r>
            <a:r>
              <a:rPr lang="en-US" sz="2800" b="1" spc="-5" dirty="0">
                <a:solidFill>
                  <a:schemeClr val="tx2"/>
                </a:solidFill>
                <a:latin typeface="Gill Sans MT" panose="020B0502020104020203" pitchFamily="34" charset="77"/>
                <a:cs typeface="Times New Roman"/>
              </a:rPr>
              <a:t>Data</a:t>
            </a:r>
            <a:r>
              <a:rPr lang="en-US" sz="2800" b="1" dirty="0">
                <a:solidFill>
                  <a:schemeClr val="tx2"/>
                </a:solidFill>
                <a:latin typeface="Gill Sans MT" panose="020B0502020104020203" pitchFamily="34" charset="77"/>
                <a:cs typeface="Times New Roman"/>
              </a:rPr>
              <a:t> </a:t>
            </a:r>
            <a:r>
              <a:rPr lang="en-US" sz="2800" b="1" spc="-10" dirty="0">
                <a:solidFill>
                  <a:schemeClr val="tx2"/>
                </a:solidFill>
                <a:latin typeface="Gill Sans MT" panose="020B0502020104020203" pitchFamily="34" charset="77"/>
                <a:cs typeface="Times New Roman"/>
              </a:rPr>
              <a:t>Protection</a:t>
            </a:r>
            <a:r>
              <a:rPr lang="en-US" sz="2800" b="1" spc="-5" dirty="0">
                <a:solidFill>
                  <a:schemeClr val="tx2"/>
                </a:solidFill>
                <a:latin typeface="Gill Sans MT" panose="020B0502020104020203" pitchFamily="34" charset="77"/>
                <a:cs typeface="Times New Roman"/>
              </a:rPr>
              <a:t> </a:t>
            </a:r>
            <a:r>
              <a:rPr lang="en-US" sz="2800" b="1" spc="-30" dirty="0">
                <a:solidFill>
                  <a:schemeClr val="tx2"/>
                </a:solidFill>
                <a:latin typeface="Gill Sans MT" panose="020B0502020104020203" pitchFamily="34" charset="77"/>
                <a:cs typeface="Times New Roman"/>
              </a:rPr>
              <a:t>Authority)</a:t>
            </a:r>
            <a:r>
              <a:rPr lang="en-US" sz="2800" b="1" spc="-5" dirty="0">
                <a:solidFill>
                  <a:schemeClr val="tx2"/>
                </a:solidFill>
                <a:latin typeface="Gill Sans MT" panose="020B0502020104020203" pitchFamily="34" charset="77"/>
                <a:cs typeface="Times New Roman"/>
              </a:rPr>
              <a:t> </a:t>
            </a:r>
            <a:r>
              <a:rPr lang="en-US" sz="2800" b="1" dirty="0">
                <a:solidFill>
                  <a:schemeClr val="tx2"/>
                </a:solidFill>
                <a:latin typeface="Gill Sans MT" panose="020B0502020104020203" pitchFamily="34" charset="77"/>
                <a:cs typeface="Times New Roman"/>
              </a:rPr>
              <a:t>GDPR</a:t>
            </a:r>
            <a:r>
              <a:rPr lang="en-US" sz="2800" b="1" spc="5" dirty="0">
                <a:solidFill>
                  <a:schemeClr val="tx2"/>
                </a:solidFill>
                <a:latin typeface="Gill Sans MT" panose="020B0502020104020203" pitchFamily="34" charset="77"/>
                <a:cs typeface="Times New Roman"/>
              </a:rPr>
              <a:t> </a:t>
            </a:r>
            <a:r>
              <a:rPr lang="en-US" sz="2800" b="1" spc="-5" dirty="0">
                <a:solidFill>
                  <a:schemeClr val="tx2"/>
                </a:solidFill>
                <a:latin typeface="Gill Sans MT" panose="020B0502020104020203" pitchFamily="34" charset="77"/>
                <a:cs typeface="Times New Roman"/>
              </a:rPr>
              <a:t>Toolkit</a:t>
            </a:r>
            <a:endParaRPr lang="en-US" sz="2800" b="1" dirty="0">
              <a:solidFill>
                <a:schemeClr val="tx2"/>
              </a:solidFill>
              <a:latin typeface="Gill Sans MT" panose="020B0502020104020203" pitchFamily="34" charset="77"/>
              <a:cs typeface="Times New Roman"/>
            </a:endParaRPr>
          </a:p>
          <a:p>
            <a:pPr marL="241300">
              <a:lnSpc>
                <a:spcPct val="150000"/>
              </a:lnSpc>
              <a:spcBef>
                <a:spcPts val="575"/>
              </a:spcBef>
            </a:pPr>
            <a:r>
              <a:rPr lang="en-US" sz="2800" dirty="0">
                <a:solidFill>
                  <a:schemeClr val="tx2"/>
                </a:solidFill>
                <a:latin typeface="Gill Sans MT" panose="020B0502020104020203" pitchFamily="34" charset="77"/>
                <a:cs typeface="Times New Roman"/>
              </a:rPr>
              <a:t>(</a:t>
            </a:r>
            <a:r>
              <a:rPr lang="en-US" sz="2800" u="sng" dirty="0">
                <a:solidFill>
                  <a:schemeClr val="tx2"/>
                </a:solidFill>
                <a:uFill>
                  <a:solidFill>
                    <a:srgbClr val="0462C1"/>
                  </a:solidFill>
                </a:uFill>
                <a:latin typeface="Gill Sans MT" panose="020B0502020104020203" pitchFamily="34" charset="77"/>
                <a:cs typeface="Times New Roman"/>
                <a:hlinkClick r:id="rId2">
                  <a:extLst>
                    <a:ext uri="{A12FA001-AC4F-418D-AE19-62706E023703}">
                      <ahyp:hlinkClr xmlns:ahyp="http://schemas.microsoft.com/office/drawing/2018/hyperlinkcolor" val="tx"/>
                    </a:ext>
                  </a:extLst>
                </a:hlinkClick>
              </a:rPr>
              <a:t>https://www.cnil.fr/en/gdpr-toolkit):</a:t>
            </a:r>
            <a:endParaRPr lang="en-US" sz="2800" dirty="0">
              <a:solidFill>
                <a:schemeClr val="tx2"/>
              </a:solidFill>
              <a:latin typeface="Gill Sans MT" panose="020B0502020104020203" pitchFamily="34" charset="77"/>
              <a:cs typeface="Times New Roman"/>
            </a:endParaRPr>
          </a:p>
          <a:p>
            <a:pPr marL="241300">
              <a:lnSpc>
                <a:spcPct val="150000"/>
              </a:lnSpc>
            </a:pPr>
            <a:r>
              <a:rPr lang="en-US" sz="2800" b="1" spc="-20" dirty="0">
                <a:latin typeface="Gill Sans MT" panose="020B0502020104020203" pitchFamily="34" charset="77"/>
                <a:cs typeface="Times New Roman"/>
              </a:rPr>
              <a:t>Background</a:t>
            </a:r>
            <a:r>
              <a:rPr lang="en-US" sz="2800" spc="-20" dirty="0">
                <a:latin typeface="Gill Sans MT" panose="020B0502020104020203" pitchFamily="34" charset="77"/>
                <a:cs typeface="Times New Roman"/>
              </a:rPr>
              <a:t>:</a:t>
            </a:r>
            <a:endParaRPr lang="en-US" sz="2800" dirty="0">
              <a:latin typeface="Gill Sans MT" panose="020B0502020104020203" pitchFamily="34" charset="77"/>
              <a:cs typeface="Times New Roman"/>
            </a:endParaRPr>
          </a:p>
          <a:p>
            <a:pPr marL="241300" marR="7620" indent="38100" algn="just">
              <a:lnSpc>
                <a:spcPct val="150000"/>
              </a:lnSpc>
            </a:pPr>
            <a:r>
              <a:rPr lang="en-US" sz="2800" spc="-15" dirty="0" err="1">
                <a:latin typeface="Gill Sans MT" panose="020B0502020104020203" pitchFamily="34" charset="77"/>
                <a:cs typeface="Times New Roman"/>
              </a:rPr>
              <a:t>CNIL</a:t>
            </a:r>
            <a:r>
              <a:rPr lang="en-US" sz="2800" spc="-1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 </a:t>
            </a:r>
            <a:r>
              <a:rPr lang="en-US" sz="2800" spc="-10" dirty="0">
                <a:latin typeface="Gill Sans MT" panose="020B0502020104020203" pitchFamily="34" charset="77"/>
                <a:cs typeface="Times New Roman"/>
              </a:rPr>
              <a:t>French </a:t>
            </a:r>
            <a:r>
              <a:rPr lang="en-US" sz="2800" spc="-20"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25" dirty="0">
                <a:latin typeface="Gill Sans MT" panose="020B0502020104020203" pitchFamily="34" charset="77"/>
                <a:cs typeface="Times New Roman"/>
              </a:rPr>
              <a:t>authority, </a:t>
            </a:r>
            <a:r>
              <a:rPr lang="en-US" sz="2800" spc="-20" dirty="0">
                <a:latin typeface="Gill Sans MT" panose="020B0502020104020203" pitchFamily="34" charset="77"/>
                <a:cs typeface="Times New Roman"/>
              </a:rPr>
              <a:t>offers </a:t>
            </a:r>
            <a:r>
              <a:rPr lang="en-US" sz="2800" spc="-50" dirty="0">
                <a:latin typeface="Gill Sans MT" panose="020B0502020104020203" pitchFamily="34" charset="77"/>
                <a:cs typeface="Times New Roman"/>
              </a:rPr>
              <a:t>a</a:t>
            </a:r>
            <a:r>
              <a:rPr lang="en-US" sz="2800" spc="-4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GDPR </a:t>
            </a:r>
            <a:r>
              <a:rPr lang="en-US" sz="2800" dirty="0">
                <a:latin typeface="Gill Sans MT" panose="020B0502020104020203" pitchFamily="34" charset="77"/>
                <a:cs typeface="Times New Roman"/>
              </a:rPr>
              <a:t>that </a:t>
            </a:r>
            <a:r>
              <a:rPr lang="en-US" sz="2800" spc="-45" dirty="0">
                <a:latin typeface="Gill Sans MT" panose="020B0502020104020203" pitchFamily="34" charset="77"/>
                <a:cs typeface="Times New Roman"/>
              </a:rPr>
              <a:t>is freely </a:t>
            </a:r>
            <a:r>
              <a:rPr lang="en-US" sz="2800" spc="-40" dirty="0">
                <a:latin typeface="Gill Sans MT" panose="020B0502020104020203" pitchFamily="34" charset="77"/>
                <a:cs typeface="Times New Roman"/>
              </a:rPr>
              <a:t>accessible </a:t>
            </a:r>
            <a:r>
              <a:rPr lang="en-US" sz="2800" spc="-20" dirty="0">
                <a:latin typeface="Gill Sans MT" panose="020B0502020104020203" pitchFamily="34" charset="77"/>
                <a:cs typeface="Times New Roman"/>
              </a:rPr>
              <a:t>and </a:t>
            </a:r>
            <a:r>
              <a:rPr lang="en-US" sz="2800" spc="-15" dirty="0">
                <a:latin typeface="Gill Sans MT" panose="020B0502020104020203" pitchFamily="34" charset="77"/>
                <a:cs typeface="Times New Roman"/>
              </a:rPr>
              <a:t>contains</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templates</a:t>
            </a:r>
            <a:r>
              <a:rPr lang="en-US" sz="2800" spc="-15" dirty="0">
                <a:latin typeface="Gill Sans MT" panose="020B0502020104020203" pitchFamily="34" charset="77"/>
                <a:cs typeface="Times New Roman"/>
              </a:rPr>
              <a:t> </a:t>
            </a:r>
            <a:r>
              <a:rPr lang="en-US" sz="2800" dirty="0">
                <a:latin typeface="Gill Sans MT" panose="020B0502020104020203" pitchFamily="34" charset="77"/>
                <a:cs typeface="Times New Roman"/>
              </a:rPr>
              <a:t>that</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can</a:t>
            </a:r>
            <a:r>
              <a:rPr lang="en-US" sz="2800" spc="-2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be</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downloaded.</a:t>
            </a:r>
            <a:r>
              <a:rPr lang="en-US" sz="2800" spc="-2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It</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provides</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resources</a:t>
            </a:r>
            <a:r>
              <a:rPr lang="en-US" sz="2800" spc="-2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1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guidance</a:t>
            </a:r>
            <a:r>
              <a:rPr lang="en-US" sz="2800" spc="-30" dirty="0">
                <a:latin typeface="Gill Sans MT" panose="020B0502020104020203" pitchFamily="34" charset="77"/>
                <a:cs typeface="Times New Roman"/>
              </a:rPr>
              <a:t> </a:t>
            </a:r>
            <a:r>
              <a:rPr lang="en-US" sz="2800" dirty="0">
                <a:latin typeface="Gill Sans MT" panose="020B0502020104020203" pitchFamily="34" charset="77"/>
                <a:cs typeface="Times New Roman"/>
              </a:rPr>
              <a:t>for </a:t>
            </a:r>
            <a:r>
              <a:rPr lang="en-US" sz="2800" spc="-25" dirty="0">
                <a:latin typeface="Gill Sans MT" panose="020B0502020104020203" pitchFamily="34" charset="77"/>
                <a:cs typeface="Times New Roman"/>
              </a:rPr>
              <a:t>organizations</a:t>
            </a:r>
            <a:r>
              <a:rPr lang="en-US" sz="2800" spc="-2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complying</a:t>
            </a:r>
            <a:r>
              <a:rPr lang="en-US" sz="2800" spc="-30" dirty="0">
                <a:latin typeface="Gill Sans MT" panose="020B0502020104020203" pitchFamily="34" charset="77"/>
                <a:cs typeface="Times New Roman"/>
              </a:rPr>
              <a:t> with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GDPR</a:t>
            </a:r>
            <a:r>
              <a:rPr lang="en-US" sz="2800" spc="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framework.</a:t>
            </a:r>
            <a:r>
              <a:rPr lang="en-US" sz="2800" spc="-2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There</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are</a:t>
            </a:r>
            <a:r>
              <a:rPr lang="en-US" sz="2800" spc="-2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four</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modules</a:t>
            </a:r>
            <a:r>
              <a:rPr lang="en-US" sz="2800" spc="-1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namely</a:t>
            </a:r>
            <a:r>
              <a:rPr lang="en-US" sz="2800" spc="-35" dirty="0">
                <a:latin typeface="Gill Sans MT" panose="020B0502020104020203" pitchFamily="34" charset="77"/>
                <a:cs typeface="Times New Roman"/>
              </a:rPr>
              <a:t> </a:t>
            </a:r>
            <a:r>
              <a:rPr lang="en-US" sz="2800" spc="-55" dirty="0">
                <a:latin typeface="Gill Sans MT" panose="020B0502020104020203" pitchFamily="34" charset="77"/>
                <a:cs typeface="Times New Roman"/>
              </a:rPr>
              <a:t>“My </a:t>
            </a:r>
            <a:r>
              <a:rPr lang="en-US" sz="2800" spc="-5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Compliance</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Tools”,</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Tools”,</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“Topics”</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the</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a:t>
            </a:r>
            <a:r>
              <a:rPr lang="en-US" sz="2800" spc="-5" dirty="0" err="1">
                <a:latin typeface="Gill Sans MT" panose="020B0502020104020203" pitchFamily="34" charset="77"/>
                <a:cs typeface="Times New Roman"/>
              </a:rPr>
              <a:t>CNIL</a:t>
            </a:r>
            <a:r>
              <a:rPr lang="en-US" sz="2800" spc="-5" dirty="0">
                <a:latin typeface="Gill Sans MT" panose="020B0502020104020203" pitchFamily="34" charset="77"/>
                <a:cs typeface="Times New Roman"/>
              </a:rPr>
              <a:t>”</a:t>
            </a:r>
            <a:endParaRPr lang="en-US" sz="2800" dirty="0">
              <a:latin typeface="Gill Sans MT" panose="020B0502020104020203" pitchFamily="34" charset="77"/>
              <a:cs typeface="Times New Roman"/>
            </a:endParaRPr>
          </a:p>
          <a:p>
            <a:pPr>
              <a:lnSpc>
                <a:spcPct val="150000"/>
              </a:lnSpc>
            </a:pPr>
            <a:endParaRPr lang="en-US" sz="2800" dirty="0">
              <a:latin typeface="Gill Sans MT" panose="020B0502020104020203" pitchFamily="34" charset="77"/>
              <a:cs typeface="Times New Roman"/>
            </a:endParaRPr>
          </a:p>
          <a:p>
            <a:pPr marL="241300">
              <a:lnSpc>
                <a:spcPct val="150000"/>
              </a:lnSpc>
              <a:spcBef>
                <a:spcPts val="1125"/>
              </a:spcBef>
            </a:pPr>
            <a:r>
              <a:rPr lang="en-US" sz="2800" b="1" spc="30" dirty="0">
                <a:latin typeface="Gill Sans MT" panose="020B0502020104020203" pitchFamily="34" charset="77"/>
                <a:cs typeface="Times New Roman"/>
              </a:rPr>
              <a:t>How</a:t>
            </a:r>
            <a:r>
              <a:rPr lang="en-US" sz="2800" b="1" spc="-5" dirty="0">
                <a:latin typeface="Gill Sans MT" panose="020B0502020104020203" pitchFamily="34" charset="77"/>
                <a:cs typeface="Times New Roman"/>
              </a:rPr>
              <a:t> </a:t>
            </a:r>
            <a:r>
              <a:rPr lang="en-US" sz="2800" b="1" dirty="0">
                <a:latin typeface="Gill Sans MT" panose="020B0502020104020203" pitchFamily="34" charset="77"/>
                <a:cs typeface="Times New Roman"/>
              </a:rPr>
              <a:t>to</a:t>
            </a:r>
            <a:r>
              <a:rPr lang="en-US" sz="2800" b="1" spc="-5" dirty="0">
                <a:latin typeface="Gill Sans MT" panose="020B0502020104020203" pitchFamily="34" charset="77"/>
                <a:cs typeface="Times New Roman"/>
              </a:rPr>
              <a:t> </a:t>
            </a:r>
            <a:r>
              <a:rPr lang="en-US" sz="2800" b="1" spc="-15" dirty="0">
                <a:latin typeface="Gill Sans MT" panose="020B0502020104020203" pitchFamily="34" charset="77"/>
                <a:cs typeface="Times New Roman"/>
              </a:rPr>
              <a:t>Explore</a:t>
            </a:r>
            <a:r>
              <a:rPr lang="en-US" sz="2800" b="1" spc="10" dirty="0">
                <a:latin typeface="Gill Sans MT" panose="020B0502020104020203" pitchFamily="34" charset="77"/>
                <a:cs typeface="Times New Roman"/>
              </a:rPr>
              <a:t> </a:t>
            </a:r>
            <a:r>
              <a:rPr lang="en-US" sz="2800" b="1" spc="-50" dirty="0">
                <a:latin typeface="Gill Sans MT" panose="020B0502020104020203" pitchFamily="34" charset="77"/>
                <a:cs typeface="Times New Roman"/>
              </a:rPr>
              <a:t>for</a:t>
            </a:r>
            <a:r>
              <a:rPr lang="en-US" sz="2800" b="1" spc="-10" dirty="0">
                <a:latin typeface="Gill Sans MT" panose="020B0502020104020203" pitchFamily="34" charset="77"/>
                <a:cs typeface="Times New Roman"/>
              </a:rPr>
              <a:t> </a:t>
            </a:r>
            <a:r>
              <a:rPr lang="en-US" sz="2800" b="1" spc="-25" dirty="0">
                <a:latin typeface="Gill Sans MT" panose="020B0502020104020203" pitchFamily="34" charset="77"/>
                <a:cs typeface="Times New Roman"/>
              </a:rPr>
              <a:t>More</a:t>
            </a:r>
            <a:r>
              <a:rPr lang="en-US" sz="2800" b="1" dirty="0">
                <a:latin typeface="Gill Sans MT" panose="020B0502020104020203" pitchFamily="34" charset="77"/>
                <a:cs typeface="Times New Roman"/>
              </a:rPr>
              <a:t> </a:t>
            </a:r>
            <a:r>
              <a:rPr lang="en-US" sz="2800" b="1" spc="-10" dirty="0">
                <a:latin typeface="Gill Sans MT" panose="020B0502020104020203" pitchFamily="34" charset="77"/>
                <a:cs typeface="Times New Roman"/>
              </a:rPr>
              <a:t>Templates:</a:t>
            </a:r>
            <a:endParaRPr lang="en-US" sz="2800" b="1" dirty="0">
              <a:latin typeface="Gill Sans MT" panose="020B0502020104020203" pitchFamily="34" charset="77"/>
              <a:cs typeface="Times New Roman"/>
            </a:endParaRPr>
          </a:p>
          <a:p>
            <a:pPr marL="469265" lvl="1" indent="-228600">
              <a:lnSpc>
                <a:spcPct val="150000"/>
              </a:lnSpc>
              <a:spcBef>
                <a:spcPts val="610"/>
              </a:spcBef>
              <a:buFont typeface="Wingdings"/>
              <a:buChar char=""/>
              <a:tabLst>
                <a:tab pos="469265" algn="l"/>
                <a:tab pos="469900" algn="l"/>
              </a:tabLst>
            </a:pPr>
            <a:r>
              <a:rPr lang="en-US" sz="2800" spc="-40" dirty="0">
                <a:latin typeface="Gill Sans MT" panose="020B0502020104020203" pitchFamily="34" charset="77"/>
                <a:cs typeface="Times New Roman"/>
              </a:rPr>
              <a:t>Visit</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provided</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link</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access</a:t>
            </a:r>
            <a:r>
              <a:rPr lang="en-US" sz="2800" spc="-5" dirty="0">
                <a:latin typeface="Gill Sans MT" panose="020B0502020104020203" pitchFamily="34" charset="77"/>
                <a:cs typeface="Times New Roman"/>
              </a:rPr>
              <a:t> </a:t>
            </a:r>
            <a:r>
              <a:rPr lang="en-US" sz="2800" spc="-10" dirty="0" err="1">
                <a:latin typeface="Gill Sans MT" panose="020B0502020104020203" pitchFamily="34" charset="77"/>
                <a:cs typeface="Times New Roman"/>
              </a:rPr>
              <a:t>CNIL's</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GDPR</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Toolkit.</a:t>
            </a:r>
            <a:endParaRPr lang="en-US" sz="2800" dirty="0">
              <a:latin typeface="Gill Sans MT" panose="020B0502020104020203" pitchFamily="34" charset="77"/>
              <a:cs typeface="Times New Roman"/>
            </a:endParaRPr>
          </a:p>
          <a:p>
            <a:pPr marL="469265" lvl="1" indent="-228600">
              <a:lnSpc>
                <a:spcPct val="150000"/>
              </a:lnSpc>
              <a:spcBef>
                <a:spcPts val="640"/>
              </a:spcBef>
              <a:buFont typeface="Wingdings"/>
              <a:buChar char=""/>
              <a:tabLst>
                <a:tab pos="469265" algn="l"/>
                <a:tab pos="469900" algn="l"/>
              </a:tabLst>
            </a:pPr>
            <a:r>
              <a:rPr lang="en-US" sz="2800" spc="-20" dirty="0">
                <a:latin typeface="Gill Sans MT" panose="020B0502020104020203" pitchFamily="34" charset="77"/>
                <a:cs typeface="Times New Roman"/>
              </a:rPr>
              <a:t>Look</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for</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sections</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related</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templates,</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model</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documents,</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or</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practical</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guides.</a:t>
            </a:r>
            <a:endParaRPr lang="en-US" sz="2800" dirty="0">
              <a:latin typeface="Gill Sans MT" panose="020B0502020104020203" pitchFamily="34" charset="77"/>
              <a:cs typeface="Times New Roman"/>
            </a:endParaRPr>
          </a:p>
          <a:p>
            <a:pPr marL="469265" lvl="1" indent="-228600">
              <a:lnSpc>
                <a:spcPct val="150000"/>
              </a:lnSpc>
              <a:spcBef>
                <a:spcPts val="620"/>
              </a:spcBef>
              <a:buFont typeface="Wingdings"/>
              <a:buChar char=""/>
              <a:tabLst>
                <a:tab pos="469265" algn="l"/>
                <a:tab pos="469900" algn="l"/>
              </a:tabLst>
            </a:pPr>
            <a:r>
              <a:rPr lang="en-US" sz="2800" spc="-5" dirty="0" err="1">
                <a:latin typeface="Gill Sans MT" panose="020B0502020104020203" pitchFamily="34" charset="77"/>
                <a:cs typeface="Times New Roman"/>
              </a:rPr>
              <a:t>CNIL</a:t>
            </a:r>
            <a:r>
              <a:rPr lang="en-US" sz="2800" spc="-5" dirty="0">
                <a:latin typeface="Gill Sans MT" panose="020B0502020104020203" pitchFamily="34" charset="77"/>
                <a:cs typeface="Times New Roman"/>
              </a:rPr>
              <a:t> </a:t>
            </a:r>
            <a:r>
              <a:rPr lang="en-US" sz="2800" spc="-55" dirty="0">
                <a:latin typeface="Gill Sans MT" panose="020B0502020104020203" pitchFamily="34" charset="77"/>
                <a:cs typeface="Times New Roman"/>
              </a:rPr>
              <a:t>may</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provide</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templates</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resources</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specific</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GDPR</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compliance</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requirements</a:t>
            </a:r>
            <a:endParaRPr lang="en-US" sz="2800" dirty="0">
              <a:latin typeface="Gill Sans MT" panose="020B0502020104020203" pitchFamily="34" charset="77"/>
              <a:cs typeface="Times New Roman"/>
            </a:endParaRPr>
          </a:p>
          <a:p>
            <a:pPr lvl="1">
              <a:lnSpc>
                <a:spcPct val="150000"/>
              </a:lnSpc>
              <a:buFont typeface="Wingdings"/>
              <a:buChar char=""/>
            </a:pP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976312" y="396875"/>
            <a:ext cx="164592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Other sources to explore for Data Protection Templates</a:t>
            </a:r>
          </a:p>
        </p:txBody>
      </p:sp>
      <p:cxnSp>
        <p:nvCxnSpPr>
          <p:cNvPr id="3" name="Straight Connector 2">
            <a:extLst>
              <a:ext uri="{FF2B5EF4-FFF2-40B4-BE49-F238E27FC236}">
                <a16:creationId xmlns:a16="http://schemas.microsoft.com/office/drawing/2014/main" id="{297C09A9-5D23-6C4C-18CB-81B64D39CE90}"/>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92CF65F4-CB44-9E8A-4FF5-44E113F7E0CC}"/>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71</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239A017B-F472-4576-D28C-558F718AB97B}"/>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5384930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2" y="1311275"/>
            <a:ext cx="17678399" cy="8736109"/>
          </a:xfrm>
          <a:prstGeom prst="rect">
            <a:avLst/>
          </a:prstGeom>
        </p:spPr>
        <p:txBody>
          <a:bodyPr vert="horz" wrap="square" lIns="0" tIns="12065" rIns="0" bIns="0" rtlCol="0">
            <a:spAutoFit/>
          </a:bodyPr>
          <a:lstStyle/>
          <a:p>
            <a:pPr marL="12700" marR="2214245">
              <a:lnSpc>
                <a:spcPct val="150000"/>
              </a:lnSpc>
              <a:spcBef>
                <a:spcPts val="100"/>
              </a:spcBef>
              <a:tabLst>
                <a:tab pos="241300" algn="l"/>
              </a:tabLst>
            </a:pPr>
            <a:r>
              <a:rPr lang="en-US" sz="2800" b="1" spc="25" dirty="0">
                <a:solidFill>
                  <a:schemeClr val="tx2"/>
                </a:solidFill>
                <a:latin typeface="Gill Sans MT" panose="020B0502020104020203" pitchFamily="34" charset="77"/>
                <a:cs typeface="Times New Roman"/>
              </a:rPr>
              <a:t>DPO</a:t>
            </a:r>
            <a:r>
              <a:rPr lang="en-US" sz="2800" b="1" spc="-5" dirty="0">
                <a:solidFill>
                  <a:schemeClr val="tx2"/>
                </a:solidFill>
                <a:latin typeface="Gill Sans MT" panose="020B0502020104020203" pitchFamily="34" charset="77"/>
                <a:cs typeface="Times New Roman"/>
              </a:rPr>
              <a:t> </a:t>
            </a:r>
            <a:r>
              <a:rPr lang="en-US" sz="2800" b="1" spc="-30" dirty="0">
                <a:solidFill>
                  <a:schemeClr val="tx2"/>
                </a:solidFill>
                <a:latin typeface="Gill Sans MT" panose="020B0502020104020203" pitchFamily="34" charset="77"/>
                <a:cs typeface="Times New Roman"/>
              </a:rPr>
              <a:t>Centre</a:t>
            </a:r>
            <a:r>
              <a:rPr lang="en-US" sz="2800" b="1" dirty="0">
                <a:solidFill>
                  <a:schemeClr val="tx2"/>
                </a:solidFill>
                <a:latin typeface="Gill Sans MT" panose="020B0502020104020203" pitchFamily="34" charset="77"/>
                <a:cs typeface="Times New Roman"/>
              </a:rPr>
              <a:t> </a:t>
            </a:r>
            <a:r>
              <a:rPr lang="en-US" sz="2800" b="1" spc="-5" dirty="0">
                <a:solidFill>
                  <a:schemeClr val="tx2"/>
                </a:solidFill>
                <a:latin typeface="Gill Sans MT" panose="020B0502020104020203" pitchFamily="34" charset="77"/>
                <a:cs typeface="Times New Roman"/>
              </a:rPr>
              <a:t>GDPR</a:t>
            </a:r>
            <a:r>
              <a:rPr lang="en-US" sz="2800" b="1" dirty="0">
                <a:solidFill>
                  <a:schemeClr val="tx2"/>
                </a:solidFill>
                <a:latin typeface="Gill Sans MT" panose="020B0502020104020203" pitchFamily="34" charset="77"/>
                <a:cs typeface="Times New Roman"/>
              </a:rPr>
              <a:t> </a:t>
            </a:r>
            <a:r>
              <a:rPr lang="en-US" sz="2800" b="1" spc="-5" dirty="0">
                <a:solidFill>
                  <a:schemeClr val="tx2"/>
                </a:solidFill>
                <a:latin typeface="Gill Sans MT" panose="020B0502020104020203" pitchFamily="34" charset="77"/>
                <a:cs typeface="Times New Roman"/>
              </a:rPr>
              <a:t>Toolkit </a:t>
            </a:r>
            <a:r>
              <a:rPr lang="en-US" sz="2800" b="1" dirty="0">
                <a:solidFill>
                  <a:schemeClr val="tx2"/>
                </a:solidFill>
                <a:latin typeface="Gill Sans MT" panose="020B0502020104020203" pitchFamily="34" charset="77"/>
                <a:cs typeface="Times New Roman"/>
              </a:rPr>
              <a:t> </a:t>
            </a:r>
          </a:p>
          <a:p>
            <a:pPr marL="12700" marR="2214245">
              <a:lnSpc>
                <a:spcPct val="150000"/>
              </a:lnSpc>
              <a:spcBef>
                <a:spcPts val="100"/>
              </a:spcBef>
              <a:tabLst>
                <a:tab pos="241300" algn="l"/>
              </a:tabLst>
            </a:pPr>
            <a:r>
              <a:rPr lang="en-US" sz="2800" u="sng" spc="5" dirty="0">
                <a:solidFill>
                  <a:schemeClr val="tx2"/>
                </a:solidFill>
                <a:uFill>
                  <a:solidFill>
                    <a:srgbClr val="0462C1"/>
                  </a:solidFill>
                </a:uFill>
                <a:latin typeface="Gill Sans MT" panose="020B0502020104020203" pitchFamily="34" charset="77"/>
                <a:cs typeface="Times New Roman"/>
              </a:rPr>
              <a:t>(https</a:t>
            </a:r>
            <a:r>
              <a:rPr lang="en-US" sz="2800" u="sng" spc="5" dirty="0">
                <a:solidFill>
                  <a:schemeClr val="tx2"/>
                </a:solidFill>
                <a:uFill>
                  <a:solidFill>
                    <a:srgbClr val="0462C1"/>
                  </a:solidFill>
                </a:uFill>
                <a:latin typeface="Gill Sans MT" panose="020B0502020104020203" pitchFamily="34" charset="77"/>
                <a:cs typeface="Times New Roman"/>
                <a:hlinkClick r:id="rId2">
                  <a:extLst>
                    <a:ext uri="{A12FA001-AC4F-418D-AE19-62706E023703}">
                      <ahyp:hlinkClr xmlns:ahyp="http://schemas.microsoft.com/office/drawing/2018/hyperlinkcolor" val="tx"/>
                    </a:ext>
                  </a:extLst>
                </a:hlinkClick>
              </a:rPr>
              <a:t>://w</a:t>
            </a:r>
            <a:r>
              <a:rPr lang="en-US" sz="2800" u="sng" spc="5" dirty="0">
                <a:solidFill>
                  <a:schemeClr val="tx2"/>
                </a:solidFill>
                <a:uFill>
                  <a:solidFill>
                    <a:srgbClr val="0462C1"/>
                  </a:solidFill>
                </a:uFill>
                <a:latin typeface="Gill Sans MT" panose="020B0502020104020203" pitchFamily="34" charset="77"/>
                <a:cs typeface="Times New Roman"/>
              </a:rPr>
              <a:t>ww</a:t>
            </a:r>
            <a:r>
              <a:rPr lang="en-US" sz="2800" u="sng" spc="5" dirty="0">
                <a:solidFill>
                  <a:schemeClr val="tx2"/>
                </a:solidFill>
                <a:uFill>
                  <a:solidFill>
                    <a:srgbClr val="0462C1"/>
                  </a:solidFill>
                </a:uFill>
                <a:latin typeface="Gill Sans MT" panose="020B0502020104020203" pitchFamily="34" charset="77"/>
                <a:cs typeface="Times New Roman"/>
                <a:hlinkClick r:id="rId2">
                  <a:extLst>
                    <a:ext uri="{A12FA001-AC4F-418D-AE19-62706E023703}">
                      <ahyp:hlinkClr xmlns:ahyp="http://schemas.microsoft.com/office/drawing/2018/hyperlinkcolor" val="tx"/>
                    </a:ext>
                  </a:extLst>
                </a:hlinkClick>
              </a:rPr>
              <a:t>.dpocentre.com/resource</a:t>
            </a:r>
            <a:r>
              <a:rPr lang="en-US" sz="2800" u="sng" spc="5" dirty="0">
                <a:solidFill>
                  <a:schemeClr val="tx2"/>
                </a:solidFill>
                <a:uFill>
                  <a:solidFill>
                    <a:srgbClr val="0462C1"/>
                  </a:solidFill>
                </a:uFill>
                <a:latin typeface="Gill Sans MT" panose="020B0502020104020203" pitchFamily="34" charset="77"/>
                <a:cs typeface="Times New Roman"/>
              </a:rPr>
              <a:t>s</a:t>
            </a:r>
            <a:r>
              <a:rPr lang="en-US" sz="2800" u="sng" spc="5" dirty="0">
                <a:solidFill>
                  <a:schemeClr val="tx2"/>
                </a:solidFill>
                <a:uFill>
                  <a:solidFill>
                    <a:srgbClr val="0462C1"/>
                  </a:solidFill>
                </a:uFill>
                <a:latin typeface="Gill Sans MT" panose="020B0502020104020203" pitchFamily="34" charset="77"/>
                <a:cs typeface="Times New Roman"/>
                <a:hlinkClick r:id="rId2">
                  <a:extLst>
                    <a:ext uri="{A12FA001-AC4F-418D-AE19-62706E023703}">
                      <ahyp:hlinkClr xmlns:ahyp="http://schemas.microsoft.com/office/drawing/2018/hyperlinkcolor" val="tx"/>
                    </a:ext>
                  </a:extLst>
                </a:hlinkClick>
              </a:rPr>
              <a:t>/gdpr-toolkit/) </a:t>
            </a:r>
            <a:r>
              <a:rPr lang="en-US" sz="2800" spc="-285" dirty="0">
                <a:solidFill>
                  <a:schemeClr val="tx2"/>
                </a:solidFill>
                <a:latin typeface="Gill Sans MT" panose="020B0502020104020203" pitchFamily="34" charset="77"/>
                <a:cs typeface="Times New Roman"/>
              </a:rPr>
              <a:t> </a:t>
            </a:r>
          </a:p>
          <a:p>
            <a:pPr marL="12700" marR="2214245">
              <a:lnSpc>
                <a:spcPct val="150000"/>
              </a:lnSpc>
              <a:spcBef>
                <a:spcPts val="100"/>
              </a:spcBef>
              <a:tabLst>
                <a:tab pos="241300" algn="l"/>
              </a:tabLst>
            </a:pPr>
            <a:r>
              <a:rPr lang="en-US" sz="2800" b="1" spc="-20" dirty="0">
                <a:latin typeface="Gill Sans MT" panose="020B0502020104020203" pitchFamily="34" charset="77"/>
                <a:cs typeface="Times New Roman"/>
              </a:rPr>
              <a:t>Background:</a:t>
            </a:r>
            <a:endParaRPr lang="en-US" sz="2800" b="1" dirty="0">
              <a:latin typeface="Gill Sans MT" panose="020B0502020104020203" pitchFamily="34" charset="77"/>
              <a:cs typeface="Times New Roman"/>
            </a:endParaRPr>
          </a:p>
          <a:p>
            <a:pPr marL="241300" marR="5080" algn="just">
              <a:lnSpc>
                <a:spcPct val="150000"/>
              </a:lnSpc>
              <a:spcBef>
                <a:spcPts val="150"/>
              </a:spcBef>
            </a:pPr>
            <a:r>
              <a:rPr lang="en-US" sz="2800" spc="-15" dirty="0">
                <a:latin typeface="Gill Sans MT" panose="020B0502020104020203" pitchFamily="34" charset="77"/>
                <a:cs typeface="Times New Roman"/>
              </a:rPr>
              <a:t>The</a:t>
            </a:r>
            <a:r>
              <a:rPr lang="en-US" sz="2800" spc="-3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DPO</a:t>
            </a:r>
            <a:r>
              <a:rPr lang="en-US" sz="2800" spc="-3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Centre</a:t>
            </a:r>
            <a:r>
              <a:rPr lang="en-US" sz="2800" spc="-3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is</a:t>
            </a:r>
            <a:r>
              <a:rPr lang="en-US" sz="2800" spc="-50" dirty="0">
                <a:latin typeface="Gill Sans MT" panose="020B0502020104020203" pitchFamily="34" charset="77"/>
                <a:cs typeface="Times New Roman"/>
              </a:rPr>
              <a:t> a</a:t>
            </a:r>
            <a:r>
              <a:rPr lang="en-US" sz="2800" spc="-3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data</a:t>
            </a:r>
            <a:r>
              <a:rPr lang="en-US" sz="2800" spc="-4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3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consultancy</a:t>
            </a:r>
            <a:r>
              <a:rPr lang="en-US" sz="2800" spc="-4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firm</a:t>
            </a:r>
            <a:r>
              <a:rPr lang="en-US" sz="2800" spc="-30" dirty="0">
                <a:latin typeface="Gill Sans MT" panose="020B0502020104020203" pitchFamily="34" charset="77"/>
                <a:cs typeface="Times New Roman"/>
              </a:rPr>
              <a:t> </a:t>
            </a:r>
            <a:r>
              <a:rPr lang="en-US" sz="2800" dirty="0">
                <a:latin typeface="Gill Sans MT" panose="020B0502020104020203" pitchFamily="34" charset="77"/>
                <a:cs typeface="Times New Roman"/>
              </a:rPr>
              <a:t>that</a:t>
            </a:r>
            <a:r>
              <a:rPr lang="en-US" sz="2800" spc="-3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provides</a:t>
            </a:r>
            <a:r>
              <a:rPr lang="en-US" sz="2800" spc="-35" dirty="0">
                <a:latin typeface="Gill Sans MT" panose="020B0502020104020203" pitchFamily="34" charset="77"/>
                <a:cs typeface="Times New Roman"/>
              </a:rPr>
              <a:t> services </a:t>
            </a:r>
            <a:r>
              <a:rPr lang="en-US" sz="2800" spc="-25" dirty="0">
                <a:latin typeface="Gill Sans MT" panose="020B0502020104020203" pitchFamily="34" charset="77"/>
                <a:cs typeface="Times New Roman"/>
              </a:rPr>
              <a:t>related</a:t>
            </a:r>
            <a:r>
              <a:rPr lang="en-US" sz="2800" spc="-3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3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GDPR </a:t>
            </a:r>
            <a:r>
              <a:rPr lang="en-US" sz="2800" spc="-28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compliance. </a:t>
            </a:r>
            <a:r>
              <a:rPr lang="en-US" sz="2800" spc="-20" dirty="0">
                <a:latin typeface="Gill Sans MT" panose="020B0502020104020203" pitchFamily="34" charset="77"/>
                <a:cs typeface="Times New Roman"/>
              </a:rPr>
              <a:t>Their </a:t>
            </a:r>
            <a:r>
              <a:rPr lang="en-US" sz="2800" spc="15" dirty="0">
                <a:latin typeface="Gill Sans MT" panose="020B0502020104020203" pitchFamily="34" charset="77"/>
                <a:cs typeface="Times New Roman"/>
              </a:rPr>
              <a:t>GDPR </a:t>
            </a:r>
            <a:r>
              <a:rPr lang="en-US" sz="2800" spc="-20" dirty="0">
                <a:latin typeface="Gill Sans MT" panose="020B0502020104020203" pitchFamily="34" charset="77"/>
                <a:cs typeface="Times New Roman"/>
              </a:rPr>
              <a:t>Toolkit </a:t>
            </a:r>
            <a:r>
              <a:rPr lang="en-US" sz="2800" spc="-45" dirty="0">
                <a:latin typeface="Gill Sans MT" panose="020B0502020104020203" pitchFamily="34" charset="77"/>
                <a:cs typeface="Times New Roman"/>
              </a:rPr>
              <a:t>is </a:t>
            </a:r>
            <a:r>
              <a:rPr lang="en-US" sz="2800" spc="-50" dirty="0">
                <a:latin typeface="Gill Sans MT" panose="020B0502020104020203" pitchFamily="34" charset="77"/>
                <a:cs typeface="Times New Roman"/>
              </a:rPr>
              <a:t>a </a:t>
            </a:r>
            <a:r>
              <a:rPr lang="en-US" sz="2800" spc="-25" dirty="0">
                <a:latin typeface="Gill Sans MT" panose="020B0502020104020203" pitchFamily="34" charset="77"/>
                <a:cs typeface="Times New Roman"/>
              </a:rPr>
              <a:t>collection </a:t>
            </a:r>
            <a:r>
              <a:rPr lang="en-US" sz="2800" spc="-5" dirty="0">
                <a:latin typeface="Gill Sans MT" panose="020B0502020104020203" pitchFamily="34" charset="77"/>
                <a:cs typeface="Times New Roman"/>
              </a:rPr>
              <a:t>of </a:t>
            </a:r>
            <a:r>
              <a:rPr lang="en-US" sz="2800" spc="-25" dirty="0">
                <a:latin typeface="Gill Sans MT" panose="020B0502020104020203" pitchFamily="34" charset="77"/>
                <a:cs typeface="Times New Roman"/>
              </a:rPr>
              <a:t>resources, </a:t>
            </a:r>
            <a:r>
              <a:rPr lang="en-US" sz="2800" spc="-20" dirty="0">
                <a:latin typeface="Gill Sans MT" panose="020B0502020104020203" pitchFamily="34" charset="77"/>
                <a:cs typeface="Times New Roman"/>
              </a:rPr>
              <a:t>templates, </a:t>
            </a:r>
            <a:r>
              <a:rPr lang="en-US" sz="2800" spc="-15" dirty="0">
                <a:latin typeface="Gill Sans MT" panose="020B0502020104020203" pitchFamily="34" charset="77"/>
                <a:cs typeface="Times New Roman"/>
              </a:rPr>
              <a:t>and </a:t>
            </a:r>
            <a:r>
              <a:rPr lang="en-US" sz="2800" spc="-35" dirty="0">
                <a:latin typeface="Gill Sans MT" panose="020B0502020104020203" pitchFamily="34" charset="77"/>
                <a:cs typeface="Times New Roman"/>
              </a:rPr>
              <a:t>guides </a:t>
            </a:r>
            <a:r>
              <a:rPr lang="en-US" sz="2800" spc="-30" dirty="0">
                <a:latin typeface="Gill Sans MT" panose="020B0502020104020203" pitchFamily="34" charset="77"/>
                <a:cs typeface="Times New Roman"/>
              </a:rPr>
              <a:t>designed </a:t>
            </a:r>
            <a:r>
              <a:rPr lang="en-US" sz="2800" spc="10" dirty="0">
                <a:latin typeface="Gill Sans MT" panose="020B0502020104020203" pitchFamily="34" charset="77"/>
                <a:cs typeface="Times New Roman"/>
              </a:rPr>
              <a:t>to</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help</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organizations</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understand</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comply</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with</a:t>
            </a:r>
            <a:r>
              <a:rPr lang="en-US" sz="2800" spc="1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the</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General</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1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Regulation.</a:t>
            </a:r>
            <a:endParaRPr lang="en-US" sz="2800" dirty="0">
              <a:latin typeface="Gill Sans MT" panose="020B0502020104020203" pitchFamily="34" charset="77"/>
              <a:cs typeface="Times New Roman"/>
            </a:endParaRPr>
          </a:p>
          <a:p>
            <a:pPr>
              <a:lnSpc>
                <a:spcPct val="150000"/>
              </a:lnSpc>
            </a:pPr>
            <a:endParaRPr lang="en-US" sz="2800" dirty="0">
              <a:latin typeface="Gill Sans MT" panose="020B0502020104020203" pitchFamily="34" charset="77"/>
              <a:cs typeface="Times New Roman"/>
            </a:endParaRPr>
          </a:p>
          <a:p>
            <a:pPr marL="241300">
              <a:lnSpc>
                <a:spcPct val="150000"/>
              </a:lnSpc>
              <a:spcBef>
                <a:spcPts val="940"/>
              </a:spcBef>
            </a:pPr>
            <a:r>
              <a:rPr lang="en-US" sz="2800" b="1" spc="30" dirty="0">
                <a:latin typeface="Gill Sans MT" panose="020B0502020104020203" pitchFamily="34" charset="77"/>
                <a:cs typeface="Times New Roman"/>
              </a:rPr>
              <a:t>How</a:t>
            </a:r>
            <a:r>
              <a:rPr lang="en-US" sz="2800" b="1" spc="-5" dirty="0">
                <a:latin typeface="Gill Sans MT" panose="020B0502020104020203" pitchFamily="34" charset="77"/>
                <a:cs typeface="Times New Roman"/>
              </a:rPr>
              <a:t> </a:t>
            </a:r>
            <a:r>
              <a:rPr lang="en-US" sz="2800" b="1" dirty="0">
                <a:latin typeface="Gill Sans MT" panose="020B0502020104020203" pitchFamily="34" charset="77"/>
                <a:cs typeface="Times New Roman"/>
              </a:rPr>
              <a:t>to</a:t>
            </a:r>
            <a:r>
              <a:rPr lang="en-US" sz="2800" b="1" spc="-5" dirty="0">
                <a:latin typeface="Gill Sans MT" panose="020B0502020104020203" pitchFamily="34" charset="77"/>
                <a:cs typeface="Times New Roman"/>
              </a:rPr>
              <a:t> </a:t>
            </a:r>
            <a:r>
              <a:rPr lang="en-US" sz="2800" b="1" spc="-15" dirty="0">
                <a:latin typeface="Gill Sans MT" panose="020B0502020104020203" pitchFamily="34" charset="77"/>
                <a:cs typeface="Times New Roman"/>
              </a:rPr>
              <a:t>Explore</a:t>
            </a:r>
            <a:r>
              <a:rPr lang="en-US" sz="2800" b="1" spc="10" dirty="0">
                <a:latin typeface="Gill Sans MT" panose="020B0502020104020203" pitchFamily="34" charset="77"/>
                <a:cs typeface="Times New Roman"/>
              </a:rPr>
              <a:t> </a:t>
            </a:r>
            <a:r>
              <a:rPr lang="en-US" sz="2800" b="1" spc="-50" dirty="0">
                <a:latin typeface="Gill Sans MT" panose="020B0502020104020203" pitchFamily="34" charset="77"/>
                <a:cs typeface="Times New Roman"/>
              </a:rPr>
              <a:t>for</a:t>
            </a:r>
            <a:r>
              <a:rPr lang="en-US" sz="2800" b="1" spc="-10" dirty="0">
                <a:latin typeface="Gill Sans MT" panose="020B0502020104020203" pitchFamily="34" charset="77"/>
                <a:cs typeface="Times New Roman"/>
              </a:rPr>
              <a:t> </a:t>
            </a:r>
            <a:r>
              <a:rPr lang="en-US" sz="2800" b="1" spc="-25" dirty="0">
                <a:latin typeface="Gill Sans MT" panose="020B0502020104020203" pitchFamily="34" charset="77"/>
                <a:cs typeface="Times New Roman"/>
              </a:rPr>
              <a:t>More</a:t>
            </a:r>
            <a:r>
              <a:rPr lang="en-US" sz="2800" b="1" dirty="0">
                <a:latin typeface="Gill Sans MT" panose="020B0502020104020203" pitchFamily="34" charset="77"/>
                <a:cs typeface="Times New Roman"/>
              </a:rPr>
              <a:t> </a:t>
            </a:r>
            <a:r>
              <a:rPr lang="en-US" sz="2800" b="1" spc="-10" dirty="0">
                <a:latin typeface="Gill Sans MT" panose="020B0502020104020203" pitchFamily="34" charset="77"/>
                <a:cs typeface="Times New Roman"/>
              </a:rPr>
              <a:t>Templates:</a:t>
            </a:r>
            <a:endParaRPr lang="en-US" sz="2800" b="1" dirty="0">
              <a:latin typeface="Gill Sans MT" panose="020B0502020104020203" pitchFamily="34" charset="77"/>
              <a:cs typeface="Times New Roman"/>
            </a:endParaRPr>
          </a:p>
          <a:p>
            <a:pPr marL="469265" lvl="1" indent="-228600">
              <a:lnSpc>
                <a:spcPct val="150000"/>
              </a:lnSpc>
              <a:spcBef>
                <a:spcPts val="625"/>
              </a:spcBef>
              <a:buFont typeface="Wingdings"/>
              <a:buChar char=""/>
              <a:tabLst>
                <a:tab pos="469265" algn="l"/>
                <a:tab pos="469900" algn="l"/>
              </a:tabLst>
            </a:pPr>
            <a:r>
              <a:rPr lang="en-US" sz="2800" spc="-40" dirty="0">
                <a:latin typeface="Gill Sans MT" panose="020B0502020104020203" pitchFamily="34" charset="77"/>
                <a:cs typeface="Times New Roman"/>
              </a:rPr>
              <a:t>Visit</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 </a:t>
            </a:r>
            <a:r>
              <a:rPr lang="en-US" sz="2800" spc="-20" dirty="0">
                <a:latin typeface="Gill Sans MT" panose="020B0502020104020203" pitchFamily="34" charset="77"/>
                <a:cs typeface="Times New Roman"/>
              </a:rPr>
              <a:t>provided</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link</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access</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page</a:t>
            </a:r>
            <a:endParaRPr lang="en-US" sz="2800" dirty="0">
              <a:latin typeface="Gill Sans MT" panose="020B0502020104020203" pitchFamily="34" charset="77"/>
              <a:cs typeface="Times New Roman"/>
            </a:endParaRPr>
          </a:p>
          <a:p>
            <a:pPr marL="469265" lvl="1" indent="-228600">
              <a:lnSpc>
                <a:spcPct val="150000"/>
              </a:lnSpc>
              <a:spcBef>
                <a:spcPts val="625"/>
              </a:spcBef>
              <a:buFont typeface="Wingdings"/>
              <a:buChar char=""/>
              <a:tabLst>
                <a:tab pos="469265" algn="l"/>
                <a:tab pos="469900" algn="l"/>
              </a:tabLst>
            </a:pPr>
            <a:r>
              <a:rPr lang="en-US" sz="2800" spc="-20" dirty="0">
                <a:latin typeface="Gill Sans MT" panose="020B0502020104020203" pitchFamily="34" charset="77"/>
                <a:cs typeface="Times New Roman"/>
              </a:rPr>
              <a:t>Provide </a:t>
            </a:r>
            <a:r>
              <a:rPr lang="en-US" sz="2800" spc="-25" dirty="0">
                <a:latin typeface="Gill Sans MT" panose="020B0502020104020203" pitchFamily="34" charset="77"/>
                <a:cs typeface="Times New Roman"/>
              </a:rPr>
              <a:t>registration</a:t>
            </a:r>
            <a:r>
              <a:rPr lang="en-US" sz="2800" spc="-1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details</a:t>
            </a:r>
            <a:endParaRPr lang="en-US" sz="2800" dirty="0">
              <a:latin typeface="Gill Sans MT" panose="020B0502020104020203" pitchFamily="34" charset="77"/>
              <a:cs typeface="Times New Roman"/>
            </a:endParaRPr>
          </a:p>
          <a:p>
            <a:pPr marL="469265" lvl="1" indent="-228600">
              <a:lnSpc>
                <a:spcPct val="150000"/>
              </a:lnSpc>
              <a:spcBef>
                <a:spcPts val="635"/>
              </a:spcBef>
              <a:buFont typeface="Wingdings"/>
              <a:buChar char=""/>
              <a:tabLst>
                <a:tab pos="469265" algn="l"/>
                <a:tab pos="469900" algn="l"/>
              </a:tabLst>
            </a:pPr>
            <a:r>
              <a:rPr lang="en-US" sz="2800" spc="-20" dirty="0">
                <a:latin typeface="Gill Sans MT" panose="020B0502020104020203" pitchFamily="34" charset="77"/>
                <a:cs typeface="Times New Roman"/>
              </a:rPr>
              <a:t>Look</a:t>
            </a:r>
            <a:r>
              <a:rPr lang="en-US" sz="2800" dirty="0">
                <a:latin typeface="Gill Sans MT" panose="020B0502020104020203" pitchFamily="34" charset="77"/>
                <a:cs typeface="Times New Roman"/>
              </a:rPr>
              <a:t> for</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sections</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or</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categories</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related</a:t>
            </a:r>
            <a:r>
              <a:rPr lang="en-US" sz="2800" spc="10" dirty="0">
                <a:latin typeface="Gill Sans MT" panose="020B0502020104020203" pitchFamily="34" charset="77"/>
                <a:cs typeface="Times New Roman"/>
              </a:rPr>
              <a:t> to</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templates,</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resources,</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or</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downloads.</a:t>
            </a:r>
            <a:endParaRPr lang="en-US" sz="2800" dirty="0">
              <a:latin typeface="Gill Sans MT" panose="020B0502020104020203" pitchFamily="34" charset="77"/>
              <a:cs typeface="Times New Roman"/>
            </a:endParaRPr>
          </a:p>
          <a:p>
            <a:pPr marL="469265" marR="8890" lvl="1" indent="-228600" algn="just">
              <a:lnSpc>
                <a:spcPct val="150000"/>
              </a:lnSpc>
              <a:spcBef>
                <a:spcPts val="40"/>
              </a:spcBef>
              <a:buFont typeface="Wingdings"/>
              <a:buChar char=""/>
              <a:tabLst>
                <a:tab pos="469900" algn="l"/>
              </a:tabLst>
            </a:pPr>
            <a:r>
              <a:rPr lang="en-US" sz="2800" spc="-40" dirty="0">
                <a:latin typeface="Gill Sans MT" panose="020B0502020104020203" pitchFamily="34" charset="77"/>
                <a:cs typeface="Times New Roman"/>
              </a:rPr>
              <a:t>Browse </a:t>
            </a:r>
            <a:r>
              <a:rPr lang="en-US" sz="2800" spc="-10" dirty="0">
                <a:latin typeface="Gill Sans MT" panose="020B0502020104020203" pitchFamily="34" charset="77"/>
                <a:cs typeface="Times New Roman"/>
              </a:rPr>
              <a:t>through </a:t>
            </a:r>
            <a:r>
              <a:rPr lang="en-US" sz="2800" spc="-5" dirty="0">
                <a:latin typeface="Gill Sans MT" panose="020B0502020104020203" pitchFamily="34" charset="77"/>
                <a:cs typeface="Times New Roman"/>
              </a:rPr>
              <a:t>the </a:t>
            </a:r>
            <a:r>
              <a:rPr lang="en-US" sz="2800" spc="-45" dirty="0">
                <a:latin typeface="Gill Sans MT" panose="020B0502020104020203" pitchFamily="34" charset="77"/>
                <a:cs typeface="Times New Roman"/>
              </a:rPr>
              <a:t>available </a:t>
            </a:r>
            <a:r>
              <a:rPr lang="en-US" sz="2800" spc="-25" dirty="0">
                <a:latin typeface="Gill Sans MT" panose="020B0502020104020203" pitchFamily="34" charset="77"/>
                <a:cs typeface="Times New Roman"/>
              </a:rPr>
              <a:t>resources </a:t>
            </a:r>
            <a:r>
              <a:rPr lang="en-US" sz="2800" spc="10" dirty="0">
                <a:latin typeface="Gill Sans MT" panose="020B0502020104020203" pitchFamily="34" charset="77"/>
                <a:cs typeface="Times New Roman"/>
              </a:rPr>
              <a:t>to </a:t>
            </a:r>
            <a:r>
              <a:rPr lang="en-US" sz="2800" spc="-15" dirty="0">
                <a:latin typeface="Gill Sans MT" panose="020B0502020104020203" pitchFamily="34" charset="77"/>
                <a:cs typeface="Times New Roman"/>
              </a:rPr>
              <a:t>find </a:t>
            </a:r>
            <a:r>
              <a:rPr lang="en-US" sz="2800" spc="-20" dirty="0">
                <a:latin typeface="Gill Sans MT" panose="020B0502020104020203" pitchFamily="34" charset="77"/>
                <a:cs typeface="Times New Roman"/>
              </a:rPr>
              <a:t>templates </a:t>
            </a:r>
            <a:r>
              <a:rPr lang="en-US" sz="2800" dirty="0">
                <a:latin typeface="Gill Sans MT" panose="020B0502020104020203" pitchFamily="34" charset="77"/>
                <a:cs typeface="Times New Roman"/>
              </a:rPr>
              <a:t>for </a:t>
            </a:r>
            <a:r>
              <a:rPr lang="en-US" sz="2800" spc="-25" dirty="0">
                <a:latin typeface="Gill Sans MT" panose="020B0502020104020203" pitchFamily="34" charset="77"/>
                <a:cs typeface="Times New Roman"/>
              </a:rPr>
              <a:t>various </a:t>
            </a:r>
            <a:r>
              <a:rPr lang="en-US" sz="2800" spc="15" dirty="0">
                <a:latin typeface="Gill Sans MT" panose="020B0502020104020203" pitchFamily="34" charset="77"/>
                <a:cs typeface="Times New Roman"/>
              </a:rPr>
              <a:t>GDPR </a:t>
            </a:r>
            <a:r>
              <a:rPr lang="en-US" sz="2800" spc="-25" dirty="0">
                <a:latin typeface="Gill Sans MT" panose="020B0502020104020203" pitchFamily="34" charset="77"/>
                <a:cs typeface="Times New Roman"/>
              </a:rPr>
              <a:t>compliance </a:t>
            </a:r>
            <a:r>
              <a:rPr lang="en-US" sz="2800" spc="-15" dirty="0">
                <a:latin typeface="Gill Sans MT" panose="020B0502020104020203" pitchFamily="34" charset="77"/>
                <a:cs typeface="Times New Roman"/>
              </a:rPr>
              <a:t>documents, </a:t>
            </a:r>
            <a:r>
              <a:rPr lang="en-US" sz="2800" spc="-20" dirty="0">
                <a:latin typeface="Gill Sans MT" panose="020B0502020104020203" pitchFamily="34" charset="77"/>
                <a:cs typeface="Times New Roman"/>
              </a:rPr>
              <a:t>such </a:t>
            </a:r>
            <a:r>
              <a:rPr lang="en-US" sz="2800" spc="-40" dirty="0">
                <a:latin typeface="Gill Sans MT" panose="020B0502020104020203" pitchFamily="34" charset="77"/>
                <a:cs typeface="Times New Roman"/>
              </a:rPr>
              <a:t>as </a:t>
            </a:r>
            <a:r>
              <a:rPr lang="en-US" sz="2800" spc="-20" dirty="0">
                <a:latin typeface="Gill Sans MT" panose="020B0502020104020203" pitchFamily="34" charset="77"/>
                <a:cs typeface="Times New Roman"/>
              </a:rPr>
              <a:t>data </a:t>
            </a:r>
            <a:r>
              <a:rPr lang="en-US" sz="2800" spc="-25" dirty="0">
                <a:latin typeface="Gill Sans MT" panose="020B0502020104020203" pitchFamily="34" charset="77"/>
                <a:cs typeface="Times New Roman"/>
              </a:rPr>
              <a:t>processing </a:t>
            </a:r>
            <a:r>
              <a:rPr lang="en-US" sz="2800" spc="-20" dirty="0">
                <a:latin typeface="Gill Sans MT" panose="020B0502020104020203" pitchFamily="34" charset="77"/>
                <a:cs typeface="Times New Roman"/>
              </a:rPr>
              <a:t>records, </a:t>
            </a:r>
            <a:r>
              <a:rPr lang="en-US" sz="2800" spc="-10" dirty="0">
                <a:latin typeface="Gill Sans MT" panose="020B0502020104020203" pitchFamily="34" charset="77"/>
                <a:cs typeface="Times New Roman"/>
              </a:rPr>
              <a:t>consent </a:t>
            </a:r>
            <a:r>
              <a:rPr lang="en-US" sz="2800" spc="-15" dirty="0">
                <a:latin typeface="Gill Sans MT" panose="020B0502020104020203" pitchFamily="34" charset="77"/>
                <a:cs typeface="Times New Roman"/>
              </a:rPr>
              <a:t>forms, and </a:t>
            </a:r>
            <a:r>
              <a:rPr lang="en-US" sz="2800" spc="-20"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20" dirty="0">
                <a:latin typeface="Gill Sans MT" panose="020B0502020104020203" pitchFamily="34" charset="77"/>
                <a:cs typeface="Times New Roman"/>
              </a:rPr>
              <a:t>impact </a:t>
            </a:r>
            <a:r>
              <a:rPr lang="en-US" sz="2800" spc="-30" dirty="0">
                <a:latin typeface="Gill Sans MT" panose="020B0502020104020203" pitchFamily="34" charset="77"/>
                <a:cs typeface="Times New Roman"/>
              </a:rPr>
              <a:t>assessments.</a:t>
            </a:r>
            <a:endParaRPr lang="en-US" sz="2800" dirty="0">
              <a:latin typeface="Gill Sans MT" panose="020B0502020104020203" pitchFamily="34" charset="77"/>
              <a:cs typeface="Times New Roman"/>
            </a:endParaRPr>
          </a:p>
        </p:txBody>
      </p:sp>
      <p:sp>
        <p:nvSpPr>
          <p:cNvPr id="7" name="Title 7">
            <a:extLst>
              <a:ext uri="{FF2B5EF4-FFF2-40B4-BE49-F238E27FC236}">
                <a16:creationId xmlns:a16="http://schemas.microsoft.com/office/drawing/2014/main" id="{736C92C9-343D-20A5-A18F-A0217B545EA5}"/>
              </a:ext>
            </a:extLst>
          </p:cNvPr>
          <p:cNvSpPr txBox="1">
            <a:spLocks/>
          </p:cNvSpPr>
          <p:nvPr/>
        </p:nvSpPr>
        <p:spPr>
          <a:xfrm>
            <a:off x="976312" y="396875"/>
            <a:ext cx="16459200" cy="752835"/>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a:spAutoFit/>
          </a:bodyPr>
          <a:lstStyle>
            <a:lvl1pPr>
              <a:defRPr sz="5400" b="0" i="0">
                <a:solidFill>
                  <a:schemeClr val="bg1"/>
                </a:solidFill>
                <a:latin typeface="Gill Sans MT" panose="020B0502020104020203" pitchFamily="34" charset="77"/>
                <a:ea typeface="+mj-ea"/>
                <a:cs typeface="Times New Roman"/>
              </a:defRPr>
            </a:lvl1pPr>
          </a:lstStyle>
          <a:p>
            <a:pPr marL="118745" algn="ctr">
              <a:lnSpc>
                <a:spcPct val="150000"/>
              </a:lnSpc>
              <a:spcBef>
                <a:spcPts val="95"/>
              </a:spcBef>
            </a:pPr>
            <a:r>
              <a:rPr lang="en-US" sz="3600" b="1" kern="0" spc="-25" dirty="0"/>
              <a:t>Other sources to explore for Data Protection Templates</a:t>
            </a:r>
          </a:p>
        </p:txBody>
      </p:sp>
      <p:cxnSp>
        <p:nvCxnSpPr>
          <p:cNvPr id="3" name="Straight Connector 2">
            <a:extLst>
              <a:ext uri="{FF2B5EF4-FFF2-40B4-BE49-F238E27FC236}">
                <a16:creationId xmlns:a16="http://schemas.microsoft.com/office/drawing/2014/main" id="{48934718-9D15-5EF1-0394-6EF891B2673D}"/>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8811D259-8637-5943-3A30-7D132FCFCC8C}"/>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72</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1C72DDD9-B996-F718-905E-BAEB17B94A2F}"/>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8459125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2" y="1311275"/>
            <a:ext cx="17678399" cy="8787406"/>
          </a:xfrm>
          <a:prstGeom prst="rect">
            <a:avLst/>
          </a:prstGeom>
        </p:spPr>
        <p:txBody>
          <a:bodyPr vert="horz" wrap="square" lIns="0" tIns="12065" rIns="0" bIns="0" rtlCol="0">
            <a:spAutoFit/>
          </a:bodyPr>
          <a:lstStyle/>
          <a:p>
            <a:pPr marL="12700">
              <a:lnSpc>
                <a:spcPct val="150000"/>
              </a:lnSpc>
              <a:tabLst>
                <a:tab pos="241300" algn="l"/>
              </a:tabLst>
            </a:pPr>
            <a:r>
              <a:rPr lang="en-US" sz="2800" b="1" spc="25" dirty="0">
                <a:solidFill>
                  <a:schemeClr val="tx2"/>
                </a:solidFill>
                <a:latin typeface="Gill Sans MT" panose="020B0502020104020203" pitchFamily="34" charset="77"/>
                <a:cs typeface="Times New Roman"/>
              </a:rPr>
              <a:t>DPO</a:t>
            </a:r>
            <a:r>
              <a:rPr lang="en-US" sz="2800" b="1" spc="-15" dirty="0">
                <a:solidFill>
                  <a:schemeClr val="tx2"/>
                </a:solidFill>
                <a:latin typeface="Gill Sans MT" panose="020B0502020104020203" pitchFamily="34" charset="77"/>
                <a:cs typeface="Times New Roman"/>
              </a:rPr>
              <a:t> </a:t>
            </a:r>
            <a:r>
              <a:rPr lang="en-US" sz="2800" b="1" spc="-30" dirty="0">
                <a:solidFill>
                  <a:schemeClr val="tx2"/>
                </a:solidFill>
                <a:latin typeface="Gill Sans MT" panose="020B0502020104020203" pitchFamily="34" charset="77"/>
                <a:cs typeface="Times New Roman"/>
              </a:rPr>
              <a:t>Centre</a:t>
            </a:r>
            <a:r>
              <a:rPr lang="en-US" sz="2800" b="1" spc="-15" dirty="0">
                <a:solidFill>
                  <a:schemeClr val="tx2"/>
                </a:solidFill>
                <a:latin typeface="Gill Sans MT" panose="020B0502020104020203" pitchFamily="34" charset="77"/>
                <a:cs typeface="Times New Roman"/>
              </a:rPr>
              <a:t> </a:t>
            </a:r>
            <a:r>
              <a:rPr lang="en-US" sz="2800" b="1" spc="-5" dirty="0">
                <a:solidFill>
                  <a:schemeClr val="tx2"/>
                </a:solidFill>
                <a:latin typeface="Gill Sans MT" panose="020B0502020104020203" pitchFamily="34" charset="77"/>
                <a:cs typeface="Times New Roman"/>
              </a:rPr>
              <a:t>Case</a:t>
            </a:r>
            <a:r>
              <a:rPr lang="en-US" sz="2800" b="1" spc="-10" dirty="0">
                <a:solidFill>
                  <a:schemeClr val="tx2"/>
                </a:solidFill>
                <a:latin typeface="Gill Sans MT" panose="020B0502020104020203" pitchFamily="34" charset="77"/>
                <a:cs typeface="Times New Roman"/>
              </a:rPr>
              <a:t> Studies</a:t>
            </a:r>
            <a:endParaRPr lang="en-US" sz="2800" b="1" dirty="0">
              <a:solidFill>
                <a:schemeClr val="tx2"/>
              </a:solidFill>
              <a:latin typeface="Gill Sans MT" panose="020B0502020104020203" pitchFamily="34" charset="77"/>
              <a:cs typeface="Times New Roman"/>
            </a:endParaRPr>
          </a:p>
          <a:p>
            <a:pPr marL="241300">
              <a:lnSpc>
                <a:spcPct val="150000"/>
              </a:lnSpc>
              <a:spcBef>
                <a:spcPts val="590"/>
              </a:spcBef>
            </a:pPr>
            <a:r>
              <a:rPr lang="en-US" sz="2800" dirty="0">
                <a:solidFill>
                  <a:schemeClr val="tx2"/>
                </a:solidFill>
                <a:latin typeface="Gill Sans MT" panose="020B0502020104020203" pitchFamily="34" charset="77"/>
                <a:cs typeface="Times New Roman"/>
              </a:rPr>
              <a:t>(</a:t>
            </a:r>
            <a:r>
              <a:rPr lang="en-US" sz="2800" u="sng" dirty="0">
                <a:solidFill>
                  <a:schemeClr val="tx2"/>
                </a:solidFill>
                <a:uFill>
                  <a:solidFill>
                    <a:srgbClr val="0462C1"/>
                  </a:solidFill>
                </a:uFill>
                <a:latin typeface="Gill Sans MT" panose="020B0502020104020203" pitchFamily="34" charset="77"/>
                <a:cs typeface="Times New Roman"/>
              </a:rPr>
              <a:t>https</a:t>
            </a:r>
            <a:r>
              <a:rPr lang="en-US" sz="2800" u="sng" dirty="0">
                <a:solidFill>
                  <a:schemeClr val="tx2"/>
                </a:solidFill>
                <a:uFill>
                  <a:solidFill>
                    <a:srgbClr val="0462C1"/>
                  </a:solidFill>
                </a:uFill>
                <a:latin typeface="Gill Sans MT" panose="020B0502020104020203" pitchFamily="34" charset="77"/>
                <a:cs typeface="Times New Roman"/>
                <a:hlinkClick r:id="rId2">
                  <a:extLst>
                    <a:ext uri="{A12FA001-AC4F-418D-AE19-62706E023703}">
                      <ahyp:hlinkClr xmlns:ahyp="http://schemas.microsoft.com/office/drawing/2018/hyperlinkcolor" val="tx"/>
                    </a:ext>
                  </a:extLst>
                </a:hlinkClick>
              </a:rPr>
              <a:t>://w</a:t>
            </a:r>
            <a:r>
              <a:rPr lang="en-US" sz="2800" u="sng" dirty="0">
                <a:solidFill>
                  <a:schemeClr val="tx2"/>
                </a:solidFill>
                <a:uFill>
                  <a:solidFill>
                    <a:srgbClr val="0462C1"/>
                  </a:solidFill>
                </a:uFill>
                <a:latin typeface="Gill Sans MT" panose="020B0502020104020203" pitchFamily="34" charset="77"/>
                <a:cs typeface="Times New Roman"/>
              </a:rPr>
              <a:t>ww</a:t>
            </a:r>
            <a:r>
              <a:rPr lang="en-US" sz="2800" u="sng" dirty="0">
                <a:solidFill>
                  <a:schemeClr val="tx2"/>
                </a:solidFill>
                <a:uFill>
                  <a:solidFill>
                    <a:srgbClr val="0462C1"/>
                  </a:solidFill>
                </a:uFill>
                <a:latin typeface="Gill Sans MT" panose="020B0502020104020203" pitchFamily="34" charset="77"/>
                <a:cs typeface="Times New Roman"/>
                <a:hlinkClick r:id="rId2">
                  <a:extLst>
                    <a:ext uri="{A12FA001-AC4F-418D-AE19-62706E023703}">
                      <ahyp:hlinkClr xmlns:ahyp="http://schemas.microsoft.com/office/drawing/2018/hyperlinkcolor" val="tx"/>
                    </a:ext>
                  </a:extLst>
                </a:hlinkClick>
              </a:rPr>
              <a:t>.dpocentre.com/c</a:t>
            </a:r>
            <a:r>
              <a:rPr lang="en-US" sz="2800" u="sng" dirty="0">
                <a:solidFill>
                  <a:schemeClr val="tx2"/>
                </a:solidFill>
                <a:uFill>
                  <a:solidFill>
                    <a:srgbClr val="0462C1"/>
                  </a:solidFill>
                </a:uFill>
                <a:latin typeface="Gill Sans MT" panose="020B0502020104020203" pitchFamily="34" charset="77"/>
                <a:cs typeface="Times New Roman"/>
              </a:rPr>
              <a:t>a</a:t>
            </a:r>
            <a:r>
              <a:rPr lang="en-US" sz="2800" u="sng" dirty="0">
                <a:solidFill>
                  <a:srgbClr val="99CA3C"/>
                </a:solidFill>
                <a:uFill>
                  <a:solidFill>
                    <a:srgbClr val="0462C1"/>
                  </a:solidFill>
                </a:uFill>
                <a:latin typeface="Gill Sans MT" panose="020B0502020104020203" pitchFamily="34" charset="77"/>
                <a:cs typeface="Times New Roman"/>
                <a:hlinkClick r:id="rId2">
                  <a:extLst>
                    <a:ext uri="{A12FA001-AC4F-418D-AE19-62706E023703}">
                      <ahyp:hlinkClr xmlns:ahyp="http://schemas.microsoft.com/office/drawing/2018/hyperlinkcolor" val="tx"/>
                    </a:ext>
                  </a:extLst>
                </a:hlinkClick>
              </a:rPr>
              <a:t>se-studies/</a:t>
            </a:r>
            <a:r>
              <a:rPr lang="en-US" sz="2800" dirty="0">
                <a:solidFill>
                  <a:schemeClr val="tx2"/>
                </a:solidFill>
                <a:latin typeface="Gill Sans MT" panose="020B0502020104020203" pitchFamily="34" charset="77"/>
                <a:cs typeface="Times New Roman"/>
                <a:hlinkClick r:id="rId2">
                  <a:extLst>
                    <a:ext uri="{A12FA001-AC4F-418D-AE19-62706E023703}">
                      <ahyp:hlinkClr xmlns:ahyp="http://schemas.microsoft.com/office/drawing/2018/hyperlinkcolor" val="tx"/>
                    </a:ext>
                  </a:extLst>
                </a:hlinkClick>
              </a:rPr>
              <a:t>)</a:t>
            </a:r>
            <a:endParaRPr lang="en-US" sz="2800" dirty="0">
              <a:solidFill>
                <a:schemeClr val="tx2"/>
              </a:solidFill>
              <a:latin typeface="Gill Sans MT" panose="020B0502020104020203" pitchFamily="34" charset="77"/>
              <a:cs typeface="Times New Roman"/>
            </a:endParaRPr>
          </a:p>
          <a:p>
            <a:pPr marL="241300">
              <a:lnSpc>
                <a:spcPct val="150000"/>
              </a:lnSpc>
              <a:spcBef>
                <a:spcPts val="1110"/>
              </a:spcBef>
            </a:pPr>
            <a:r>
              <a:rPr lang="en-US" sz="2800" b="1" spc="-20" dirty="0">
                <a:latin typeface="Gill Sans MT" panose="020B0502020104020203" pitchFamily="34" charset="77"/>
                <a:cs typeface="Times New Roman"/>
              </a:rPr>
              <a:t>Background:</a:t>
            </a:r>
            <a:endParaRPr lang="en-US" sz="2800" b="1" dirty="0">
              <a:latin typeface="Gill Sans MT" panose="020B0502020104020203" pitchFamily="34" charset="77"/>
              <a:cs typeface="Times New Roman"/>
            </a:endParaRPr>
          </a:p>
          <a:p>
            <a:pPr marL="241300" marR="5080" algn="just">
              <a:lnSpc>
                <a:spcPct val="150000"/>
              </a:lnSpc>
              <a:spcBef>
                <a:spcPts val="5"/>
              </a:spcBef>
            </a:pPr>
            <a:r>
              <a:rPr lang="en-US" sz="2800" spc="-15" dirty="0">
                <a:latin typeface="Gill Sans MT" panose="020B0502020104020203" pitchFamily="34" charset="77"/>
                <a:cs typeface="Times New Roman"/>
              </a:rPr>
              <a:t>The </a:t>
            </a:r>
            <a:r>
              <a:rPr lang="en-US" sz="2800" spc="40" dirty="0">
                <a:latin typeface="Gill Sans MT" panose="020B0502020104020203" pitchFamily="34" charset="77"/>
                <a:cs typeface="Times New Roman"/>
              </a:rPr>
              <a:t>DPO </a:t>
            </a:r>
            <a:r>
              <a:rPr lang="en-US" sz="2800" spc="-15" dirty="0">
                <a:latin typeface="Gill Sans MT" panose="020B0502020104020203" pitchFamily="34" charset="77"/>
                <a:cs typeface="Times New Roman"/>
              </a:rPr>
              <a:t>Centre's </a:t>
            </a:r>
            <a:r>
              <a:rPr lang="en-US" sz="2800" spc="-40" dirty="0">
                <a:latin typeface="Gill Sans MT" panose="020B0502020104020203" pitchFamily="34" charset="77"/>
                <a:cs typeface="Times New Roman"/>
              </a:rPr>
              <a:t>case </a:t>
            </a:r>
            <a:r>
              <a:rPr lang="en-US" sz="2800" spc="-25" dirty="0">
                <a:latin typeface="Gill Sans MT" panose="020B0502020104020203" pitchFamily="34" charset="77"/>
                <a:cs typeface="Times New Roman"/>
              </a:rPr>
              <a:t>studies </a:t>
            </a:r>
            <a:r>
              <a:rPr lang="en-US" sz="2800" spc="-20" dirty="0">
                <a:latin typeface="Gill Sans MT" panose="020B0502020104020203" pitchFamily="34" charset="77"/>
                <a:cs typeface="Times New Roman"/>
              </a:rPr>
              <a:t>section </a:t>
            </a:r>
            <a:r>
              <a:rPr lang="en-US" sz="2800" spc="-40" dirty="0">
                <a:latin typeface="Gill Sans MT" panose="020B0502020104020203" pitchFamily="34" charset="77"/>
                <a:cs typeface="Times New Roman"/>
              </a:rPr>
              <a:t>is </a:t>
            </a:r>
            <a:r>
              <a:rPr lang="en-US" sz="2800" spc="-50" dirty="0">
                <a:latin typeface="Gill Sans MT" panose="020B0502020104020203" pitchFamily="34" charset="77"/>
                <a:cs typeface="Times New Roman"/>
              </a:rPr>
              <a:t>a </a:t>
            </a:r>
            <a:r>
              <a:rPr lang="en-US" sz="2800" spc="-20" dirty="0">
                <a:latin typeface="Gill Sans MT" panose="020B0502020104020203" pitchFamily="34" charset="77"/>
                <a:cs typeface="Times New Roman"/>
              </a:rPr>
              <a:t>repository </a:t>
            </a:r>
            <a:r>
              <a:rPr lang="en-US" sz="2800" spc="-5" dirty="0">
                <a:latin typeface="Gill Sans MT" panose="020B0502020104020203" pitchFamily="34" charset="77"/>
                <a:cs typeface="Times New Roman"/>
              </a:rPr>
              <a:t>of </a:t>
            </a:r>
            <a:r>
              <a:rPr lang="en-US" sz="2800" spc="-30" dirty="0">
                <a:latin typeface="Gill Sans MT" panose="020B0502020104020203" pitchFamily="34" charset="77"/>
                <a:cs typeface="Times New Roman"/>
              </a:rPr>
              <a:t>real-world examples </a:t>
            </a:r>
            <a:r>
              <a:rPr lang="en-US" sz="2800" spc="-35" dirty="0">
                <a:latin typeface="Gill Sans MT" panose="020B0502020104020203" pitchFamily="34" charset="77"/>
                <a:cs typeface="Times New Roman"/>
              </a:rPr>
              <a:t>showcasing </a:t>
            </a:r>
            <a:r>
              <a:rPr lang="en-US" sz="2800" spc="-25" dirty="0">
                <a:latin typeface="Gill Sans MT" panose="020B0502020104020203" pitchFamily="34" charset="77"/>
                <a:cs typeface="Times New Roman"/>
              </a:rPr>
              <a:t>organizations </a:t>
            </a:r>
            <a:r>
              <a:rPr lang="en-US" sz="2800" dirty="0">
                <a:latin typeface="Gill Sans MT" panose="020B0502020104020203" pitchFamily="34" charset="77"/>
                <a:cs typeface="Times New Roman"/>
              </a:rPr>
              <a:t>that </a:t>
            </a:r>
            <a:r>
              <a:rPr lang="en-US" sz="2800" spc="-30" dirty="0">
                <a:latin typeface="Gill Sans MT" panose="020B0502020104020203" pitchFamily="34" charset="77"/>
                <a:cs typeface="Times New Roman"/>
              </a:rPr>
              <a:t>have </a:t>
            </a:r>
            <a:r>
              <a:rPr lang="en-US" sz="2800" spc="-40" dirty="0">
                <a:latin typeface="Gill Sans MT" panose="020B0502020104020203" pitchFamily="34" charset="77"/>
                <a:cs typeface="Times New Roman"/>
              </a:rPr>
              <a:t>effectively</a:t>
            </a:r>
            <a:r>
              <a:rPr lang="en-US" sz="2800" spc="-3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implemented </a:t>
            </a:r>
            <a:r>
              <a:rPr lang="en-US" sz="2800" spc="15" dirty="0">
                <a:latin typeface="Gill Sans MT" panose="020B0502020104020203" pitchFamily="34" charset="77"/>
                <a:cs typeface="Times New Roman"/>
              </a:rPr>
              <a:t>GDPR </a:t>
            </a:r>
            <a:r>
              <a:rPr lang="en-US" sz="2800" spc="-25" dirty="0">
                <a:latin typeface="Gill Sans MT" panose="020B0502020104020203" pitchFamily="34" charset="77"/>
                <a:cs typeface="Times New Roman"/>
              </a:rPr>
              <a:t>compliance </a:t>
            </a:r>
            <a:r>
              <a:rPr lang="en-US" sz="2800" spc="-30" dirty="0">
                <a:latin typeface="Gill Sans MT" panose="020B0502020104020203" pitchFamily="34" charset="77"/>
                <a:cs typeface="Times New Roman"/>
              </a:rPr>
              <a:t>measures. </a:t>
            </a:r>
            <a:r>
              <a:rPr lang="en-US" sz="2800" spc="-25" dirty="0">
                <a:latin typeface="Gill Sans MT" panose="020B0502020104020203" pitchFamily="34" charset="77"/>
                <a:cs typeface="Times New Roman"/>
              </a:rPr>
              <a:t>These </a:t>
            </a:r>
            <a:r>
              <a:rPr lang="en-US" sz="2800" spc="-40" dirty="0">
                <a:latin typeface="Gill Sans MT" panose="020B0502020104020203" pitchFamily="34" charset="77"/>
                <a:cs typeface="Times New Roman"/>
              </a:rPr>
              <a:t>case </a:t>
            </a:r>
            <a:r>
              <a:rPr lang="en-US" sz="2800" spc="-25" dirty="0">
                <a:latin typeface="Gill Sans MT" panose="020B0502020104020203" pitchFamily="34" charset="77"/>
                <a:cs typeface="Times New Roman"/>
              </a:rPr>
              <a:t>studies </a:t>
            </a:r>
            <a:r>
              <a:rPr lang="en-US" sz="2800" spc="-30" dirty="0">
                <a:latin typeface="Gill Sans MT" panose="020B0502020104020203" pitchFamily="34" charset="77"/>
                <a:cs typeface="Times New Roman"/>
              </a:rPr>
              <a:t>serve </a:t>
            </a:r>
            <a:r>
              <a:rPr lang="en-US" sz="2800" spc="-40" dirty="0">
                <a:latin typeface="Gill Sans MT" panose="020B0502020104020203" pitchFamily="34" charset="77"/>
                <a:cs typeface="Times New Roman"/>
              </a:rPr>
              <a:t>as valuable </a:t>
            </a:r>
            <a:r>
              <a:rPr lang="en-US" sz="2800" spc="-25" dirty="0">
                <a:latin typeface="Gill Sans MT" panose="020B0502020104020203" pitchFamily="34" charset="77"/>
                <a:cs typeface="Times New Roman"/>
              </a:rPr>
              <a:t>resources </a:t>
            </a:r>
            <a:r>
              <a:rPr lang="en-US" sz="2800" dirty="0">
                <a:latin typeface="Gill Sans MT" panose="020B0502020104020203" pitchFamily="34" charset="77"/>
                <a:cs typeface="Times New Roman"/>
              </a:rPr>
              <a:t>for </a:t>
            </a:r>
            <a:r>
              <a:rPr lang="en-US" sz="2800" spc="-40" dirty="0">
                <a:latin typeface="Gill Sans MT" panose="020B0502020104020203" pitchFamily="34" charset="77"/>
                <a:cs typeface="Times New Roman"/>
              </a:rPr>
              <a:t>gaining </a:t>
            </a:r>
            <a:r>
              <a:rPr lang="en-US" sz="2800" spc="-30" dirty="0">
                <a:latin typeface="Gill Sans MT" panose="020B0502020104020203" pitchFamily="34" charset="77"/>
                <a:cs typeface="Times New Roman"/>
              </a:rPr>
              <a:t>practical insights </a:t>
            </a:r>
            <a:r>
              <a:rPr lang="en-US" sz="2800" spc="-15" dirty="0">
                <a:latin typeface="Gill Sans MT" panose="020B0502020104020203" pitchFamily="34" charset="77"/>
                <a:cs typeface="Times New Roman"/>
              </a:rPr>
              <a:t>and best </a:t>
            </a:r>
            <a:r>
              <a:rPr lang="en-US" sz="2800" spc="-20" dirty="0">
                <a:latin typeface="Gill Sans MT" panose="020B0502020104020203" pitchFamily="34" charset="77"/>
                <a:cs typeface="Times New Roman"/>
              </a:rPr>
              <a:t>practices </a:t>
            </a:r>
            <a:r>
              <a:rPr lang="en-US" sz="2800" spc="-25" dirty="0">
                <a:latin typeface="Gill Sans MT" panose="020B0502020104020203" pitchFamily="34" charset="77"/>
                <a:cs typeface="Times New Roman"/>
              </a:rPr>
              <a:t>in </a:t>
            </a:r>
            <a:r>
              <a:rPr lang="en-US" sz="2800" spc="-5" dirty="0">
                <a:latin typeface="Gill Sans MT" panose="020B0502020104020203" pitchFamily="34" charset="77"/>
                <a:cs typeface="Times New Roman"/>
              </a:rPr>
              <a:t>the </a:t>
            </a:r>
            <a:r>
              <a:rPr lang="en-US" sz="2800" spc="-10" dirty="0">
                <a:latin typeface="Gill Sans MT" panose="020B0502020104020203" pitchFamily="34" charset="77"/>
                <a:cs typeface="Times New Roman"/>
              </a:rPr>
              <a:t>context </a:t>
            </a:r>
            <a:r>
              <a:rPr lang="en-US" sz="2800" spc="-5" dirty="0">
                <a:latin typeface="Gill Sans MT" panose="020B0502020104020203" pitchFamily="34" charset="77"/>
                <a:cs typeface="Times New Roman"/>
              </a:rPr>
              <a:t>of </a:t>
            </a:r>
            <a:r>
              <a:rPr lang="en-US" sz="2800" spc="15" dirty="0">
                <a:latin typeface="Gill Sans MT" panose="020B0502020104020203" pitchFamily="34" charset="77"/>
                <a:cs typeface="Times New Roman"/>
              </a:rPr>
              <a:t>GDPR</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compliance.</a:t>
            </a:r>
            <a:endParaRPr lang="en-US" sz="2800" dirty="0">
              <a:latin typeface="Gill Sans MT" panose="020B0502020104020203" pitchFamily="34" charset="77"/>
              <a:cs typeface="Times New Roman"/>
            </a:endParaRPr>
          </a:p>
          <a:p>
            <a:pPr marL="241300" algn="just">
              <a:lnSpc>
                <a:spcPct val="150000"/>
              </a:lnSpc>
              <a:spcBef>
                <a:spcPts val="1120"/>
              </a:spcBef>
            </a:pPr>
            <a:r>
              <a:rPr lang="en-US" sz="2800" b="1" spc="30" dirty="0">
                <a:latin typeface="Gill Sans MT" panose="020B0502020104020203" pitchFamily="34" charset="77"/>
                <a:cs typeface="Times New Roman"/>
              </a:rPr>
              <a:t>How</a:t>
            </a:r>
            <a:r>
              <a:rPr lang="en-US" sz="2800" b="1" spc="-5" dirty="0">
                <a:latin typeface="Gill Sans MT" panose="020B0502020104020203" pitchFamily="34" charset="77"/>
                <a:cs typeface="Times New Roman"/>
              </a:rPr>
              <a:t> </a:t>
            </a:r>
            <a:r>
              <a:rPr lang="en-US" sz="2800" b="1" dirty="0">
                <a:latin typeface="Gill Sans MT" panose="020B0502020104020203" pitchFamily="34" charset="77"/>
                <a:cs typeface="Times New Roman"/>
              </a:rPr>
              <a:t>to</a:t>
            </a:r>
            <a:r>
              <a:rPr lang="en-US" sz="2800" b="1" spc="-5" dirty="0">
                <a:latin typeface="Gill Sans MT" panose="020B0502020104020203" pitchFamily="34" charset="77"/>
                <a:cs typeface="Times New Roman"/>
              </a:rPr>
              <a:t> </a:t>
            </a:r>
            <a:r>
              <a:rPr lang="en-US" sz="2800" b="1" spc="-15" dirty="0">
                <a:latin typeface="Gill Sans MT" panose="020B0502020104020203" pitchFamily="34" charset="77"/>
                <a:cs typeface="Times New Roman"/>
              </a:rPr>
              <a:t>Explore</a:t>
            </a:r>
            <a:r>
              <a:rPr lang="en-US" sz="2800" b="1" spc="10" dirty="0">
                <a:latin typeface="Gill Sans MT" panose="020B0502020104020203" pitchFamily="34" charset="77"/>
                <a:cs typeface="Times New Roman"/>
              </a:rPr>
              <a:t> </a:t>
            </a:r>
            <a:r>
              <a:rPr lang="en-US" sz="2800" b="1" spc="-50" dirty="0">
                <a:latin typeface="Gill Sans MT" panose="020B0502020104020203" pitchFamily="34" charset="77"/>
                <a:cs typeface="Times New Roman"/>
              </a:rPr>
              <a:t>for</a:t>
            </a:r>
            <a:r>
              <a:rPr lang="en-US" sz="2800" b="1" spc="-10" dirty="0">
                <a:latin typeface="Gill Sans MT" panose="020B0502020104020203" pitchFamily="34" charset="77"/>
                <a:cs typeface="Times New Roman"/>
              </a:rPr>
              <a:t> </a:t>
            </a:r>
            <a:r>
              <a:rPr lang="en-US" sz="2800" b="1" spc="-25" dirty="0">
                <a:latin typeface="Gill Sans MT" panose="020B0502020104020203" pitchFamily="34" charset="77"/>
                <a:cs typeface="Times New Roman"/>
              </a:rPr>
              <a:t>More</a:t>
            </a:r>
            <a:r>
              <a:rPr lang="en-US" sz="2800" b="1" dirty="0">
                <a:latin typeface="Gill Sans MT" panose="020B0502020104020203" pitchFamily="34" charset="77"/>
                <a:cs typeface="Times New Roman"/>
              </a:rPr>
              <a:t> </a:t>
            </a:r>
            <a:r>
              <a:rPr lang="en-US" sz="2800" b="1" spc="-10" dirty="0">
                <a:latin typeface="Gill Sans MT" panose="020B0502020104020203" pitchFamily="34" charset="77"/>
                <a:cs typeface="Times New Roman"/>
              </a:rPr>
              <a:t>Templates:</a:t>
            </a:r>
            <a:endParaRPr lang="en-US" sz="2800" b="1" dirty="0">
              <a:latin typeface="Gill Sans MT" panose="020B0502020104020203" pitchFamily="34" charset="77"/>
              <a:cs typeface="Times New Roman"/>
            </a:endParaRPr>
          </a:p>
          <a:p>
            <a:pPr marL="469265" lvl="1" indent="-228600" algn="just">
              <a:lnSpc>
                <a:spcPct val="150000"/>
              </a:lnSpc>
              <a:spcBef>
                <a:spcPts val="615"/>
              </a:spcBef>
              <a:buFont typeface="Wingdings"/>
              <a:buChar char=""/>
              <a:tabLst>
                <a:tab pos="469900" algn="l"/>
              </a:tabLst>
            </a:pPr>
            <a:r>
              <a:rPr lang="en-US" sz="2800" dirty="0">
                <a:latin typeface="Gill Sans MT" panose="020B0502020104020203" pitchFamily="34" charset="77"/>
                <a:cs typeface="Times New Roman"/>
              </a:rPr>
              <a:t>To</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access</a:t>
            </a:r>
            <a:r>
              <a:rPr lang="en-US" sz="2800" spc="-5" dirty="0">
                <a:latin typeface="Gill Sans MT" panose="020B0502020104020203" pitchFamily="34" charset="77"/>
                <a:cs typeface="Times New Roman"/>
              </a:rPr>
              <a:t> the</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Case</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Studies</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section,</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follow</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provided</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link.</a:t>
            </a:r>
            <a:endParaRPr lang="en-US" sz="2800" dirty="0">
              <a:latin typeface="Gill Sans MT" panose="020B0502020104020203" pitchFamily="34" charset="77"/>
              <a:cs typeface="Times New Roman"/>
            </a:endParaRPr>
          </a:p>
          <a:p>
            <a:pPr marL="469265" marR="8890" lvl="1" indent="-228600" algn="just">
              <a:lnSpc>
                <a:spcPct val="150000"/>
              </a:lnSpc>
              <a:spcBef>
                <a:spcPts val="50"/>
              </a:spcBef>
              <a:buFont typeface="Wingdings"/>
              <a:buChar char=""/>
              <a:tabLst>
                <a:tab pos="469900" algn="l"/>
              </a:tabLst>
            </a:pPr>
            <a:r>
              <a:rPr lang="en-US" sz="2800" spc="-20" dirty="0">
                <a:latin typeface="Gill Sans MT" panose="020B0502020104020203" pitchFamily="34" charset="77"/>
                <a:cs typeface="Times New Roman"/>
              </a:rPr>
              <a:t>Although</a:t>
            </a:r>
            <a:r>
              <a:rPr lang="en-US" sz="2800" spc="-1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 </a:t>
            </a:r>
            <a:r>
              <a:rPr lang="en-US" sz="2800" spc="-40" dirty="0">
                <a:latin typeface="Gill Sans MT" panose="020B0502020104020203" pitchFamily="34" charset="77"/>
                <a:cs typeface="Times New Roman"/>
              </a:rPr>
              <a:t>case</a:t>
            </a:r>
            <a:r>
              <a:rPr lang="en-US" sz="2800" spc="-3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studies</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themselves</a:t>
            </a:r>
            <a:r>
              <a:rPr lang="en-US" sz="2800" spc="-20" dirty="0">
                <a:latin typeface="Gill Sans MT" panose="020B0502020104020203" pitchFamily="34" charset="77"/>
                <a:cs typeface="Times New Roman"/>
              </a:rPr>
              <a:t> </a:t>
            </a:r>
            <a:r>
              <a:rPr lang="en-US" sz="2800" spc="-55" dirty="0">
                <a:latin typeface="Gill Sans MT" panose="020B0502020104020203" pitchFamily="34" charset="77"/>
                <a:cs typeface="Times New Roman"/>
              </a:rPr>
              <a:t>may</a:t>
            </a:r>
            <a:r>
              <a:rPr lang="en-US" sz="2800" spc="-5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not </a:t>
            </a:r>
            <a:r>
              <a:rPr lang="en-US" sz="2800" spc="-40" dirty="0">
                <a:latin typeface="Gill Sans MT" panose="020B0502020104020203" pitchFamily="34" charset="77"/>
                <a:cs typeface="Times New Roman"/>
              </a:rPr>
              <a:t>directly</a:t>
            </a:r>
            <a:r>
              <a:rPr lang="en-US" sz="2800" spc="-3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provide</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templates,</a:t>
            </a:r>
            <a:r>
              <a:rPr lang="en-US" sz="2800" spc="-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they</a:t>
            </a:r>
            <a:r>
              <a:rPr lang="en-US" sz="2800" spc="-2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offer </a:t>
            </a:r>
            <a:r>
              <a:rPr lang="en-US" sz="2800" spc="-40" dirty="0">
                <a:latin typeface="Gill Sans MT" panose="020B0502020104020203" pitchFamily="34" charset="77"/>
                <a:cs typeface="Times New Roman"/>
              </a:rPr>
              <a:t>valuable</a:t>
            </a:r>
            <a:r>
              <a:rPr lang="en-US" sz="2800" spc="-3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real-world</a:t>
            </a:r>
            <a:r>
              <a:rPr lang="en-US" sz="2800" spc="-2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examples</a:t>
            </a:r>
            <a:r>
              <a:rPr lang="en-US" sz="2800" spc="-3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how</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organizations</a:t>
            </a:r>
            <a:r>
              <a:rPr lang="en-US" sz="2800" spc="-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have</a:t>
            </a:r>
            <a:r>
              <a:rPr lang="en-US" sz="2800" spc="-2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tackled</a:t>
            </a:r>
            <a:r>
              <a:rPr lang="en-US" sz="2800" spc="-2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GDPR </a:t>
            </a:r>
            <a:r>
              <a:rPr lang="en-US" sz="2800" spc="-30" dirty="0">
                <a:latin typeface="Gill Sans MT" panose="020B0502020104020203" pitchFamily="34" charset="77"/>
                <a:cs typeface="Times New Roman"/>
              </a:rPr>
              <a:t>compliance </a:t>
            </a:r>
            <a:r>
              <a:rPr lang="en-US" sz="2800" spc="-35" dirty="0">
                <a:latin typeface="Gill Sans MT" panose="020B0502020104020203" pitchFamily="34" charset="77"/>
                <a:cs typeface="Times New Roman"/>
              </a:rPr>
              <a:t>challenges.</a:t>
            </a:r>
            <a:endParaRPr lang="en-US" sz="2800" dirty="0">
              <a:latin typeface="Gill Sans MT" panose="020B0502020104020203" pitchFamily="34" charset="77"/>
              <a:cs typeface="Times New Roman"/>
            </a:endParaRPr>
          </a:p>
          <a:p>
            <a:pPr marL="469265" marR="9525" lvl="1" indent="-228600" algn="just">
              <a:lnSpc>
                <a:spcPct val="150000"/>
              </a:lnSpc>
              <a:spcBef>
                <a:spcPts val="40"/>
              </a:spcBef>
              <a:buFont typeface="Wingdings"/>
              <a:buChar char=""/>
              <a:tabLst>
                <a:tab pos="469900" algn="l"/>
              </a:tabLst>
            </a:pPr>
            <a:r>
              <a:rPr lang="en-US" sz="2800" spc="-45" dirty="0">
                <a:latin typeface="Gill Sans MT" panose="020B0502020104020203" pitchFamily="34" charset="77"/>
                <a:cs typeface="Times New Roman"/>
              </a:rPr>
              <a:t>While</a:t>
            </a:r>
            <a:r>
              <a:rPr lang="en-US" sz="2800" spc="-4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exploring </a:t>
            </a:r>
            <a:r>
              <a:rPr lang="en-US" sz="2800" spc="-5" dirty="0">
                <a:latin typeface="Gill Sans MT" panose="020B0502020104020203" pitchFamily="34" charset="77"/>
                <a:cs typeface="Times New Roman"/>
              </a:rPr>
              <a:t>the </a:t>
            </a:r>
            <a:r>
              <a:rPr lang="en-US" sz="2800" spc="-40" dirty="0">
                <a:latin typeface="Gill Sans MT" panose="020B0502020104020203" pitchFamily="34" charset="77"/>
                <a:cs typeface="Times New Roman"/>
              </a:rPr>
              <a:t>case</a:t>
            </a:r>
            <a:r>
              <a:rPr lang="en-US" sz="2800" spc="-3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studies, </a:t>
            </a:r>
            <a:r>
              <a:rPr lang="en-US" sz="2800" spc="-15" dirty="0">
                <a:latin typeface="Gill Sans MT" panose="020B0502020104020203" pitchFamily="34" charset="77"/>
                <a:cs typeface="Times New Roman"/>
              </a:rPr>
              <a:t>be </a:t>
            </a:r>
            <a:r>
              <a:rPr lang="en-US" sz="2800" spc="5" dirty="0">
                <a:latin typeface="Gill Sans MT" panose="020B0502020104020203" pitchFamily="34" charset="77"/>
                <a:cs typeface="Times New Roman"/>
              </a:rPr>
              <a:t>on </a:t>
            </a:r>
            <a:r>
              <a:rPr lang="en-US" sz="2800" spc="-5" dirty="0">
                <a:latin typeface="Gill Sans MT" panose="020B0502020104020203" pitchFamily="34" charset="77"/>
                <a:cs typeface="Times New Roman"/>
              </a:rPr>
              <a:t>the </a:t>
            </a:r>
            <a:r>
              <a:rPr lang="en-US" sz="2800" spc="-10" dirty="0">
                <a:latin typeface="Gill Sans MT" panose="020B0502020104020203" pitchFamily="34" charset="77"/>
                <a:cs typeface="Times New Roman"/>
              </a:rPr>
              <a:t>lookout </a:t>
            </a:r>
            <a:r>
              <a:rPr lang="en-US" sz="2800" dirty="0">
                <a:latin typeface="Gill Sans MT" panose="020B0502020104020203" pitchFamily="34" charset="77"/>
                <a:cs typeface="Times New Roman"/>
              </a:rPr>
              <a:t>for </a:t>
            </a:r>
            <a:r>
              <a:rPr lang="en-US" sz="2800" spc="-50" dirty="0">
                <a:latin typeface="Gill Sans MT" panose="020B0502020104020203" pitchFamily="34" charset="77"/>
                <a:cs typeface="Times New Roman"/>
              </a:rPr>
              <a:t>any</a:t>
            </a:r>
            <a:r>
              <a:rPr lang="en-US" sz="2800" spc="-4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references </a:t>
            </a:r>
            <a:r>
              <a:rPr lang="en-US" sz="2800" spc="15" dirty="0">
                <a:latin typeface="Gill Sans MT" panose="020B0502020104020203" pitchFamily="34" charset="77"/>
                <a:cs typeface="Times New Roman"/>
              </a:rPr>
              <a:t>to </a:t>
            </a:r>
            <a:r>
              <a:rPr lang="en-US" sz="2800" spc="-20" dirty="0">
                <a:latin typeface="Gill Sans MT" panose="020B0502020104020203" pitchFamily="34" charset="77"/>
                <a:cs typeface="Times New Roman"/>
              </a:rPr>
              <a:t>templates, </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resources, </a:t>
            </a:r>
            <a:r>
              <a:rPr lang="en-US" sz="2800" dirty="0">
                <a:latin typeface="Gill Sans MT" panose="020B0502020104020203" pitchFamily="34" charset="77"/>
                <a:cs typeface="Times New Roman"/>
              </a:rPr>
              <a:t>or </a:t>
            </a:r>
            <a:r>
              <a:rPr lang="en-US" sz="2800" spc="-10" dirty="0">
                <a:latin typeface="Gill Sans MT" panose="020B0502020104020203" pitchFamily="34" charset="77"/>
                <a:cs typeface="Times New Roman"/>
              </a:rPr>
              <a:t>documents </a:t>
            </a:r>
            <a:r>
              <a:rPr lang="en-US" sz="2800" dirty="0">
                <a:latin typeface="Gill Sans MT" panose="020B0502020104020203" pitchFamily="34" charset="77"/>
                <a:cs typeface="Times New Roman"/>
              </a:rPr>
              <a:t>that </a:t>
            </a:r>
            <a:r>
              <a:rPr lang="en-US" sz="2800" spc="-5" dirty="0">
                <a:latin typeface="Gill Sans MT" panose="020B0502020104020203" pitchFamily="34" charset="77"/>
                <a:cs typeface="Times New Roman"/>
              </a:rPr>
              <a:t>the </a:t>
            </a:r>
            <a:r>
              <a:rPr lang="en-US" sz="2800" spc="-20" dirty="0">
                <a:latin typeface="Gill Sans MT" panose="020B0502020104020203" pitchFamily="34" charset="77"/>
                <a:cs typeface="Times New Roman"/>
              </a:rPr>
              <a:t>featured </a:t>
            </a:r>
            <a:r>
              <a:rPr lang="en-US" sz="2800" spc="-25" dirty="0">
                <a:latin typeface="Gill Sans MT" panose="020B0502020104020203" pitchFamily="34" charset="77"/>
                <a:cs typeface="Times New Roman"/>
              </a:rPr>
              <a:t>organizations </a:t>
            </a:r>
            <a:r>
              <a:rPr lang="en-US" sz="2800" spc="-30" dirty="0">
                <a:latin typeface="Gill Sans MT" panose="020B0502020104020203" pitchFamily="34" charset="77"/>
                <a:cs typeface="Times New Roman"/>
              </a:rPr>
              <a:t>have utilized </a:t>
            </a:r>
            <a:r>
              <a:rPr lang="en-US" sz="2800" spc="-25" dirty="0">
                <a:latin typeface="Gill Sans MT" panose="020B0502020104020203" pitchFamily="34" charset="77"/>
                <a:cs typeface="Times New Roman"/>
              </a:rPr>
              <a:t>in </a:t>
            </a:r>
            <a:r>
              <a:rPr lang="en-US" sz="2800" spc="-15" dirty="0">
                <a:latin typeface="Gill Sans MT" panose="020B0502020104020203" pitchFamily="34" charset="77"/>
                <a:cs typeface="Times New Roman"/>
              </a:rPr>
              <a:t>their </a:t>
            </a:r>
            <a:r>
              <a:rPr lang="en-US" sz="2800" spc="15" dirty="0">
                <a:latin typeface="Gill Sans MT" panose="020B0502020104020203" pitchFamily="34" charset="77"/>
                <a:cs typeface="Times New Roman"/>
              </a:rPr>
              <a:t>GDPR </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compliance</a:t>
            </a:r>
            <a:r>
              <a:rPr lang="en-US" sz="2800" spc="-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journey.</a:t>
            </a:r>
            <a:r>
              <a:rPr lang="en-US" sz="2800" spc="-25" dirty="0">
                <a:latin typeface="Gill Sans MT" panose="020B0502020104020203" pitchFamily="34" charset="77"/>
                <a:cs typeface="Times New Roman"/>
              </a:rPr>
              <a:t> This</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can</a:t>
            </a:r>
            <a:r>
              <a:rPr lang="en-US" sz="2800" spc="-2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be</a:t>
            </a:r>
            <a:r>
              <a:rPr lang="en-US" sz="2800" spc="-1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4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source</a:t>
            </a:r>
            <a:r>
              <a:rPr lang="en-US" sz="2800" spc="-2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additional</a:t>
            </a:r>
            <a:r>
              <a:rPr lang="en-US" sz="2800" spc="-2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materials</a:t>
            </a:r>
            <a:r>
              <a:rPr lang="en-US" sz="2800" spc="-3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guidance</a:t>
            </a:r>
            <a:r>
              <a:rPr lang="en-US" sz="2800" spc="-25" dirty="0">
                <a:latin typeface="Gill Sans MT" panose="020B0502020104020203" pitchFamily="34" charset="77"/>
                <a:cs typeface="Times New Roman"/>
              </a:rPr>
              <a:t> </a:t>
            </a:r>
            <a:r>
              <a:rPr lang="en-US" sz="2800" dirty="0">
                <a:latin typeface="Gill Sans MT" panose="020B0502020104020203" pitchFamily="34" charset="77"/>
                <a:cs typeface="Times New Roman"/>
              </a:rPr>
              <a:t>for </a:t>
            </a:r>
            <a:r>
              <a:rPr lang="en-US" sz="2800" spc="-25" dirty="0">
                <a:latin typeface="Gill Sans MT" panose="020B0502020104020203" pitchFamily="34" charset="77"/>
                <a:cs typeface="Times New Roman"/>
              </a:rPr>
              <a:t>implementing</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GDPR</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measures</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effectively.</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976312" y="396875"/>
            <a:ext cx="164592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Other sources to explore for Data Protection </a:t>
            </a:r>
            <a:r>
              <a:rPr lang="en-US" sz="3600" b="1" spc="-25" dirty="0" err="1">
                <a:solidFill>
                  <a:schemeClr val="bg1"/>
                </a:solidFill>
              </a:rPr>
              <a:t>tem</a:t>
            </a:r>
            <a:endParaRPr lang="en-US" sz="3600" b="1" spc="-25" dirty="0">
              <a:solidFill>
                <a:schemeClr val="bg1"/>
              </a:solidFill>
            </a:endParaRPr>
          </a:p>
        </p:txBody>
      </p:sp>
      <p:cxnSp>
        <p:nvCxnSpPr>
          <p:cNvPr id="3" name="Straight Connector 2">
            <a:extLst>
              <a:ext uri="{FF2B5EF4-FFF2-40B4-BE49-F238E27FC236}">
                <a16:creationId xmlns:a16="http://schemas.microsoft.com/office/drawing/2014/main" id="{FBE80D5D-C629-D12C-D277-37222180945D}"/>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59154355-A5F9-34A5-5800-2BB79FFF1055}"/>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73</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795E45D8-A0DA-AEFC-52B1-1EC0C9FB4A18}"/>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2365724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p:txBody>
          <a:bodyPr/>
          <a:lstStyle/>
          <a:p>
            <a:endParaRPr lang="en-US" dirty="0"/>
          </a:p>
        </p:txBody>
      </p:sp>
      <p:pic>
        <p:nvPicPr>
          <p:cNvPr id="3" name="object 3">
            <a:extLst>
              <a:ext uri="{FF2B5EF4-FFF2-40B4-BE49-F238E27FC236}">
                <a16:creationId xmlns:a16="http://schemas.microsoft.com/office/drawing/2014/main" id="{DBD55C3B-FF03-ACAB-D936-9AE70F06CAB4}"/>
              </a:ext>
            </a:extLst>
          </p:cNvPr>
          <p:cNvPicPr/>
          <p:nvPr/>
        </p:nvPicPr>
        <p:blipFill>
          <a:blip r:embed="rId2" cstate="print"/>
          <a:stretch>
            <a:fillRect/>
          </a:stretch>
        </p:blipFill>
        <p:spPr>
          <a:xfrm>
            <a:off x="2617590" y="1919387"/>
            <a:ext cx="12490846" cy="8006952"/>
          </a:xfrm>
          <a:prstGeom prst="rect">
            <a:avLst/>
          </a:prstGeom>
        </p:spPr>
      </p:pic>
      <p:sp>
        <p:nvSpPr>
          <p:cNvPr id="4" name="object 4">
            <a:extLst>
              <a:ext uri="{FF2B5EF4-FFF2-40B4-BE49-F238E27FC236}">
                <a16:creationId xmlns:a16="http://schemas.microsoft.com/office/drawing/2014/main" id="{BB6C3272-DB2E-ACDE-50AE-F1BA57F2B29B}"/>
              </a:ext>
            </a:extLst>
          </p:cNvPr>
          <p:cNvSpPr txBox="1">
            <a:spLocks/>
          </p:cNvSpPr>
          <p:nvPr/>
        </p:nvSpPr>
        <p:spPr>
          <a:xfrm>
            <a:off x="4862512" y="930275"/>
            <a:ext cx="7993722" cy="628377"/>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12700" rIns="0" bIns="0" rtlCol="0">
            <a:spAutoFit/>
          </a:bodyPr>
          <a:lstStyle>
            <a:lvl1pPr>
              <a:defRPr sz="2400" b="1" i="0">
                <a:solidFill>
                  <a:srgbClr val="C00000"/>
                </a:solidFill>
                <a:latin typeface="Garamond" panose="02020404030301010803" pitchFamily="18" charset="0"/>
                <a:ea typeface="+mj-ea"/>
                <a:cs typeface="Times New Roman"/>
              </a:defRPr>
            </a:lvl1pPr>
          </a:lstStyle>
          <a:p>
            <a:pPr marL="12700" algn="ctr">
              <a:spcBef>
                <a:spcPts val="100"/>
              </a:spcBef>
            </a:pPr>
            <a:r>
              <a:rPr lang="en-US" sz="4000" kern="0" spc="-15" dirty="0">
                <a:solidFill>
                  <a:schemeClr val="bg1"/>
                </a:solidFill>
                <a:latin typeface="Gill Sans MT" panose="020B0502020104020203" pitchFamily="34" charset="77"/>
              </a:rPr>
              <a:t>Interactive Session </a:t>
            </a:r>
          </a:p>
        </p:txBody>
      </p:sp>
      <p:cxnSp>
        <p:nvCxnSpPr>
          <p:cNvPr id="2" name="Straight Connector 1">
            <a:extLst>
              <a:ext uri="{FF2B5EF4-FFF2-40B4-BE49-F238E27FC236}">
                <a16:creationId xmlns:a16="http://schemas.microsoft.com/office/drawing/2014/main" id="{0CDB0F21-955C-421B-7CC8-EA3532667020}"/>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6" name="Slide Number Placeholder 1">
            <a:extLst>
              <a:ext uri="{FF2B5EF4-FFF2-40B4-BE49-F238E27FC236}">
                <a16:creationId xmlns:a16="http://schemas.microsoft.com/office/drawing/2014/main" id="{CBFAD73C-D3AC-C713-9876-B05869E94AC7}"/>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74</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3DC671DF-F7BA-3C5F-E7D7-9DB0B4E22949}"/>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7889012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2" y="1135685"/>
            <a:ext cx="17374552" cy="2289281"/>
          </a:xfrm>
          <a:prstGeom prst="rect">
            <a:avLst/>
          </a:prstGeom>
        </p:spPr>
        <p:txBody>
          <a:bodyPr vert="horz" wrap="square" lIns="0" tIns="12065" rIns="0" bIns="0" rtlCol="0">
            <a:spAutoFit/>
          </a:bodyPr>
          <a:lstStyle/>
          <a:p>
            <a:pPr marR="281305" algn="ctr">
              <a:spcBef>
                <a:spcPts val="95"/>
              </a:spcBef>
            </a:pPr>
            <a:r>
              <a:rPr lang="en-US" sz="2800" spc="-5" dirty="0">
                <a:solidFill>
                  <a:srgbClr val="C00000"/>
                </a:solidFill>
                <a:latin typeface="Gill Sans MT" panose="020B0502020104020203" pitchFamily="34" charset="77"/>
                <a:cs typeface="Times New Roman"/>
              </a:rPr>
              <a:t> </a:t>
            </a:r>
            <a:endParaRPr lang="en-US" sz="2800" dirty="0">
              <a:latin typeface="Gill Sans MT" panose="020B0502020104020203" pitchFamily="34" charset="77"/>
              <a:cs typeface="Times New Roman"/>
            </a:endParaRPr>
          </a:p>
          <a:p>
            <a:pPr marL="12700" marR="5715" algn="just">
              <a:lnSpc>
                <a:spcPct val="140800"/>
              </a:lnSpc>
              <a:spcBef>
                <a:spcPts val="700"/>
              </a:spcBef>
            </a:pPr>
            <a:r>
              <a:rPr lang="en-US" sz="2800" spc="-30" dirty="0">
                <a:latin typeface="Gill Sans MT" panose="020B0502020104020203" pitchFamily="34" charset="77"/>
                <a:cs typeface="Times New Roman"/>
              </a:rPr>
              <a:t>You are </a:t>
            </a:r>
            <a:r>
              <a:rPr lang="en-US" sz="2800" spc="-10" dirty="0">
                <a:latin typeface="Gill Sans MT" panose="020B0502020104020203" pitchFamily="34" charset="77"/>
                <a:cs typeface="Times New Roman"/>
              </a:rPr>
              <a:t>part </a:t>
            </a:r>
            <a:r>
              <a:rPr lang="en-US" sz="2800" spc="-5" dirty="0">
                <a:latin typeface="Gill Sans MT" panose="020B0502020104020203" pitchFamily="34" charset="77"/>
                <a:cs typeface="Times New Roman"/>
              </a:rPr>
              <a:t>of </a:t>
            </a:r>
            <a:r>
              <a:rPr lang="en-US" sz="2800" spc="-50" dirty="0">
                <a:latin typeface="Gill Sans MT" panose="020B0502020104020203" pitchFamily="34" charset="77"/>
                <a:cs typeface="Times New Roman"/>
              </a:rPr>
              <a:t>a </a:t>
            </a:r>
            <a:r>
              <a:rPr lang="en-US" sz="2800" spc="-20" dirty="0">
                <a:latin typeface="Gill Sans MT" panose="020B0502020104020203" pitchFamily="34" charset="77"/>
                <a:cs typeface="Times New Roman"/>
              </a:rPr>
              <a:t>data </a:t>
            </a:r>
            <a:r>
              <a:rPr lang="en-US" sz="2800" spc="-5" dirty="0">
                <a:latin typeface="Gill Sans MT" panose="020B0502020104020203" pitchFamily="34" charset="77"/>
                <a:cs typeface="Times New Roman"/>
              </a:rPr>
              <a:t>protection </a:t>
            </a:r>
            <a:r>
              <a:rPr lang="en-US" sz="2800" spc="-20" dirty="0">
                <a:latin typeface="Gill Sans MT" panose="020B0502020104020203" pitchFamily="34" charset="77"/>
                <a:cs typeface="Times New Roman"/>
              </a:rPr>
              <a:t>team </a:t>
            </a:r>
            <a:r>
              <a:rPr lang="en-US" sz="2800" dirty="0">
                <a:latin typeface="Gill Sans MT" panose="020B0502020104020203" pitchFamily="34" charset="77"/>
                <a:cs typeface="Times New Roman"/>
              </a:rPr>
              <a:t>for </a:t>
            </a:r>
            <a:r>
              <a:rPr lang="en-US" sz="2800" spc="-50" dirty="0">
                <a:latin typeface="Gill Sans MT" panose="020B0502020104020203" pitchFamily="34" charset="77"/>
                <a:cs typeface="Times New Roman"/>
              </a:rPr>
              <a:t>a </a:t>
            </a:r>
            <a:r>
              <a:rPr lang="en-US" sz="2800" spc="-25" dirty="0">
                <a:latin typeface="Gill Sans MT" panose="020B0502020104020203" pitchFamily="34" charset="77"/>
                <a:cs typeface="Times New Roman"/>
              </a:rPr>
              <a:t>medium-sized e-commerce </a:t>
            </a:r>
            <a:r>
              <a:rPr lang="en-US" sz="2800" spc="-30" dirty="0">
                <a:latin typeface="Gill Sans MT" panose="020B0502020104020203" pitchFamily="34" charset="77"/>
                <a:cs typeface="Times New Roman"/>
              </a:rPr>
              <a:t>company. </a:t>
            </a:r>
            <a:r>
              <a:rPr lang="en-US" sz="2800" spc="10" dirty="0">
                <a:latin typeface="Gill Sans MT" panose="020B0502020104020203" pitchFamily="34" charset="77"/>
                <a:cs typeface="Times New Roman"/>
              </a:rPr>
              <a:t>One </a:t>
            </a:r>
            <a:r>
              <a:rPr lang="en-US" sz="2800" spc="-20" dirty="0">
                <a:latin typeface="Gill Sans MT" panose="020B0502020104020203" pitchFamily="34" charset="77"/>
                <a:cs typeface="Times New Roman"/>
              </a:rPr>
              <a:t>morning, </a:t>
            </a:r>
            <a:r>
              <a:rPr lang="en-US" sz="2800" spc="-1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you</a:t>
            </a:r>
            <a:r>
              <a:rPr lang="en-US" sz="2800" spc="-3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receive</a:t>
            </a:r>
            <a:r>
              <a:rPr lang="en-US" sz="2800" spc="-3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alarming</a:t>
            </a:r>
            <a:r>
              <a:rPr lang="en-US" sz="2800" spc="-35" dirty="0">
                <a:latin typeface="Gill Sans MT" panose="020B0502020104020203" pitchFamily="34" charset="77"/>
                <a:cs typeface="Times New Roman"/>
              </a:rPr>
              <a:t> news</a:t>
            </a:r>
            <a:r>
              <a:rPr lang="en-US" sz="2800" spc="-30" dirty="0">
                <a:latin typeface="Gill Sans MT" panose="020B0502020104020203" pitchFamily="34" charset="77"/>
                <a:cs typeface="Times New Roman"/>
              </a:rPr>
              <a:t> </a:t>
            </a:r>
            <a:r>
              <a:rPr lang="en-US" sz="2800" dirty="0">
                <a:latin typeface="Gill Sans MT" panose="020B0502020104020203" pitchFamily="34" charset="77"/>
                <a:cs typeface="Times New Roman"/>
              </a:rPr>
              <a:t>that</a:t>
            </a:r>
            <a:r>
              <a:rPr lang="en-US" sz="2800" spc="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4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significant</a:t>
            </a:r>
            <a:r>
              <a:rPr lang="en-US" sz="2800" spc="-25" dirty="0">
                <a:latin typeface="Gill Sans MT" panose="020B0502020104020203" pitchFamily="34" charset="77"/>
                <a:cs typeface="Times New Roman"/>
              </a:rPr>
              <a:t> data</a:t>
            </a:r>
            <a:r>
              <a:rPr lang="en-US" sz="2800" spc="-20" dirty="0">
                <a:latin typeface="Gill Sans MT" panose="020B0502020104020203" pitchFamily="34" charset="77"/>
                <a:cs typeface="Times New Roman"/>
              </a:rPr>
              <a:t> breach</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has</a:t>
            </a:r>
            <a:r>
              <a:rPr lang="en-US" sz="2800" spc="-20" dirty="0">
                <a:latin typeface="Gill Sans MT" panose="020B0502020104020203" pitchFamily="34" charset="77"/>
                <a:cs typeface="Times New Roman"/>
              </a:rPr>
              <a:t> occurred.</a:t>
            </a:r>
            <a:r>
              <a:rPr lang="en-US" sz="2800" spc="-1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Sensitive</a:t>
            </a:r>
            <a:r>
              <a:rPr lang="en-US" sz="2800" spc="-3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customer </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information, </a:t>
            </a:r>
            <a:r>
              <a:rPr lang="en-US" sz="2800" spc="-30" dirty="0">
                <a:latin typeface="Gill Sans MT" panose="020B0502020104020203" pitchFamily="34" charset="77"/>
                <a:cs typeface="Times New Roman"/>
              </a:rPr>
              <a:t>including </a:t>
            </a:r>
            <a:r>
              <a:rPr lang="en-US" sz="2800" spc="-25" dirty="0">
                <a:latin typeface="Gill Sans MT" panose="020B0502020104020203" pitchFamily="34" charset="77"/>
                <a:cs typeface="Times New Roman"/>
              </a:rPr>
              <a:t>names, addresses, </a:t>
            </a:r>
            <a:r>
              <a:rPr lang="en-US" sz="2800" spc="-15" dirty="0">
                <a:latin typeface="Gill Sans MT" panose="020B0502020104020203" pitchFamily="34" charset="77"/>
                <a:cs typeface="Times New Roman"/>
              </a:rPr>
              <a:t>and </a:t>
            </a:r>
            <a:r>
              <a:rPr lang="en-US" sz="2800" spc="-20" dirty="0">
                <a:latin typeface="Gill Sans MT" panose="020B0502020104020203" pitchFamily="34" charset="77"/>
                <a:cs typeface="Times New Roman"/>
              </a:rPr>
              <a:t>credit card </a:t>
            </a:r>
            <a:r>
              <a:rPr lang="en-US" sz="2800" spc="-35" dirty="0">
                <a:latin typeface="Gill Sans MT" panose="020B0502020104020203" pitchFamily="34" charset="77"/>
                <a:cs typeface="Times New Roman"/>
              </a:rPr>
              <a:t>details, </a:t>
            </a:r>
            <a:r>
              <a:rPr lang="en-US" sz="2800" spc="-55" dirty="0">
                <a:latin typeface="Gill Sans MT" panose="020B0502020104020203" pitchFamily="34" charset="77"/>
                <a:cs typeface="Times New Roman"/>
              </a:rPr>
              <a:t>may </a:t>
            </a:r>
            <a:r>
              <a:rPr lang="en-US" sz="2800" spc="-35" dirty="0">
                <a:latin typeface="Gill Sans MT" panose="020B0502020104020203" pitchFamily="34" charset="77"/>
                <a:cs typeface="Times New Roman"/>
              </a:rPr>
              <a:t>have </a:t>
            </a:r>
            <a:r>
              <a:rPr lang="en-US" sz="2800" spc="-15" dirty="0">
                <a:latin typeface="Gill Sans MT" panose="020B0502020104020203" pitchFamily="34" charset="77"/>
                <a:cs typeface="Times New Roman"/>
              </a:rPr>
              <a:t>been compromised. </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This</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breach</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could</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potentially</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impact</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thousands</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 </a:t>
            </a:r>
            <a:r>
              <a:rPr lang="en-US" sz="2800" spc="-20" dirty="0">
                <a:latin typeface="Gill Sans MT" panose="020B0502020104020203" pitchFamily="34" charset="77"/>
                <a:cs typeface="Times New Roman"/>
              </a:rPr>
              <a:t>customers.</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5091112" y="336095"/>
            <a:ext cx="80772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dirty="0">
                <a:solidFill>
                  <a:schemeClr val="bg1"/>
                </a:solidFill>
              </a:rPr>
              <a:t>SCENARIO</a:t>
            </a:r>
          </a:p>
        </p:txBody>
      </p:sp>
      <p:graphicFrame>
        <p:nvGraphicFramePr>
          <p:cNvPr id="3" name="object 3">
            <a:extLst>
              <a:ext uri="{FF2B5EF4-FFF2-40B4-BE49-F238E27FC236}">
                <a16:creationId xmlns:a16="http://schemas.microsoft.com/office/drawing/2014/main" id="{D18418AB-2737-85FA-F49E-9536B489763F}"/>
              </a:ext>
            </a:extLst>
          </p:cNvPr>
          <p:cNvGraphicFramePr>
            <a:graphicFrameLocks noGrp="1"/>
          </p:cNvGraphicFramePr>
          <p:nvPr>
            <p:extLst>
              <p:ext uri="{D42A27DB-BD31-4B8C-83A1-F6EECF244321}">
                <p14:modId xmlns:p14="http://schemas.microsoft.com/office/powerpoint/2010/main" val="4036327013"/>
              </p:ext>
            </p:extLst>
          </p:nvPr>
        </p:nvGraphicFramePr>
        <p:xfrm>
          <a:off x="9127616" y="3902075"/>
          <a:ext cx="8991600" cy="4724401"/>
        </p:xfrm>
        <a:graphic>
          <a:graphicData uri="http://schemas.openxmlformats.org/drawingml/2006/table">
            <a:tbl>
              <a:tblPr firstRow="1" bandRow="1">
                <a:tableStyleId>{2D5ABB26-0587-4C30-8999-92F81FD0307C}</a:tableStyleId>
              </a:tblPr>
              <a:tblGrid>
                <a:gridCol w="4495800">
                  <a:extLst>
                    <a:ext uri="{9D8B030D-6E8A-4147-A177-3AD203B41FA5}">
                      <a16:colId xmlns:a16="http://schemas.microsoft.com/office/drawing/2014/main" val="20000"/>
                    </a:ext>
                  </a:extLst>
                </a:gridCol>
                <a:gridCol w="4495800">
                  <a:extLst>
                    <a:ext uri="{9D8B030D-6E8A-4147-A177-3AD203B41FA5}">
                      <a16:colId xmlns:a16="http://schemas.microsoft.com/office/drawing/2014/main" val="20001"/>
                    </a:ext>
                  </a:extLst>
                </a:gridCol>
              </a:tblGrid>
              <a:tr h="944697">
                <a:tc>
                  <a:txBody>
                    <a:bodyPr/>
                    <a:lstStyle/>
                    <a:p>
                      <a:pPr marL="67945">
                        <a:lnSpc>
                          <a:spcPts val="1310"/>
                        </a:lnSpc>
                      </a:pPr>
                      <a:endParaRPr lang="en-US" sz="2800" b="1" i="0" spc="10" dirty="0">
                        <a:solidFill>
                          <a:srgbClr val="FFFFFF"/>
                        </a:solidFill>
                        <a:latin typeface="Gill Sans MT" panose="020B0502020104020203" pitchFamily="34" charset="77"/>
                        <a:cs typeface="Times New Roman"/>
                      </a:endParaRPr>
                    </a:p>
                    <a:p>
                      <a:pPr marL="67945">
                        <a:lnSpc>
                          <a:spcPts val="1310"/>
                        </a:lnSpc>
                      </a:pPr>
                      <a:r>
                        <a:rPr sz="2800" b="1" i="0" spc="10" dirty="0">
                          <a:solidFill>
                            <a:srgbClr val="FFFFFF"/>
                          </a:solidFill>
                          <a:latin typeface="Gill Sans MT" panose="020B0502020104020203" pitchFamily="34" charset="77"/>
                          <a:cs typeface="Times New Roman"/>
                        </a:rPr>
                        <a:t>Group</a:t>
                      </a:r>
                      <a:endParaRPr sz="2800" b="1" i="0" dirty="0">
                        <a:latin typeface="Gill Sans MT" panose="020B0502020104020203" pitchFamily="34" charset="77"/>
                        <a:cs typeface="Times New Roman"/>
                      </a:endParaRPr>
                    </a:p>
                  </a:txBody>
                  <a:tcPr marL="0" marR="0" marT="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054C2C"/>
                    </a:solidFill>
                  </a:tcPr>
                </a:tc>
                <a:tc>
                  <a:txBody>
                    <a:bodyPr/>
                    <a:lstStyle/>
                    <a:p>
                      <a:pPr marL="68580">
                        <a:lnSpc>
                          <a:spcPts val="1310"/>
                        </a:lnSpc>
                      </a:pPr>
                      <a:endParaRPr lang="en-US" sz="2800" b="1" i="0" spc="-40" dirty="0">
                        <a:solidFill>
                          <a:srgbClr val="FFFFFF"/>
                        </a:solidFill>
                        <a:latin typeface="Gill Sans MT" panose="020B0502020104020203" pitchFamily="34" charset="77"/>
                        <a:cs typeface="Times New Roman"/>
                      </a:endParaRPr>
                    </a:p>
                    <a:p>
                      <a:pPr marL="68580">
                        <a:lnSpc>
                          <a:spcPts val="1310"/>
                        </a:lnSpc>
                      </a:pPr>
                      <a:endParaRPr lang="en-US" sz="2800" b="1" i="0" spc="-40" dirty="0">
                        <a:solidFill>
                          <a:srgbClr val="FFFFFF"/>
                        </a:solidFill>
                        <a:latin typeface="Gill Sans MT" panose="020B0502020104020203" pitchFamily="34" charset="77"/>
                        <a:cs typeface="Times New Roman"/>
                      </a:endParaRPr>
                    </a:p>
                    <a:p>
                      <a:pPr marL="68580">
                        <a:lnSpc>
                          <a:spcPts val="1310"/>
                        </a:lnSpc>
                      </a:pPr>
                      <a:r>
                        <a:rPr sz="2800" b="1" i="0" spc="-40" dirty="0">
                          <a:solidFill>
                            <a:srgbClr val="FFFFFF"/>
                          </a:solidFill>
                          <a:latin typeface="Gill Sans MT" panose="020B0502020104020203" pitchFamily="34" charset="77"/>
                          <a:cs typeface="Times New Roman"/>
                        </a:rPr>
                        <a:t>Role</a:t>
                      </a:r>
                      <a:endParaRPr sz="2800" b="1" i="0" dirty="0">
                        <a:latin typeface="Gill Sans MT" panose="020B0502020104020203" pitchFamily="34" charset="77"/>
                        <a:cs typeface="Times New Roman"/>
                      </a:endParaRPr>
                    </a:p>
                  </a:txBody>
                  <a:tcPr marL="0" marR="0" marT="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054C2C"/>
                    </a:solidFill>
                  </a:tcPr>
                </a:tc>
                <a:extLst>
                  <a:ext uri="{0D108BD9-81ED-4DB2-BD59-A6C34878D82A}">
                    <a16:rowId xmlns:a16="http://schemas.microsoft.com/office/drawing/2014/main" val="10000"/>
                  </a:ext>
                </a:extLst>
              </a:tr>
              <a:tr h="944697">
                <a:tc>
                  <a:txBody>
                    <a:bodyPr/>
                    <a:lstStyle/>
                    <a:p>
                      <a:pPr marL="67945">
                        <a:lnSpc>
                          <a:spcPts val="1310"/>
                        </a:lnSpc>
                      </a:pPr>
                      <a:endParaRPr lang="en-US" sz="2800" b="0" i="0" spc="10" dirty="0">
                        <a:latin typeface="Gill Sans MT" panose="020B0502020104020203" pitchFamily="34" charset="77"/>
                        <a:cs typeface="Times New Roman"/>
                      </a:endParaRPr>
                    </a:p>
                    <a:p>
                      <a:pPr marL="67945">
                        <a:lnSpc>
                          <a:spcPts val="1310"/>
                        </a:lnSpc>
                      </a:pPr>
                      <a:r>
                        <a:rPr sz="2800" b="0" i="0" spc="10" dirty="0">
                          <a:latin typeface="Gill Sans MT" panose="020B0502020104020203" pitchFamily="34" charset="77"/>
                          <a:cs typeface="Times New Roman"/>
                        </a:rPr>
                        <a:t>Group</a:t>
                      </a:r>
                      <a:r>
                        <a:rPr sz="2800" b="0" i="0" spc="-45" dirty="0">
                          <a:latin typeface="Gill Sans MT" panose="020B0502020104020203" pitchFamily="34" charset="77"/>
                          <a:cs typeface="Times New Roman"/>
                        </a:rPr>
                        <a:t> </a:t>
                      </a:r>
                      <a:r>
                        <a:rPr sz="2800" b="0" i="0" spc="-40" dirty="0">
                          <a:latin typeface="Gill Sans MT" panose="020B0502020104020203" pitchFamily="34" charset="77"/>
                          <a:cs typeface="Times New Roman"/>
                        </a:rPr>
                        <a:t>1</a:t>
                      </a:r>
                      <a:endParaRPr sz="2800" b="0" i="0" dirty="0">
                        <a:latin typeface="Gill Sans MT" panose="020B0502020104020203" pitchFamily="34" charset="77"/>
                        <a:cs typeface="Times New Roman"/>
                      </a:endParaRPr>
                    </a:p>
                  </a:txBody>
                  <a:tcPr marL="0" marR="0" marT="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8580">
                        <a:lnSpc>
                          <a:spcPts val="1310"/>
                        </a:lnSpc>
                      </a:pPr>
                      <a:endParaRPr lang="en-US" sz="2800" b="0" i="0" spc="-5" dirty="0">
                        <a:latin typeface="Gill Sans MT" panose="020B0502020104020203" pitchFamily="34" charset="77"/>
                        <a:cs typeface="Times New Roman"/>
                      </a:endParaRPr>
                    </a:p>
                    <a:p>
                      <a:pPr marL="68580">
                        <a:lnSpc>
                          <a:spcPts val="1310"/>
                        </a:lnSpc>
                      </a:pPr>
                      <a:endParaRPr lang="en-US" sz="2800" b="0" i="0" spc="-5" dirty="0">
                        <a:latin typeface="Gill Sans MT" panose="020B0502020104020203" pitchFamily="34" charset="77"/>
                        <a:cs typeface="Times New Roman"/>
                      </a:endParaRPr>
                    </a:p>
                    <a:p>
                      <a:pPr marL="68580">
                        <a:lnSpc>
                          <a:spcPts val="1310"/>
                        </a:lnSpc>
                      </a:pPr>
                      <a:r>
                        <a:rPr sz="2800" b="0" i="0" spc="-5" dirty="0">
                          <a:latin typeface="Gill Sans MT" panose="020B0502020104020203" pitchFamily="34" charset="77"/>
                          <a:cs typeface="Times New Roman"/>
                        </a:rPr>
                        <a:t>Data</a:t>
                      </a:r>
                      <a:r>
                        <a:rPr sz="2800" b="0" i="0" spc="-10" dirty="0">
                          <a:latin typeface="Gill Sans MT" panose="020B0502020104020203" pitchFamily="34" charset="77"/>
                          <a:cs typeface="Times New Roman"/>
                        </a:rPr>
                        <a:t> Protection </a:t>
                      </a:r>
                      <a:r>
                        <a:rPr sz="2800" b="0" i="0" spc="-20" dirty="0">
                          <a:latin typeface="Gill Sans MT" panose="020B0502020104020203" pitchFamily="34" charset="77"/>
                          <a:cs typeface="Times New Roman"/>
                        </a:rPr>
                        <a:t>Officers</a:t>
                      </a:r>
                      <a:endParaRPr sz="2800" b="0" i="0" dirty="0">
                        <a:latin typeface="Gill Sans MT" panose="020B0502020104020203" pitchFamily="34" charset="77"/>
                        <a:cs typeface="Times New Roman"/>
                      </a:endParaRPr>
                    </a:p>
                  </a:txBody>
                  <a:tcPr marL="0" marR="0" marT="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944701">
                <a:tc>
                  <a:txBody>
                    <a:bodyPr/>
                    <a:lstStyle/>
                    <a:p>
                      <a:pPr marL="67945">
                        <a:lnSpc>
                          <a:spcPts val="1310"/>
                        </a:lnSpc>
                      </a:pPr>
                      <a:endParaRPr lang="en-US" sz="2800" b="0" i="0" spc="10" dirty="0">
                        <a:latin typeface="Gill Sans MT" panose="020B0502020104020203" pitchFamily="34" charset="77"/>
                        <a:cs typeface="Times New Roman"/>
                      </a:endParaRPr>
                    </a:p>
                    <a:p>
                      <a:pPr marL="67945">
                        <a:lnSpc>
                          <a:spcPts val="1310"/>
                        </a:lnSpc>
                      </a:pPr>
                      <a:endParaRPr lang="en-US" sz="2800" b="0" i="0" spc="10" dirty="0">
                        <a:latin typeface="Gill Sans MT" panose="020B0502020104020203" pitchFamily="34" charset="77"/>
                        <a:cs typeface="Times New Roman"/>
                      </a:endParaRPr>
                    </a:p>
                    <a:p>
                      <a:pPr marL="67945">
                        <a:lnSpc>
                          <a:spcPts val="1310"/>
                        </a:lnSpc>
                      </a:pPr>
                      <a:r>
                        <a:rPr sz="2800" b="0" i="0" spc="10" dirty="0">
                          <a:latin typeface="Gill Sans MT" panose="020B0502020104020203" pitchFamily="34" charset="77"/>
                          <a:cs typeface="Times New Roman"/>
                        </a:rPr>
                        <a:t>Group</a:t>
                      </a:r>
                      <a:r>
                        <a:rPr sz="2800" b="0" i="0" spc="-45" dirty="0">
                          <a:latin typeface="Gill Sans MT" panose="020B0502020104020203" pitchFamily="34" charset="77"/>
                          <a:cs typeface="Times New Roman"/>
                        </a:rPr>
                        <a:t> </a:t>
                      </a:r>
                      <a:r>
                        <a:rPr sz="2800" b="0" i="0" spc="-40" dirty="0">
                          <a:latin typeface="Gill Sans MT" panose="020B0502020104020203" pitchFamily="34" charset="77"/>
                          <a:cs typeface="Times New Roman"/>
                        </a:rPr>
                        <a:t>2</a:t>
                      </a:r>
                      <a:endParaRPr sz="2800" b="0" i="0" dirty="0">
                        <a:latin typeface="Gill Sans MT" panose="020B0502020104020203" pitchFamily="34" charset="77"/>
                        <a:cs typeface="Times New Roman"/>
                      </a:endParaRPr>
                    </a:p>
                  </a:txBody>
                  <a:tcPr marL="0" marR="0" marT="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8580">
                        <a:lnSpc>
                          <a:spcPts val="1310"/>
                        </a:lnSpc>
                      </a:pPr>
                      <a:endParaRPr lang="en-US" sz="2800" b="0" i="0" spc="-5" dirty="0">
                        <a:latin typeface="Gill Sans MT" panose="020B0502020104020203" pitchFamily="34" charset="77"/>
                        <a:cs typeface="Times New Roman"/>
                      </a:endParaRPr>
                    </a:p>
                    <a:p>
                      <a:pPr marL="68580">
                        <a:lnSpc>
                          <a:spcPts val="1310"/>
                        </a:lnSpc>
                      </a:pPr>
                      <a:endParaRPr lang="en-US" sz="2800" b="0" i="0" spc="-5" dirty="0">
                        <a:latin typeface="Gill Sans MT" panose="020B0502020104020203" pitchFamily="34" charset="77"/>
                        <a:cs typeface="Times New Roman"/>
                      </a:endParaRPr>
                    </a:p>
                    <a:p>
                      <a:pPr marL="68580">
                        <a:lnSpc>
                          <a:spcPts val="1310"/>
                        </a:lnSpc>
                      </a:pPr>
                      <a:r>
                        <a:rPr sz="2800" b="0" i="0" spc="-5" dirty="0">
                          <a:latin typeface="Gill Sans MT" panose="020B0502020104020203" pitchFamily="34" charset="77"/>
                          <a:cs typeface="Times New Roman"/>
                        </a:rPr>
                        <a:t>L</a:t>
                      </a:r>
                      <a:r>
                        <a:rPr sz="2800" b="0" i="0" dirty="0">
                          <a:latin typeface="Gill Sans MT" panose="020B0502020104020203" pitchFamily="34" charset="77"/>
                          <a:cs typeface="Times New Roman"/>
                        </a:rPr>
                        <a:t>e</a:t>
                      </a:r>
                      <a:r>
                        <a:rPr sz="2800" b="0" i="0" spc="5" dirty="0">
                          <a:latin typeface="Gill Sans MT" panose="020B0502020104020203" pitchFamily="34" charset="77"/>
                          <a:cs typeface="Times New Roman"/>
                        </a:rPr>
                        <a:t>g</a:t>
                      </a:r>
                      <a:r>
                        <a:rPr sz="2800" b="0" i="0" dirty="0">
                          <a:latin typeface="Gill Sans MT" panose="020B0502020104020203" pitchFamily="34" charset="77"/>
                          <a:cs typeface="Times New Roman"/>
                        </a:rPr>
                        <a:t>al </a:t>
                      </a:r>
                      <a:r>
                        <a:rPr sz="2800" b="0" i="0" spc="5" dirty="0">
                          <a:latin typeface="Gill Sans MT" panose="020B0502020104020203" pitchFamily="34" charset="77"/>
                          <a:cs typeface="Times New Roman"/>
                        </a:rPr>
                        <a:t>C</a:t>
                      </a:r>
                      <a:r>
                        <a:rPr sz="2800" b="0" i="0" spc="-5" dirty="0">
                          <a:latin typeface="Gill Sans MT" panose="020B0502020104020203" pitchFamily="34" charset="77"/>
                          <a:cs typeface="Times New Roman"/>
                        </a:rPr>
                        <a:t>ou</a:t>
                      </a:r>
                      <a:r>
                        <a:rPr sz="2800" b="0" i="0" spc="-15" dirty="0">
                          <a:latin typeface="Gill Sans MT" panose="020B0502020104020203" pitchFamily="34" charset="77"/>
                          <a:cs typeface="Times New Roman"/>
                        </a:rPr>
                        <a:t>n</a:t>
                      </a:r>
                      <a:r>
                        <a:rPr sz="2800" b="0" i="0" spc="5" dirty="0">
                          <a:latin typeface="Gill Sans MT" panose="020B0502020104020203" pitchFamily="34" charset="77"/>
                          <a:cs typeface="Times New Roman"/>
                        </a:rPr>
                        <a:t>s</a:t>
                      </a:r>
                      <a:r>
                        <a:rPr sz="2800" b="0" i="0" dirty="0">
                          <a:latin typeface="Gill Sans MT" panose="020B0502020104020203" pitchFamily="34" charset="77"/>
                          <a:cs typeface="Times New Roman"/>
                        </a:rPr>
                        <a:t>el</a:t>
                      </a:r>
                    </a:p>
                  </a:txBody>
                  <a:tcPr marL="0" marR="0" marT="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2"/>
                  </a:ext>
                </a:extLst>
              </a:tr>
              <a:tr h="939240">
                <a:tc>
                  <a:txBody>
                    <a:bodyPr/>
                    <a:lstStyle/>
                    <a:p>
                      <a:pPr marL="67945">
                        <a:lnSpc>
                          <a:spcPts val="1310"/>
                        </a:lnSpc>
                      </a:pPr>
                      <a:endParaRPr lang="en-US" sz="2800" b="0" i="0" spc="10" dirty="0">
                        <a:latin typeface="Gill Sans MT" panose="020B0502020104020203" pitchFamily="34" charset="77"/>
                        <a:cs typeface="Times New Roman"/>
                      </a:endParaRPr>
                    </a:p>
                    <a:p>
                      <a:pPr marL="67945">
                        <a:lnSpc>
                          <a:spcPts val="1310"/>
                        </a:lnSpc>
                      </a:pPr>
                      <a:endParaRPr lang="en-US" sz="2800" b="0" i="0" spc="10" dirty="0">
                        <a:latin typeface="Gill Sans MT" panose="020B0502020104020203" pitchFamily="34" charset="77"/>
                        <a:cs typeface="Times New Roman"/>
                      </a:endParaRPr>
                    </a:p>
                    <a:p>
                      <a:pPr marL="67945">
                        <a:lnSpc>
                          <a:spcPts val="1310"/>
                        </a:lnSpc>
                      </a:pPr>
                      <a:r>
                        <a:rPr sz="2800" b="0" i="0" spc="10" dirty="0">
                          <a:latin typeface="Gill Sans MT" panose="020B0502020104020203" pitchFamily="34" charset="77"/>
                          <a:cs typeface="Times New Roman"/>
                        </a:rPr>
                        <a:t>Group</a:t>
                      </a:r>
                      <a:r>
                        <a:rPr sz="2800" b="0" i="0" spc="-45" dirty="0">
                          <a:latin typeface="Gill Sans MT" panose="020B0502020104020203" pitchFamily="34" charset="77"/>
                          <a:cs typeface="Times New Roman"/>
                        </a:rPr>
                        <a:t> </a:t>
                      </a:r>
                      <a:r>
                        <a:rPr sz="2800" b="0" i="0" spc="-40" dirty="0">
                          <a:latin typeface="Gill Sans MT" panose="020B0502020104020203" pitchFamily="34" charset="77"/>
                          <a:cs typeface="Times New Roman"/>
                        </a:rPr>
                        <a:t>3</a:t>
                      </a:r>
                      <a:endParaRPr sz="2800" b="0" i="0" dirty="0">
                        <a:latin typeface="Gill Sans MT" panose="020B0502020104020203" pitchFamily="34" charset="77"/>
                        <a:cs typeface="Times New Roman"/>
                      </a:endParaRPr>
                    </a:p>
                  </a:txBody>
                  <a:tcPr marL="0" marR="0" marT="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8580">
                        <a:lnSpc>
                          <a:spcPts val="1310"/>
                        </a:lnSpc>
                      </a:pPr>
                      <a:endParaRPr lang="en-US" sz="2800" b="0" i="0" spc="10" dirty="0">
                        <a:latin typeface="Gill Sans MT" panose="020B0502020104020203" pitchFamily="34" charset="77"/>
                        <a:cs typeface="Times New Roman"/>
                      </a:endParaRPr>
                    </a:p>
                    <a:p>
                      <a:pPr marL="68580">
                        <a:lnSpc>
                          <a:spcPts val="1310"/>
                        </a:lnSpc>
                      </a:pPr>
                      <a:endParaRPr lang="en-US" sz="2800" b="0" i="0" spc="10" dirty="0">
                        <a:latin typeface="Gill Sans MT" panose="020B0502020104020203" pitchFamily="34" charset="77"/>
                        <a:cs typeface="Times New Roman"/>
                      </a:endParaRPr>
                    </a:p>
                    <a:p>
                      <a:pPr marL="68580">
                        <a:lnSpc>
                          <a:spcPts val="1310"/>
                        </a:lnSpc>
                      </a:pPr>
                      <a:r>
                        <a:rPr sz="2800" b="0" i="0" spc="10" dirty="0">
                          <a:latin typeface="Gill Sans MT" panose="020B0502020104020203" pitchFamily="34" charset="77"/>
                          <a:cs typeface="Times New Roman"/>
                        </a:rPr>
                        <a:t>IT</a:t>
                      </a:r>
                      <a:r>
                        <a:rPr sz="2800" b="0" i="0" spc="-20" dirty="0">
                          <a:latin typeface="Gill Sans MT" panose="020B0502020104020203" pitchFamily="34" charset="77"/>
                          <a:cs typeface="Times New Roman"/>
                        </a:rPr>
                        <a:t> </a:t>
                      </a:r>
                      <a:r>
                        <a:rPr sz="2800" b="0" i="0" spc="-40" dirty="0">
                          <a:latin typeface="Gill Sans MT" panose="020B0502020104020203" pitchFamily="34" charset="77"/>
                          <a:cs typeface="Times New Roman"/>
                        </a:rPr>
                        <a:t>Security</a:t>
                      </a:r>
                      <a:r>
                        <a:rPr sz="2800" b="0" i="0" spc="-25" dirty="0">
                          <a:latin typeface="Gill Sans MT" panose="020B0502020104020203" pitchFamily="34" charset="77"/>
                          <a:cs typeface="Times New Roman"/>
                        </a:rPr>
                        <a:t> </a:t>
                      </a:r>
                      <a:r>
                        <a:rPr sz="2800" b="0" i="0" spc="-20" dirty="0">
                          <a:latin typeface="Gill Sans MT" panose="020B0502020104020203" pitchFamily="34" charset="77"/>
                          <a:cs typeface="Times New Roman"/>
                        </a:rPr>
                        <a:t>team</a:t>
                      </a:r>
                      <a:endParaRPr sz="2800" b="0" i="0" dirty="0">
                        <a:latin typeface="Gill Sans MT" panose="020B0502020104020203" pitchFamily="34" charset="77"/>
                        <a:cs typeface="Times New Roman"/>
                      </a:endParaRPr>
                    </a:p>
                  </a:txBody>
                  <a:tcPr marL="0" marR="0" marT="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3"/>
                  </a:ext>
                </a:extLst>
              </a:tr>
              <a:tr h="951066">
                <a:tc>
                  <a:txBody>
                    <a:bodyPr/>
                    <a:lstStyle/>
                    <a:p>
                      <a:pPr marL="67945">
                        <a:lnSpc>
                          <a:spcPts val="1320"/>
                        </a:lnSpc>
                      </a:pPr>
                      <a:endParaRPr lang="en-US" sz="2800" b="0" i="0" spc="10" dirty="0">
                        <a:latin typeface="Gill Sans MT" panose="020B0502020104020203" pitchFamily="34" charset="77"/>
                        <a:cs typeface="Times New Roman"/>
                      </a:endParaRPr>
                    </a:p>
                    <a:p>
                      <a:pPr marL="67945">
                        <a:lnSpc>
                          <a:spcPts val="1320"/>
                        </a:lnSpc>
                      </a:pPr>
                      <a:endParaRPr lang="en-US" sz="2800" b="0" i="0" spc="10" dirty="0">
                        <a:latin typeface="Gill Sans MT" panose="020B0502020104020203" pitchFamily="34" charset="77"/>
                        <a:cs typeface="Times New Roman"/>
                      </a:endParaRPr>
                    </a:p>
                    <a:p>
                      <a:pPr marL="67945">
                        <a:lnSpc>
                          <a:spcPts val="1320"/>
                        </a:lnSpc>
                      </a:pPr>
                      <a:r>
                        <a:rPr sz="2800" b="0" i="0" spc="10" dirty="0">
                          <a:latin typeface="Gill Sans MT" panose="020B0502020104020203" pitchFamily="34" charset="77"/>
                          <a:cs typeface="Times New Roman"/>
                        </a:rPr>
                        <a:t>Group</a:t>
                      </a:r>
                      <a:r>
                        <a:rPr sz="2800" b="0" i="0" spc="-45" dirty="0">
                          <a:latin typeface="Gill Sans MT" panose="020B0502020104020203" pitchFamily="34" charset="77"/>
                          <a:cs typeface="Times New Roman"/>
                        </a:rPr>
                        <a:t> </a:t>
                      </a:r>
                      <a:r>
                        <a:rPr sz="2800" b="0" i="0" spc="-40" dirty="0">
                          <a:latin typeface="Gill Sans MT" panose="020B0502020104020203" pitchFamily="34" charset="77"/>
                          <a:cs typeface="Times New Roman"/>
                        </a:rPr>
                        <a:t>4</a:t>
                      </a:r>
                      <a:endParaRPr sz="2800" b="0" i="0" dirty="0">
                        <a:latin typeface="Gill Sans MT" panose="020B0502020104020203" pitchFamily="34" charset="77"/>
                        <a:cs typeface="Times New Roman"/>
                      </a:endParaRPr>
                    </a:p>
                  </a:txBody>
                  <a:tcPr marL="0" marR="0" marT="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8580">
                        <a:lnSpc>
                          <a:spcPts val="1320"/>
                        </a:lnSpc>
                      </a:pPr>
                      <a:endParaRPr lang="en-US" sz="2800" b="0" i="0" spc="-20" dirty="0">
                        <a:latin typeface="Gill Sans MT" panose="020B0502020104020203" pitchFamily="34" charset="77"/>
                        <a:cs typeface="Times New Roman"/>
                      </a:endParaRPr>
                    </a:p>
                    <a:p>
                      <a:pPr marL="68580">
                        <a:lnSpc>
                          <a:spcPts val="1320"/>
                        </a:lnSpc>
                      </a:pPr>
                      <a:endParaRPr lang="en-US" sz="2800" b="0" i="0" spc="-20" dirty="0">
                        <a:latin typeface="Gill Sans MT" panose="020B0502020104020203" pitchFamily="34" charset="77"/>
                        <a:cs typeface="Times New Roman"/>
                      </a:endParaRPr>
                    </a:p>
                    <a:p>
                      <a:pPr marL="68580">
                        <a:lnSpc>
                          <a:spcPts val="1320"/>
                        </a:lnSpc>
                      </a:pPr>
                      <a:endParaRPr lang="en-US" sz="2800" b="0" i="0" spc="-20" dirty="0">
                        <a:latin typeface="Gill Sans MT" panose="020B0502020104020203" pitchFamily="34" charset="77"/>
                        <a:cs typeface="Times New Roman"/>
                      </a:endParaRPr>
                    </a:p>
                    <a:p>
                      <a:pPr marL="68580">
                        <a:lnSpc>
                          <a:spcPts val="1320"/>
                        </a:lnSpc>
                      </a:pPr>
                      <a:r>
                        <a:rPr sz="2800" b="0" i="0" spc="-20" dirty="0">
                          <a:latin typeface="Gill Sans MT" panose="020B0502020104020203" pitchFamily="34" charset="77"/>
                          <a:cs typeface="Times New Roman"/>
                        </a:rPr>
                        <a:t>Communications</a:t>
                      </a:r>
                      <a:r>
                        <a:rPr sz="2800" b="0" i="0" spc="-40" dirty="0">
                          <a:latin typeface="Gill Sans MT" panose="020B0502020104020203" pitchFamily="34" charset="77"/>
                          <a:cs typeface="Times New Roman"/>
                        </a:rPr>
                        <a:t> </a:t>
                      </a:r>
                      <a:r>
                        <a:rPr sz="2800" b="0" i="0" spc="-25" dirty="0">
                          <a:latin typeface="Gill Sans MT" panose="020B0502020104020203" pitchFamily="34" charset="77"/>
                          <a:cs typeface="Times New Roman"/>
                        </a:rPr>
                        <a:t>Team</a:t>
                      </a:r>
                      <a:endParaRPr sz="2800" b="0" i="0" dirty="0">
                        <a:latin typeface="Gill Sans MT" panose="020B0502020104020203" pitchFamily="34" charset="77"/>
                        <a:cs typeface="Times New Roman"/>
                      </a:endParaRPr>
                    </a:p>
                  </a:txBody>
                  <a:tcPr marL="0" marR="0" marT="0" marB="0" anchor="ctr">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4"/>
                  </a:ext>
                </a:extLst>
              </a:tr>
            </a:tbl>
          </a:graphicData>
        </a:graphic>
      </p:graphicFrame>
      <p:sp>
        <p:nvSpPr>
          <p:cNvPr id="4" name="object 2">
            <a:extLst>
              <a:ext uri="{FF2B5EF4-FFF2-40B4-BE49-F238E27FC236}">
                <a16:creationId xmlns:a16="http://schemas.microsoft.com/office/drawing/2014/main" id="{133D8462-9D67-ED58-8CFE-E4BC7199D575}"/>
              </a:ext>
            </a:extLst>
          </p:cNvPr>
          <p:cNvSpPr txBox="1"/>
          <p:nvPr/>
        </p:nvSpPr>
        <p:spPr>
          <a:xfrm>
            <a:off x="822961" y="3673475"/>
            <a:ext cx="7620000" cy="2983702"/>
          </a:xfrm>
          <a:prstGeom prst="rect">
            <a:avLst/>
          </a:prstGeom>
        </p:spPr>
        <p:txBody>
          <a:bodyPr vert="horz" wrap="square" lIns="0" tIns="12065" rIns="0" bIns="0" rtlCol="0">
            <a:spAutoFit/>
          </a:bodyPr>
          <a:lstStyle/>
          <a:p>
            <a:pPr marL="12700" marR="5080" algn="just">
              <a:lnSpc>
                <a:spcPct val="140800"/>
              </a:lnSpc>
            </a:pPr>
            <a:r>
              <a:rPr lang="en-US" sz="2800" spc="-25" dirty="0">
                <a:latin typeface="Gill Sans MT" panose="020B0502020104020203" pitchFamily="34" charset="77"/>
                <a:cs typeface="Times New Roman"/>
              </a:rPr>
              <a:t>Your task </a:t>
            </a:r>
            <a:r>
              <a:rPr lang="en-US" sz="2800" spc="-55" dirty="0">
                <a:latin typeface="Gill Sans MT" panose="020B0502020104020203" pitchFamily="34" charset="77"/>
                <a:cs typeface="Times New Roman"/>
              </a:rPr>
              <a:t>is</a:t>
            </a:r>
            <a:r>
              <a:rPr lang="en-US" sz="2800" spc="-5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 </a:t>
            </a:r>
            <a:r>
              <a:rPr lang="en-US" sz="2800" spc="-30" dirty="0">
                <a:latin typeface="Gill Sans MT" panose="020B0502020104020203" pitchFamily="34" charset="77"/>
                <a:cs typeface="Times New Roman"/>
              </a:rPr>
              <a:t>discuss</a:t>
            </a:r>
            <a:r>
              <a:rPr lang="en-US" sz="2800" spc="24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and determine </a:t>
            </a:r>
            <a:r>
              <a:rPr lang="en-US" sz="2800" spc="-30" dirty="0">
                <a:latin typeface="Gill Sans MT" panose="020B0502020104020203" pitchFamily="34" charset="77"/>
                <a:cs typeface="Times New Roman"/>
              </a:rPr>
              <a:t>which </a:t>
            </a:r>
            <a:r>
              <a:rPr lang="en-US" sz="2800" spc="-60" dirty="0">
                <a:latin typeface="Gill Sans MT" panose="020B0502020104020203" pitchFamily="34" charset="77"/>
                <a:cs typeface="Times New Roman"/>
              </a:rPr>
              <a:t>key</a:t>
            </a:r>
            <a:r>
              <a:rPr lang="en-US" sz="2800" spc="18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templates </a:t>
            </a:r>
            <a:r>
              <a:rPr lang="en-US" sz="2800" spc="-35" dirty="0">
                <a:latin typeface="Gill Sans MT" panose="020B0502020104020203" pitchFamily="34" charset="77"/>
                <a:cs typeface="Times New Roman"/>
              </a:rPr>
              <a:t>you </a:t>
            </a:r>
            <a:r>
              <a:rPr lang="en-US" sz="2800" spc="-30" dirty="0">
                <a:latin typeface="Gill Sans MT" panose="020B0502020104020203" pitchFamily="34" charset="77"/>
                <a:cs typeface="Times New Roman"/>
              </a:rPr>
              <a:t>would use</a:t>
            </a:r>
            <a:r>
              <a:rPr lang="en-US" sz="2800" spc="24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and </a:t>
            </a:r>
            <a:r>
              <a:rPr lang="en-US" sz="2800" dirty="0">
                <a:latin typeface="Gill Sans MT" panose="020B0502020104020203" pitchFamily="34" charset="77"/>
                <a:cs typeface="Times New Roman"/>
              </a:rPr>
              <a:t>for </a:t>
            </a:r>
            <a:r>
              <a:rPr lang="en-US" sz="2800" spc="-25" dirty="0">
                <a:latin typeface="Gill Sans MT" panose="020B0502020104020203" pitchFamily="34" charset="77"/>
                <a:cs typeface="Times New Roman"/>
              </a:rPr>
              <a:t>what </a:t>
            </a:r>
            <a:r>
              <a:rPr lang="en-US" sz="2800" spc="-15" dirty="0">
                <a:latin typeface="Gill Sans MT" panose="020B0502020104020203" pitchFamily="34" charset="77"/>
                <a:cs typeface="Times New Roman"/>
              </a:rPr>
              <a:t>purpose </a:t>
            </a:r>
            <a:r>
              <a:rPr lang="en-US" sz="2800" spc="-1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 </a:t>
            </a:r>
            <a:r>
              <a:rPr lang="en-US" sz="2800" spc="-10" dirty="0">
                <a:latin typeface="Gill Sans MT" panose="020B0502020104020203" pitchFamily="34" charset="77"/>
                <a:cs typeface="Times New Roman"/>
              </a:rPr>
              <a:t>respond </a:t>
            </a:r>
            <a:r>
              <a:rPr lang="en-US" sz="2800" spc="10" dirty="0">
                <a:latin typeface="Gill Sans MT" panose="020B0502020104020203" pitchFamily="34" charset="77"/>
                <a:cs typeface="Times New Roman"/>
              </a:rPr>
              <a:t>to </a:t>
            </a:r>
            <a:r>
              <a:rPr lang="en-US" sz="2800" spc="-15" dirty="0">
                <a:latin typeface="Gill Sans MT" panose="020B0502020104020203" pitchFamily="34" charset="77"/>
                <a:cs typeface="Times New Roman"/>
              </a:rPr>
              <a:t>this </a:t>
            </a:r>
            <a:r>
              <a:rPr lang="en-US" sz="2800" spc="-25" dirty="0">
                <a:latin typeface="Gill Sans MT" panose="020B0502020104020203" pitchFamily="34" charset="77"/>
                <a:cs typeface="Times New Roman"/>
              </a:rPr>
              <a:t>data </a:t>
            </a:r>
            <a:r>
              <a:rPr lang="en-US" sz="2800" spc="-20" dirty="0">
                <a:latin typeface="Gill Sans MT" panose="020B0502020104020203" pitchFamily="34" charset="77"/>
                <a:cs typeface="Times New Roman"/>
              </a:rPr>
              <a:t>breach </a:t>
            </a:r>
            <a:r>
              <a:rPr lang="en-US" sz="2800" spc="-40" dirty="0">
                <a:latin typeface="Gill Sans MT" panose="020B0502020104020203" pitchFamily="34" charset="77"/>
                <a:cs typeface="Times New Roman"/>
              </a:rPr>
              <a:t>effectively. </a:t>
            </a:r>
            <a:r>
              <a:rPr lang="en-US" sz="2800" spc="-25" dirty="0">
                <a:latin typeface="Gill Sans MT" panose="020B0502020104020203" pitchFamily="34" charset="77"/>
                <a:cs typeface="Times New Roman"/>
              </a:rPr>
              <a:t>Participants </a:t>
            </a:r>
            <a:r>
              <a:rPr lang="en-US" sz="2800" spc="-65" dirty="0">
                <a:latin typeface="Gill Sans MT" panose="020B0502020104020203" pitchFamily="34" charset="77"/>
                <a:cs typeface="Times New Roman"/>
              </a:rPr>
              <a:t>will </a:t>
            </a:r>
            <a:r>
              <a:rPr lang="en-US" sz="2800" spc="-20" dirty="0">
                <a:latin typeface="Gill Sans MT" panose="020B0502020104020203" pitchFamily="34" charset="77"/>
                <a:cs typeface="Times New Roman"/>
              </a:rPr>
              <a:t>be </a:t>
            </a:r>
            <a:r>
              <a:rPr lang="en-US" sz="2800" spc="-15" dirty="0">
                <a:latin typeface="Gill Sans MT" panose="020B0502020104020203" pitchFamily="34" charset="77"/>
                <a:cs typeface="Times New Roman"/>
              </a:rPr>
              <a:t>grouped and </a:t>
            </a:r>
            <a:r>
              <a:rPr lang="en-US" sz="2800" spc="-35" dirty="0">
                <a:latin typeface="Gill Sans MT" panose="020B0502020104020203" pitchFamily="34" charset="77"/>
                <a:cs typeface="Times New Roman"/>
              </a:rPr>
              <a:t>assigned </a:t>
            </a:r>
            <a:r>
              <a:rPr lang="en-US" sz="2800" spc="-50" dirty="0">
                <a:latin typeface="Gill Sans MT" panose="020B0502020104020203" pitchFamily="34" charset="77"/>
                <a:cs typeface="Times New Roman"/>
              </a:rPr>
              <a:t>a </a:t>
            </a:r>
            <a:r>
              <a:rPr lang="en-US" sz="2800" spc="-35" dirty="0">
                <a:latin typeface="Gill Sans MT" panose="020B0502020104020203" pitchFamily="34" charset="77"/>
                <a:cs typeface="Times New Roman"/>
              </a:rPr>
              <a:t>specific </a:t>
            </a:r>
            <a:r>
              <a:rPr lang="en-US" sz="2800" spc="-25" dirty="0">
                <a:latin typeface="Gill Sans MT" panose="020B0502020104020203" pitchFamily="34" charset="77"/>
                <a:cs typeface="Times New Roman"/>
              </a:rPr>
              <a:t>role </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breach</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response</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plan</a:t>
            </a:r>
            <a:r>
              <a:rPr lang="en-US" sz="2800" spc="-5"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as</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seen</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table</a:t>
            </a:r>
            <a:r>
              <a:rPr lang="en-US" sz="2800" spc="-35" dirty="0">
                <a:latin typeface="Gill Sans MT" panose="020B0502020104020203" pitchFamily="34" charset="77"/>
                <a:cs typeface="Times New Roman"/>
              </a:rPr>
              <a:t>.</a:t>
            </a:r>
            <a:endParaRPr lang="en-US" sz="2800" dirty="0">
              <a:latin typeface="Gill Sans MT" panose="020B0502020104020203" pitchFamily="34" charset="77"/>
              <a:cs typeface="Times New Roman"/>
            </a:endParaRPr>
          </a:p>
        </p:txBody>
      </p:sp>
      <p:cxnSp>
        <p:nvCxnSpPr>
          <p:cNvPr id="6" name="Straight Connector 5">
            <a:extLst>
              <a:ext uri="{FF2B5EF4-FFF2-40B4-BE49-F238E27FC236}">
                <a16:creationId xmlns:a16="http://schemas.microsoft.com/office/drawing/2014/main" id="{8D48BC98-A4DA-429C-9966-930AF25DC8C6}"/>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7" name="Slide Number Placeholder 1">
            <a:extLst>
              <a:ext uri="{FF2B5EF4-FFF2-40B4-BE49-F238E27FC236}">
                <a16:creationId xmlns:a16="http://schemas.microsoft.com/office/drawing/2014/main" id="{A7EF1429-BC54-50A4-2109-9334B99B4346}"/>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75</a:t>
            </a:fld>
            <a:r>
              <a:rPr lang="en-US" altLang="en-US" sz="2000" b="1" dirty="0">
                <a:solidFill>
                  <a:schemeClr val="bg1"/>
                </a:solidFill>
                <a:latin typeface="Gill Sans MT" panose="020B0502020104020203" pitchFamily="34" charset="0"/>
              </a:rPr>
              <a:t>     </a:t>
            </a:r>
          </a:p>
        </p:txBody>
      </p:sp>
      <p:sp>
        <p:nvSpPr>
          <p:cNvPr id="9" name="object 7">
            <a:extLst>
              <a:ext uri="{FF2B5EF4-FFF2-40B4-BE49-F238E27FC236}">
                <a16:creationId xmlns:a16="http://schemas.microsoft.com/office/drawing/2014/main" id="{A14AAD9E-6CDF-CF7D-E92E-039D75F4E774}"/>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7109908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1" y="1135685"/>
            <a:ext cx="18197513" cy="8487323"/>
          </a:xfrm>
          <a:prstGeom prst="rect">
            <a:avLst/>
          </a:prstGeom>
        </p:spPr>
        <p:txBody>
          <a:bodyPr vert="horz" wrap="square" lIns="0" tIns="12065" rIns="0" bIns="0" rtlCol="0">
            <a:spAutoFit/>
          </a:bodyPr>
          <a:lstStyle/>
          <a:p>
            <a:pPr marL="12700">
              <a:lnSpc>
                <a:spcPct val="150000"/>
              </a:lnSpc>
              <a:spcBef>
                <a:spcPts val="1295"/>
              </a:spcBef>
            </a:pPr>
            <a:r>
              <a:rPr lang="en-US" sz="2800" spc="-35" dirty="0">
                <a:solidFill>
                  <a:schemeClr val="tx2"/>
                </a:solidFill>
                <a:latin typeface="Gill Sans MT" panose="020B0502020104020203" pitchFamily="34" charset="77"/>
                <a:cs typeface="Times New Roman"/>
              </a:rPr>
              <a:t>Group</a:t>
            </a:r>
            <a:r>
              <a:rPr lang="en-US" sz="2800" spc="-5" dirty="0">
                <a:solidFill>
                  <a:schemeClr val="tx2"/>
                </a:solidFill>
                <a:latin typeface="Gill Sans MT" panose="020B0502020104020203" pitchFamily="34" charset="77"/>
                <a:cs typeface="Times New Roman"/>
              </a:rPr>
              <a:t> </a:t>
            </a:r>
            <a:r>
              <a:rPr lang="en-US" sz="2800" spc="15" dirty="0">
                <a:solidFill>
                  <a:schemeClr val="tx2"/>
                </a:solidFill>
                <a:latin typeface="Gill Sans MT" panose="020B0502020104020203" pitchFamily="34" charset="77"/>
                <a:cs typeface="Times New Roman"/>
              </a:rPr>
              <a:t>Discussions</a:t>
            </a:r>
            <a:r>
              <a:rPr lang="en-US" sz="2800" spc="5" dirty="0">
                <a:solidFill>
                  <a:schemeClr val="tx2"/>
                </a:solidFill>
                <a:latin typeface="Gill Sans MT" panose="020B0502020104020203" pitchFamily="34" charset="77"/>
                <a:cs typeface="Times New Roman"/>
              </a:rPr>
              <a:t> </a:t>
            </a:r>
            <a:r>
              <a:rPr lang="en-US" sz="2800" spc="-50" dirty="0">
                <a:solidFill>
                  <a:schemeClr val="tx2"/>
                </a:solidFill>
                <a:latin typeface="Gill Sans MT" panose="020B0502020104020203" pitchFamily="34" charset="77"/>
                <a:cs typeface="Times New Roman"/>
              </a:rPr>
              <a:t>(10-12</a:t>
            </a:r>
            <a:r>
              <a:rPr lang="en-US" sz="2800" spc="10" dirty="0">
                <a:solidFill>
                  <a:schemeClr val="tx2"/>
                </a:solidFill>
                <a:latin typeface="Gill Sans MT" panose="020B0502020104020203" pitchFamily="34" charset="77"/>
                <a:cs typeface="Times New Roman"/>
              </a:rPr>
              <a:t> </a:t>
            </a:r>
            <a:r>
              <a:rPr lang="en-US" sz="2800" dirty="0">
                <a:solidFill>
                  <a:schemeClr val="tx2"/>
                </a:solidFill>
                <a:latin typeface="Gill Sans MT" panose="020B0502020104020203" pitchFamily="34" charset="77"/>
                <a:cs typeface="Times New Roman"/>
              </a:rPr>
              <a:t>minutes</a:t>
            </a:r>
            <a:r>
              <a:rPr lang="en-US" sz="2800" spc="5" dirty="0">
                <a:solidFill>
                  <a:schemeClr val="tx2"/>
                </a:solidFill>
                <a:latin typeface="Gill Sans MT" panose="020B0502020104020203" pitchFamily="34" charset="77"/>
                <a:cs typeface="Times New Roman"/>
              </a:rPr>
              <a:t> </a:t>
            </a:r>
            <a:r>
              <a:rPr lang="en-US" sz="2800" spc="-15" dirty="0">
                <a:solidFill>
                  <a:schemeClr val="tx2"/>
                </a:solidFill>
                <a:latin typeface="Gill Sans MT" panose="020B0502020104020203" pitchFamily="34" charset="77"/>
                <a:cs typeface="Times New Roman"/>
              </a:rPr>
              <a:t>total,</a:t>
            </a:r>
            <a:r>
              <a:rPr lang="en-US" sz="2800" spc="10" dirty="0">
                <a:solidFill>
                  <a:schemeClr val="tx2"/>
                </a:solidFill>
                <a:latin typeface="Gill Sans MT" panose="020B0502020104020203" pitchFamily="34" charset="77"/>
                <a:cs typeface="Times New Roman"/>
              </a:rPr>
              <a:t> </a:t>
            </a:r>
            <a:r>
              <a:rPr lang="en-US" sz="2800" spc="-25" dirty="0">
                <a:solidFill>
                  <a:schemeClr val="tx2"/>
                </a:solidFill>
                <a:latin typeface="Gill Sans MT" panose="020B0502020104020203" pitchFamily="34" charset="77"/>
                <a:cs typeface="Times New Roman"/>
              </a:rPr>
              <a:t>2.5-3</a:t>
            </a:r>
            <a:r>
              <a:rPr lang="en-US" sz="2800" spc="15" dirty="0">
                <a:solidFill>
                  <a:schemeClr val="tx2"/>
                </a:solidFill>
                <a:latin typeface="Gill Sans MT" panose="020B0502020104020203" pitchFamily="34" charset="77"/>
                <a:cs typeface="Times New Roman"/>
              </a:rPr>
              <a:t> </a:t>
            </a:r>
            <a:r>
              <a:rPr lang="en-US" sz="2800" dirty="0">
                <a:solidFill>
                  <a:schemeClr val="tx2"/>
                </a:solidFill>
                <a:latin typeface="Gill Sans MT" panose="020B0502020104020203" pitchFamily="34" charset="77"/>
                <a:cs typeface="Times New Roman"/>
              </a:rPr>
              <a:t>minutes</a:t>
            </a:r>
            <a:r>
              <a:rPr lang="en-US" sz="2800" spc="10" dirty="0">
                <a:solidFill>
                  <a:schemeClr val="tx2"/>
                </a:solidFill>
                <a:latin typeface="Gill Sans MT" panose="020B0502020104020203" pitchFamily="34" charset="77"/>
                <a:cs typeface="Times New Roman"/>
              </a:rPr>
              <a:t> </a:t>
            </a:r>
            <a:r>
              <a:rPr lang="en-US" sz="2800" spc="-35" dirty="0">
                <a:solidFill>
                  <a:schemeClr val="tx2"/>
                </a:solidFill>
                <a:latin typeface="Gill Sans MT" panose="020B0502020104020203" pitchFamily="34" charset="77"/>
                <a:cs typeface="Times New Roman"/>
              </a:rPr>
              <a:t>per</a:t>
            </a:r>
            <a:r>
              <a:rPr lang="en-US" sz="2800" spc="-5" dirty="0">
                <a:solidFill>
                  <a:schemeClr val="tx2"/>
                </a:solidFill>
                <a:latin typeface="Gill Sans MT" panose="020B0502020104020203" pitchFamily="34" charset="77"/>
                <a:cs typeface="Times New Roman"/>
              </a:rPr>
              <a:t> </a:t>
            </a:r>
            <a:r>
              <a:rPr lang="en-US" sz="2800" spc="-20" dirty="0">
                <a:solidFill>
                  <a:schemeClr val="tx2"/>
                </a:solidFill>
                <a:latin typeface="Gill Sans MT" panose="020B0502020104020203" pitchFamily="34" charset="77"/>
                <a:cs typeface="Times New Roman"/>
              </a:rPr>
              <a:t>group):</a:t>
            </a:r>
            <a:endParaRPr lang="en-US" sz="2800" dirty="0">
              <a:solidFill>
                <a:schemeClr val="tx2"/>
              </a:solidFill>
              <a:latin typeface="Gill Sans MT" panose="020B0502020104020203" pitchFamily="34" charset="77"/>
              <a:cs typeface="Times New Roman"/>
            </a:endParaRPr>
          </a:p>
          <a:p>
            <a:pPr marL="469265" indent="-228600">
              <a:lnSpc>
                <a:spcPct val="150000"/>
              </a:lnSpc>
              <a:spcBef>
                <a:spcPts val="1110"/>
              </a:spcBef>
              <a:buAutoNum type="arabicPeriod"/>
              <a:tabLst>
                <a:tab pos="469265" algn="l"/>
                <a:tab pos="469900" algn="l"/>
              </a:tabLst>
            </a:pPr>
            <a:r>
              <a:rPr lang="en-US" sz="2800" b="1" spc="-55" dirty="0">
                <a:solidFill>
                  <a:schemeClr val="tx2"/>
                </a:solidFill>
                <a:latin typeface="Gill Sans MT" panose="020B0502020104020203" pitchFamily="34" charset="77"/>
                <a:cs typeface="Times New Roman"/>
              </a:rPr>
              <a:t>Gr</a:t>
            </a:r>
            <a:r>
              <a:rPr lang="en-US" sz="2800" b="1" spc="-50" dirty="0">
                <a:solidFill>
                  <a:schemeClr val="tx2"/>
                </a:solidFill>
                <a:latin typeface="Gill Sans MT" panose="020B0502020104020203" pitchFamily="34" charset="77"/>
                <a:cs typeface="Times New Roman"/>
              </a:rPr>
              <a:t>o</a:t>
            </a:r>
            <a:r>
              <a:rPr lang="en-US" sz="2800" b="1" spc="-10" dirty="0">
                <a:solidFill>
                  <a:schemeClr val="tx2"/>
                </a:solidFill>
                <a:latin typeface="Gill Sans MT" panose="020B0502020104020203" pitchFamily="34" charset="77"/>
                <a:cs typeface="Times New Roman"/>
              </a:rPr>
              <a:t>u</a:t>
            </a:r>
            <a:r>
              <a:rPr lang="en-US" sz="2800" b="1" spc="-5" dirty="0">
                <a:solidFill>
                  <a:schemeClr val="tx2"/>
                </a:solidFill>
                <a:latin typeface="Gill Sans MT" panose="020B0502020104020203" pitchFamily="34" charset="77"/>
                <a:cs typeface="Times New Roman"/>
              </a:rPr>
              <a:t>p</a:t>
            </a:r>
            <a:r>
              <a:rPr lang="en-US" sz="2800" b="1" spc="-10" dirty="0">
                <a:solidFill>
                  <a:schemeClr val="tx2"/>
                </a:solidFill>
                <a:latin typeface="Gill Sans MT" panose="020B0502020104020203" pitchFamily="34" charset="77"/>
                <a:cs typeface="Times New Roman"/>
              </a:rPr>
              <a:t> </a:t>
            </a:r>
            <a:r>
              <a:rPr lang="en-US" sz="2800" b="1" spc="-125" dirty="0">
                <a:solidFill>
                  <a:schemeClr val="tx2"/>
                </a:solidFill>
                <a:latin typeface="Gill Sans MT" panose="020B0502020104020203" pitchFamily="34" charset="77"/>
                <a:cs typeface="Times New Roman"/>
              </a:rPr>
              <a:t>1</a:t>
            </a:r>
            <a:r>
              <a:rPr lang="en-US" sz="2800" b="1" spc="5" dirty="0">
                <a:solidFill>
                  <a:schemeClr val="tx2"/>
                </a:solidFill>
                <a:latin typeface="Gill Sans MT" panose="020B0502020104020203" pitchFamily="34" charset="77"/>
                <a:cs typeface="Times New Roman"/>
              </a:rPr>
              <a:t> </a:t>
            </a:r>
            <a:r>
              <a:rPr lang="en-US" sz="2800" b="1" dirty="0">
                <a:solidFill>
                  <a:schemeClr val="tx2"/>
                </a:solidFill>
                <a:latin typeface="Gill Sans MT" panose="020B0502020104020203" pitchFamily="34" charset="77"/>
                <a:cs typeface="Times New Roman"/>
              </a:rPr>
              <a:t>-</a:t>
            </a:r>
            <a:r>
              <a:rPr lang="en-US" sz="2800" b="1" spc="-5" dirty="0">
                <a:solidFill>
                  <a:schemeClr val="tx2"/>
                </a:solidFill>
                <a:latin typeface="Gill Sans MT" panose="020B0502020104020203" pitchFamily="34" charset="77"/>
                <a:cs typeface="Times New Roman"/>
              </a:rPr>
              <a:t> </a:t>
            </a:r>
            <a:r>
              <a:rPr lang="en-US" sz="2800" b="1" dirty="0">
                <a:solidFill>
                  <a:schemeClr val="tx2"/>
                </a:solidFill>
                <a:latin typeface="Gill Sans MT" panose="020B0502020104020203" pitchFamily="34" charset="77"/>
                <a:cs typeface="Times New Roman"/>
              </a:rPr>
              <a:t>Dat</a:t>
            </a:r>
            <a:r>
              <a:rPr lang="en-US" sz="2800" b="1" spc="-30" dirty="0">
                <a:solidFill>
                  <a:schemeClr val="tx2"/>
                </a:solidFill>
                <a:latin typeface="Gill Sans MT" panose="020B0502020104020203" pitchFamily="34" charset="77"/>
                <a:cs typeface="Times New Roman"/>
              </a:rPr>
              <a:t>a</a:t>
            </a:r>
            <a:r>
              <a:rPr lang="en-US" sz="2800" b="1" dirty="0">
                <a:solidFill>
                  <a:schemeClr val="tx2"/>
                </a:solidFill>
                <a:latin typeface="Gill Sans MT" panose="020B0502020104020203" pitchFamily="34" charset="77"/>
                <a:cs typeface="Times New Roman"/>
              </a:rPr>
              <a:t> </a:t>
            </a:r>
            <a:r>
              <a:rPr lang="en-US" sz="2800" b="1" spc="5" dirty="0">
                <a:solidFill>
                  <a:schemeClr val="tx2"/>
                </a:solidFill>
                <a:latin typeface="Gill Sans MT" panose="020B0502020104020203" pitchFamily="34" charset="77"/>
                <a:cs typeface="Times New Roman"/>
              </a:rPr>
              <a:t>P</a:t>
            </a:r>
            <a:r>
              <a:rPr lang="en-US" sz="2800" b="1" spc="-130" dirty="0">
                <a:solidFill>
                  <a:schemeClr val="tx2"/>
                </a:solidFill>
                <a:latin typeface="Gill Sans MT" panose="020B0502020104020203" pitchFamily="34" charset="77"/>
                <a:cs typeface="Times New Roman"/>
              </a:rPr>
              <a:t>r</a:t>
            </a:r>
            <a:r>
              <a:rPr lang="en-US" sz="2800" b="1" dirty="0">
                <a:solidFill>
                  <a:schemeClr val="tx2"/>
                </a:solidFill>
                <a:latin typeface="Gill Sans MT" panose="020B0502020104020203" pitchFamily="34" charset="77"/>
                <a:cs typeface="Times New Roman"/>
              </a:rPr>
              <a:t>o</a:t>
            </a:r>
            <a:r>
              <a:rPr lang="en-US" sz="2800" b="1" spc="-5" dirty="0">
                <a:solidFill>
                  <a:schemeClr val="tx2"/>
                </a:solidFill>
                <a:latin typeface="Gill Sans MT" panose="020B0502020104020203" pitchFamily="34" charset="77"/>
                <a:cs typeface="Times New Roman"/>
              </a:rPr>
              <a:t>t</a:t>
            </a:r>
            <a:r>
              <a:rPr lang="en-US" sz="2800" b="1" spc="10" dirty="0">
                <a:solidFill>
                  <a:schemeClr val="tx2"/>
                </a:solidFill>
                <a:latin typeface="Gill Sans MT" panose="020B0502020104020203" pitchFamily="34" charset="77"/>
                <a:cs typeface="Times New Roman"/>
              </a:rPr>
              <a:t>ection</a:t>
            </a:r>
            <a:r>
              <a:rPr lang="en-US" sz="2800" b="1" spc="-5" dirty="0">
                <a:solidFill>
                  <a:schemeClr val="tx2"/>
                </a:solidFill>
                <a:latin typeface="Gill Sans MT" panose="020B0502020104020203" pitchFamily="34" charset="77"/>
                <a:cs typeface="Times New Roman"/>
              </a:rPr>
              <a:t> </a:t>
            </a:r>
            <a:r>
              <a:rPr lang="en-US" sz="2800" b="1" spc="-15" dirty="0">
                <a:solidFill>
                  <a:schemeClr val="tx2"/>
                </a:solidFill>
                <a:latin typeface="Gill Sans MT" panose="020B0502020104020203" pitchFamily="34" charset="77"/>
                <a:cs typeface="Times New Roman"/>
              </a:rPr>
              <a:t>Of</a:t>
            </a:r>
            <a:r>
              <a:rPr lang="en-US" sz="2800" b="1" spc="-25" dirty="0">
                <a:solidFill>
                  <a:schemeClr val="tx2"/>
                </a:solidFill>
                <a:latin typeface="Gill Sans MT" panose="020B0502020104020203" pitchFamily="34" charset="77"/>
                <a:cs typeface="Times New Roman"/>
              </a:rPr>
              <a:t>fice</a:t>
            </a:r>
            <a:r>
              <a:rPr lang="en-US" sz="2800" b="1" spc="-35" dirty="0">
                <a:solidFill>
                  <a:schemeClr val="tx2"/>
                </a:solidFill>
                <a:latin typeface="Gill Sans MT" panose="020B0502020104020203" pitchFamily="34" charset="77"/>
                <a:cs typeface="Times New Roman"/>
              </a:rPr>
              <a:t>r</a:t>
            </a:r>
            <a:r>
              <a:rPr lang="en-US" sz="2800" b="1" spc="30" dirty="0">
                <a:solidFill>
                  <a:schemeClr val="tx2"/>
                </a:solidFill>
                <a:latin typeface="Gill Sans MT" panose="020B0502020104020203" pitchFamily="34" charset="77"/>
                <a:cs typeface="Times New Roman"/>
              </a:rPr>
              <a:t>s</a:t>
            </a:r>
            <a:r>
              <a:rPr lang="en-US" sz="2800" b="1" dirty="0">
                <a:solidFill>
                  <a:schemeClr val="tx2"/>
                </a:solidFill>
                <a:latin typeface="Gill Sans MT" panose="020B0502020104020203" pitchFamily="34" charset="77"/>
                <a:cs typeface="Times New Roman"/>
              </a:rPr>
              <a:t> </a:t>
            </a:r>
            <a:r>
              <a:rPr lang="en-US" sz="2800" b="1" spc="-10" dirty="0">
                <a:solidFill>
                  <a:schemeClr val="tx2"/>
                </a:solidFill>
                <a:latin typeface="Gill Sans MT" panose="020B0502020104020203" pitchFamily="34" charset="77"/>
                <a:cs typeface="Times New Roman"/>
              </a:rPr>
              <a:t>(2.</a:t>
            </a:r>
            <a:r>
              <a:rPr lang="en-US" sz="2800" b="1" spc="-5" dirty="0">
                <a:solidFill>
                  <a:schemeClr val="tx2"/>
                </a:solidFill>
                <a:latin typeface="Gill Sans MT" panose="020B0502020104020203" pitchFamily="34" charset="77"/>
                <a:cs typeface="Times New Roman"/>
              </a:rPr>
              <a:t>5-</a:t>
            </a:r>
            <a:r>
              <a:rPr lang="en-US" sz="2800" b="1" spc="-40" dirty="0">
                <a:solidFill>
                  <a:schemeClr val="tx2"/>
                </a:solidFill>
                <a:latin typeface="Gill Sans MT" panose="020B0502020104020203" pitchFamily="34" charset="77"/>
                <a:cs typeface="Times New Roman"/>
              </a:rPr>
              <a:t>3</a:t>
            </a:r>
            <a:r>
              <a:rPr lang="en-US" sz="2800" b="1" spc="10" dirty="0">
                <a:solidFill>
                  <a:schemeClr val="tx2"/>
                </a:solidFill>
                <a:latin typeface="Gill Sans MT" panose="020B0502020104020203" pitchFamily="34" charset="77"/>
                <a:cs typeface="Times New Roman"/>
              </a:rPr>
              <a:t> </a:t>
            </a:r>
            <a:r>
              <a:rPr lang="en-US" sz="2800" b="1" spc="5" dirty="0">
                <a:solidFill>
                  <a:schemeClr val="tx2"/>
                </a:solidFill>
                <a:latin typeface="Gill Sans MT" panose="020B0502020104020203" pitchFamily="34" charset="77"/>
                <a:cs typeface="Times New Roman"/>
              </a:rPr>
              <a:t>m</a:t>
            </a:r>
            <a:r>
              <a:rPr lang="en-US" sz="2800" b="1" spc="-10" dirty="0">
                <a:solidFill>
                  <a:schemeClr val="tx2"/>
                </a:solidFill>
                <a:latin typeface="Gill Sans MT" panose="020B0502020104020203" pitchFamily="34" charset="77"/>
                <a:cs typeface="Times New Roman"/>
              </a:rPr>
              <a:t>in</a:t>
            </a:r>
            <a:r>
              <a:rPr lang="en-US" sz="2800" b="1" spc="-5" dirty="0">
                <a:solidFill>
                  <a:schemeClr val="tx2"/>
                </a:solidFill>
                <a:latin typeface="Gill Sans MT" panose="020B0502020104020203" pitchFamily="34" charset="77"/>
                <a:cs typeface="Times New Roman"/>
              </a:rPr>
              <a:t>u</a:t>
            </a:r>
            <a:r>
              <a:rPr lang="en-US" sz="2800" b="1" spc="-20" dirty="0">
                <a:solidFill>
                  <a:schemeClr val="tx2"/>
                </a:solidFill>
                <a:latin typeface="Gill Sans MT" panose="020B0502020104020203" pitchFamily="34" charset="77"/>
                <a:cs typeface="Times New Roman"/>
              </a:rPr>
              <a:t>t</a:t>
            </a:r>
            <a:r>
              <a:rPr lang="en-US" sz="2800" b="1" spc="30" dirty="0">
                <a:solidFill>
                  <a:schemeClr val="tx2"/>
                </a:solidFill>
                <a:latin typeface="Gill Sans MT" panose="020B0502020104020203" pitchFamily="34" charset="77"/>
                <a:cs typeface="Times New Roman"/>
              </a:rPr>
              <a:t>es</a:t>
            </a:r>
            <a:r>
              <a:rPr lang="en-US" sz="2800" b="1" spc="20" dirty="0">
                <a:solidFill>
                  <a:schemeClr val="tx2"/>
                </a:solidFill>
                <a:latin typeface="Gill Sans MT" panose="020B0502020104020203" pitchFamily="34" charset="77"/>
                <a:cs typeface="Times New Roman"/>
              </a:rPr>
              <a:t>)</a:t>
            </a:r>
            <a:r>
              <a:rPr lang="en-US" sz="2800" b="1" spc="-90" dirty="0">
                <a:solidFill>
                  <a:schemeClr val="tx2"/>
                </a:solidFill>
                <a:latin typeface="Gill Sans MT" panose="020B0502020104020203" pitchFamily="34" charset="77"/>
                <a:cs typeface="Times New Roman"/>
              </a:rPr>
              <a:t>:</a:t>
            </a:r>
            <a:endParaRPr lang="en-US" sz="2800" b="1" dirty="0">
              <a:solidFill>
                <a:schemeClr val="tx2"/>
              </a:solidFill>
              <a:latin typeface="Gill Sans MT" panose="020B0502020104020203" pitchFamily="34" charset="77"/>
              <a:cs typeface="Times New Roman"/>
            </a:endParaRPr>
          </a:p>
          <a:p>
            <a:pPr marL="469265">
              <a:lnSpc>
                <a:spcPct val="150000"/>
              </a:lnSpc>
              <a:spcBef>
                <a:spcPts val="585"/>
              </a:spcBef>
            </a:pPr>
            <a:r>
              <a:rPr lang="en-US" sz="2800" spc="-30" dirty="0">
                <a:solidFill>
                  <a:schemeClr val="tx2"/>
                </a:solidFill>
                <a:latin typeface="Gill Sans MT" panose="020B0502020104020203" pitchFamily="34" charset="77"/>
                <a:cs typeface="Times New Roman"/>
              </a:rPr>
              <a:t>Which</a:t>
            </a:r>
            <a:r>
              <a:rPr lang="en-US" sz="2800" spc="-5" dirty="0">
                <a:solidFill>
                  <a:schemeClr val="tx2"/>
                </a:solidFill>
                <a:latin typeface="Gill Sans MT" panose="020B0502020104020203" pitchFamily="34" charset="77"/>
                <a:cs typeface="Times New Roman"/>
              </a:rPr>
              <a:t> </a:t>
            </a:r>
            <a:r>
              <a:rPr lang="en-US" sz="2800" spc="15" dirty="0">
                <a:solidFill>
                  <a:schemeClr val="tx2"/>
                </a:solidFill>
                <a:latin typeface="Gill Sans MT" panose="020B0502020104020203" pitchFamily="34" charset="77"/>
                <a:cs typeface="Times New Roman"/>
              </a:rPr>
              <a:t>NDPA</a:t>
            </a:r>
            <a:r>
              <a:rPr lang="en-US" sz="2800" spc="5" dirty="0">
                <a:solidFill>
                  <a:schemeClr val="tx2"/>
                </a:solidFill>
                <a:latin typeface="Gill Sans MT" panose="020B0502020104020203" pitchFamily="34" charset="77"/>
                <a:cs typeface="Times New Roman"/>
              </a:rPr>
              <a:t> </a:t>
            </a:r>
            <a:r>
              <a:rPr lang="en-US" sz="2800" spc="-30" dirty="0">
                <a:solidFill>
                  <a:schemeClr val="tx2"/>
                </a:solidFill>
                <a:latin typeface="Gill Sans MT" panose="020B0502020104020203" pitchFamily="34" charset="77"/>
                <a:cs typeface="Times New Roman"/>
              </a:rPr>
              <a:t>compliance</a:t>
            </a:r>
            <a:r>
              <a:rPr lang="en-US" sz="2800" spc="5" dirty="0">
                <a:solidFill>
                  <a:schemeClr val="tx2"/>
                </a:solidFill>
                <a:latin typeface="Gill Sans MT" panose="020B0502020104020203" pitchFamily="34" charset="77"/>
                <a:cs typeface="Times New Roman"/>
              </a:rPr>
              <a:t> </a:t>
            </a:r>
            <a:r>
              <a:rPr lang="en-US" sz="2800" spc="-20" dirty="0">
                <a:solidFill>
                  <a:schemeClr val="tx2"/>
                </a:solidFill>
                <a:latin typeface="Gill Sans MT" panose="020B0502020104020203" pitchFamily="34" charset="77"/>
                <a:cs typeface="Times New Roman"/>
              </a:rPr>
              <a:t>templates</a:t>
            </a:r>
            <a:r>
              <a:rPr lang="en-US" sz="2800" spc="10" dirty="0">
                <a:solidFill>
                  <a:schemeClr val="tx2"/>
                </a:solidFill>
                <a:latin typeface="Gill Sans MT" panose="020B0502020104020203" pitchFamily="34" charset="77"/>
                <a:cs typeface="Times New Roman"/>
              </a:rPr>
              <a:t> </a:t>
            </a:r>
            <a:r>
              <a:rPr lang="en-US" sz="2800" spc="-30" dirty="0">
                <a:solidFill>
                  <a:schemeClr val="tx2"/>
                </a:solidFill>
                <a:latin typeface="Gill Sans MT" panose="020B0502020104020203" pitchFamily="34" charset="77"/>
                <a:cs typeface="Times New Roman"/>
              </a:rPr>
              <a:t>are</a:t>
            </a:r>
            <a:r>
              <a:rPr lang="en-US" sz="2800" dirty="0">
                <a:solidFill>
                  <a:schemeClr val="tx2"/>
                </a:solidFill>
                <a:latin typeface="Gill Sans MT" panose="020B0502020104020203" pitchFamily="34" charset="77"/>
                <a:cs typeface="Times New Roman"/>
              </a:rPr>
              <a:t> </a:t>
            </a:r>
            <a:r>
              <a:rPr lang="en-US" sz="2800" spc="-5" dirty="0">
                <a:solidFill>
                  <a:schemeClr val="tx2"/>
                </a:solidFill>
                <a:latin typeface="Gill Sans MT" panose="020B0502020104020203" pitchFamily="34" charset="77"/>
                <a:cs typeface="Times New Roman"/>
              </a:rPr>
              <a:t>most</a:t>
            </a:r>
            <a:r>
              <a:rPr lang="en-US" sz="2800" spc="-10" dirty="0">
                <a:solidFill>
                  <a:schemeClr val="tx2"/>
                </a:solidFill>
                <a:latin typeface="Gill Sans MT" panose="020B0502020104020203" pitchFamily="34" charset="77"/>
                <a:cs typeface="Times New Roman"/>
              </a:rPr>
              <a:t> </a:t>
            </a:r>
            <a:r>
              <a:rPr lang="en-US" sz="2800" spc="-40" dirty="0">
                <a:solidFill>
                  <a:schemeClr val="tx2"/>
                </a:solidFill>
                <a:latin typeface="Gill Sans MT" panose="020B0502020104020203" pitchFamily="34" charset="77"/>
                <a:cs typeface="Times New Roman"/>
              </a:rPr>
              <a:t>crucial</a:t>
            </a:r>
            <a:r>
              <a:rPr lang="en-US" sz="2800" spc="5" dirty="0">
                <a:solidFill>
                  <a:schemeClr val="tx2"/>
                </a:solidFill>
                <a:latin typeface="Gill Sans MT" panose="020B0502020104020203" pitchFamily="34" charset="77"/>
                <a:cs typeface="Times New Roman"/>
              </a:rPr>
              <a:t> </a:t>
            </a:r>
            <a:r>
              <a:rPr lang="en-US" sz="2800" dirty="0">
                <a:solidFill>
                  <a:schemeClr val="tx2"/>
                </a:solidFill>
                <a:latin typeface="Gill Sans MT" panose="020B0502020104020203" pitchFamily="34" charset="77"/>
                <a:cs typeface="Times New Roman"/>
              </a:rPr>
              <a:t>for</a:t>
            </a:r>
            <a:r>
              <a:rPr lang="en-US" sz="2800" spc="-5" dirty="0">
                <a:solidFill>
                  <a:schemeClr val="tx2"/>
                </a:solidFill>
                <a:latin typeface="Gill Sans MT" panose="020B0502020104020203" pitchFamily="34" charset="77"/>
                <a:cs typeface="Times New Roman"/>
              </a:rPr>
              <a:t> the</a:t>
            </a:r>
            <a:r>
              <a:rPr lang="en-US" sz="2800" spc="5" dirty="0">
                <a:solidFill>
                  <a:schemeClr val="tx2"/>
                </a:solidFill>
                <a:latin typeface="Gill Sans MT" panose="020B0502020104020203" pitchFamily="34" charset="77"/>
                <a:cs typeface="Times New Roman"/>
              </a:rPr>
              <a:t> </a:t>
            </a:r>
            <a:r>
              <a:rPr lang="en-US" sz="2800" spc="-40" dirty="0">
                <a:solidFill>
                  <a:schemeClr val="tx2"/>
                </a:solidFill>
                <a:latin typeface="Gill Sans MT" panose="020B0502020104020203" pitchFamily="34" charset="77"/>
                <a:cs typeface="Times New Roman"/>
              </a:rPr>
              <a:t>initial</a:t>
            </a:r>
            <a:r>
              <a:rPr lang="en-US" sz="2800" spc="5" dirty="0">
                <a:solidFill>
                  <a:schemeClr val="tx2"/>
                </a:solidFill>
                <a:latin typeface="Gill Sans MT" panose="020B0502020104020203" pitchFamily="34" charset="77"/>
                <a:cs typeface="Times New Roman"/>
              </a:rPr>
              <a:t> </a:t>
            </a:r>
            <a:r>
              <a:rPr lang="en-US" sz="2800" spc="-15" dirty="0">
                <a:solidFill>
                  <a:schemeClr val="tx2"/>
                </a:solidFill>
                <a:latin typeface="Gill Sans MT" panose="020B0502020104020203" pitchFamily="34" charset="77"/>
                <a:cs typeface="Times New Roman"/>
              </a:rPr>
              <a:t>response</a:t>
            </a:r>
            <a:r>
              <a:rPr lang="en-US" sz="2800" spc="5" dirty="0">
                <a:solidFill>
                  <a:schemeClr val="tx2"/>
                </a:solidFill>
                <a:latin typeface="Gill Sans MT" panose="020B0502020104020203" pitchFamily="34" charset="77"/>
                <a:cs typeface="Times New Roman"/>
              </a:rPr>
              <a:t> </a:t>
            </a:r>
            <a:r>
              <a:rPr lang="en-US" sz="2800" spc="-15" dirty="0">
                <a:solidFill>
                  <a:schemeClr val="tx2"/>
                </a:solidFill>
                <a:latin typeface="Gill Sans MT" panose="020B0502020104020203" pitchFamily="34" charset="77"/>
                <a:cs typeface="Times New Roman"/>
              </a:rPr>
              <a:t>and</a:t>
            </a:r>
            <a:r>
              <a:rPr lang="en-US" sz="2800" dirty="0">
                <a:solidFill>
                  <a:schemeClr val="tx2"/>
                </a:solidFill>
                <a:latin typeface="Gill Sans MT" panose="020B0502020104020203" pitchFamily="34" charset="77"/>
                <a:cs typeface="Times New Roman"/>
              </a:rPr>
              <a:t> </a:t>
            </a:r>
            <a:r>
              <a:rPr lang="en-US" sz="2800" spc="-70" dirty="0">
                <a:solidFill>
                  <a:schemeClr val="tx2"/>
                </a:solidFill>
                <a:latin typeface="Gill Sans MT" panose="020B0502020104020203" pitchFamily="34" charset="77"/>
                <a:cs typeface="Times New Roman"/>
              </a:rPr>
              <a:t>why?</a:t>
            </a:r>
            <a:endParaRPr lang="en-US" sz="2800" dirty="0">
              <a:solidFill>
                <a:schemeClr val="tx2"/>
              </a:solidFill>
              <a:latin typeface="Gill Sans MT" panose="020B0502020104020203" pitchFamily="34" charset="77"/>
              <a:cs typeface="Times New Roman"/>
            </a:endParaRPr>
          </a:p>
          <a:p>
            <a:pPr marL="469265" indent="-228600">
              <a:lnSpc>
                <a:spcPct val="150000"/>
              </a:lnSpc>
              <a:spcBef>
                <a:spcPts val="1125"/>
              </a:spcBef>
              <a:buAutoNum type="arabicPeriod" startAt="2"/>
              <a:tabLst>
                <a:tab pos="469900" algn="l"/>
              </a:tabLst>
            </a:pPr>
            <a:r>
              <a:rPr lang="en-US" sz="2800" b="1" spc="-35" dirty="0">
                <a:solidFill>
                  <a:schemeClr val="tx2"/>
                </a:solidFill>
                <a:latin typeface="Gill Sans MT" panose="020B0502020104020203" pitchFamily="34" charset="77"/>
                <a:cs typeface="Times New Roman"/>
              </a:rPr>
              <a:t>Group</a:t>
            </a:r>
            <a:r>
              <a:rPr lang="en-US" sz="2800" b="1" spc="-15" dirty="0">
                <a:solidFill>
                  <a:schemeClr val="tx2"/>
                </a:solidFill>
                <a:latin typeface="Gill Sans MT" panose="020B0502020104020203" pitchFamily="34" charset="77"/>
                <a:cs typeface="Times New Roman"/>
              </a:rPr>
              <a:t> </a:t>
            </a:r>
            <a:r>
              <a:rPr lang="en-US" sz="2800" b="1" spc="-40" dirty="0">
                <a:solidFill>
                  <a:schemeClr val="tx2"/>
                </a:solidFill>
                <a:latin typeface="Gill Sans MT" panose="020B0502020104020203" pitchFamily="34" charset="77"/>
                <a:cs typeface="Times New Roman"/>
              </a:rPr>
              <a:t>2</a:t>
            </a:r>
            <a:r>
              <a:rPr lang="en-US" sz="2800" b="1" spc="-5" dirty="0">
                <a:solidFill>
                  <a:schemeClr val="tx2"/>
                </a:solidFill>
                <a:latin typeface="Gill Sans MT" panose="020B0502020104020203" pitchFamily="34" charset="77"/>
                <a:cs typeface="Times New Roman"/>
              </a:rPr>
              <a:t> </a:t>
            </a:r>
            <a:r>
              <a:rPr lang="en-US" sz="2800" b="1" dirty="0">
                <a:solidFill>
                  <a:schemeClr val="tx2"/>
                </a:solidFill>
                <a:latin typeface="Gill Sans MT" panose="020B0502020104020203" pitchFamily="34" charset="77"/>
                <a:cs typeface="Times New Roman"/>
              </a:rPr>
              <a:t>-</a:t>
            </a:r>
            <a:r>
              <a:rPr lang="en-US" sz="2800" b="1" spc="-10" dirty="0">
                <a:solidFill>
                  <a:schemeClr val="tx2"/>
                </a:solidFill>
                <a:latin typeface="Gill Sans MT" panose="020B0502020104020203" pitchFamily="34" charset="77"/>
                <a:cs typeface="Times New Roman"/>
              </a:rPr>
              <a:t> </a:t>
            </a:r>
            <a:r>
              <a:rPr lang="en-US" sz="2800" b="1" spc="-5" dirty="0">
                <a:solidFill>
                  <a:schemeClr val="tx2"/>
                </a:solidFill>
                <a:latin typeface="Gill Sans MT" panose="020B0502020104020203" pitchFamily="34" charset="77"/>
                <a:cs typeface="Times New Roman"/>
              </a:rPr>
              <a:t>Legal Counsel</a:t>
            </a:r>
            <a:r>
              <a:rPr lang="en-US" sz="2800" b="1" spc="-10" dirty="0">
                <a:solidFill>
                  <a:schemeClr val="tx2"/>
                </a:solidFill>
                <a:latin typeface="Gill Sans MT" panose="020B0502020104020203" pitchFamily="34" charset="77"/>
                <a:cs typeface="Times New Roman"/>
              </a:rPr>
              <a:t> </a:t>
            </a:r>
            <a:r>
              <a:rPr lang="en-US" sz="2800" b="1" spc="-15" dirty="0">
                <a:solidFill>
                  <a:schemeClr val="tx2"/>
                </a:solidFill>
                <a:latin typeface="Gill Sans MT" panose="020B0502020104020203" pitchFamily="34" charset="77"/>
                <a:cs typeface="Times New Roman"/>
              </a:rPr>
              <a:t>(2.5-3</a:t>
            </a:r>
            <a:r>
              <a:rPr lang="en-US" sz="2800" b="1" spc="-5" dirty="0">
                <a:solidFill>
                  <a:schemeClr val="tx2"/>
                </a:solidFill>
                <a:latin typeface="Gill Sans MT" panose="020B0502020104020203" pitchFamily="34" charset="77"/>
                <a:cs typeface="Times New Roman"/>
              </a:rPr>
              <a:t> minutes):</a:t>
            </a:r>
            <a:endParaRPr lang="en-US" sz="2800" b="1" dirty="0">
              <a:solidFill>
                <a:schemeClr val="tx2"/>
              </a:solidFill>
              <a:latin typeface="Gill Sans MT" panose="020B0502020104020203" pitchFamily="34" charset="77"/>
              <a:cs typeface="Times New Roman"/>
            </a:endParaRPr>
          </a:p>
          <a:p>
            <a:pPr marL="469265">
              <a:lnSpc>
                <a:spcPct val="150000"/>
              </a:lnSpc>
              <a:spcBef>
                <a:spcPts val="575"/>
              </a:spcBef>
            </a:pPr>
            <a:r>
              <a:rPr lang="en-US" sz="2800" spc="-25" dirty="0">
                <a:solidFill>
                  <a:schemeClr val="tx2"/>
                </a:solidFill>
                <a:latin typeface="Gill Sans MT" panose="020B0502020104020203" pitchFamily="34" charset="77"/>
                <a:cs typeface="Times New Roman"/>
              </a:rPr>
              <a:t>What</a:t>
            </a:r>
            <a:r>
              <a:rPr lang="en-US" sz="2800" dirty="0">
                <a:solidFill>
                  <a:schemeClr val="tx2"/>
                </a:solidFill>
                <a:latin typeface="Gill Sans MT" panose="020B0502020104020203" pitchFamily="34" charset="77"/>
                <a:cs typeface="Times New Roman"/>
              </a:rPr>
              <a:t> </a:t>
            </a:r>
            <a:r>
              <a:rPr lang="en-US" sz="2800" spc="-30" dirty="0">
                <a:solidFill>
                  <a:schemeClr val="tx2"/>
                </a:solidFill>
                <a:latin typeface="Gill Sans MT" panose="020B0502020104020203" pitchFamily="34" charset="77"/>
                <a:cs typeface="Times New Roman"/>
              </a:rPr>
              <a:t>are</a:t>
            </a:r>
            <a:r>
              <a:rPr lang="en-US" sz="2800" dirty="0">
                <a:solidFill>
                  <a:schemeClr val="tx2"/>
                </a:solidFill>
                <a:latin typeface="Gill Sans MT" panose="020B0502020104020203" pitchFamily="34" charset="77"/>
                <a:cs typeface="Times New Roman"/>
              </a:rPr>
              <a:t> </a:t>
            </a:r>
            <a:r>
              <a:rPr lang="en-US" sz="2800" spc="-5" dirty="0">
                <a:solidFill>
                  <a:schemeClr val="tx2"/>
                </a:solidFill>
                <a:latin typeface="Gill Sans MT" panose="020B0502020104020203" pitchFamily="34" charset="77"/>
                <a:cs typeface="Times New Roman"/>
              </a:rPr>
              <a:t>the</a:t>
            </a:r>
            <a:r>
              <a:rPr lang="en-US" sz="2800" spc="5" dirty="0">
                <a:solidFill>
                  <a:schemeClr val="tx2"/>
                </a:solidFill>
                <a:latin typeface="Gill Sans MT" panose="020B0502020104020203" pitchFamily="34" charset="77"/>
                <a:cs typeface="Times New Roman"/>
              </a:rPr>
              <a:t> </a:t>
            </a:r>
            <a:r>
              <a:rPr lang="en-US" sz="2800" spc="-5" dirty="0">
                <a:solidFill>
                  <a:schemeClr val="tx2"/>
                </a:solidFill>
                <a:latin typeface="Gill Sans MT" panose="020B0502020104020203" pitchFamily="34" charset="77"/>
                <a:cs typeface="Times New Roman"/>
              </a:rPr>
              <a:t>most</a:t>
            </a:r>
            <a:r>
              <a:rPr lang="en-US" sz="2800" spc="5" dirty="0">
                <a:solidFill>
                  <a:schemeClr val="tx2"/>
                </a:solidFill>
                <a:latin typeface="Gill Sans MT" panose="020B0502020104020203" pitchFamily="34" charset="77"/>
                <a:cs typeface="Times New Roman"/>
              </a:rPr>
              <a:t> </a:t>
            </a:r>
            <a:r>
              <a:rPr lang="en-US" sz="2800" spc="-10" dirty="0">
                <a:solidFill>
                  <a:schemeClr val="tx2"/>
                </a:solidFill>
                <a:latin typeface="Gill Sans MT" panose="020B0502020104020203" pitchFamily="34" charset="77"/>
                <a:cs typeface="Times New Roman"/>
              </a:rPr>
              <a:t>important</a:t>
            </a:r>
            <a:r>
              <a:rPr lang="en-US" sz="2800" dirty="0">
                <a:solidFill>
                  <a:schemeClr val="tx2"/>
                </a:solidFill>
                <a:latin typeface="Gill Sans MT" panose="020B0502020104020203" pitchFamily="34" charset="77"/>
                <a:cs typeface="Times New Roman"/>
              </a:rPr>
              <a:t> </a:t>
            </a:r>
            <a:r>
              <a:rPr lang="en-US" sz="2800" spc="-55" dirty="0">
                <a:solidFill>
                  <a:schemeClr val="tx2"/>
                </a:solidFill>
                <a:latin typeface="Gill Sans MT" panose="020B0502020104020203" pitchFamily="34" charset="77"/>
                <a:cs typeface="Times New Roman"/>
              </a:rPr>
              <a:t>legal</a:t>
            </a:r>
            <a:r>
              <a:rPr lang="en-US" sz="2800" spc="-10" dirty="0">
                <a:solidFill>
                  <a:schemeClr val="tx2"/>
                </a:solidFill>
                <a:latin typeface="Gill Sans MT" panose="020B0502020104020203" pitchFamily="34" charset="77"/>
                <a:cs typeface="Times New Roman"/>
              </a:rPr>
              <a:t> </a:t>
            </a:r>
            <a:r>
              <a:rPr lang="en-US" sz="2800" spc="-25" dirty="0">
                <a:solidFill>
                  <a:schemeClr val="tx2"/>
                </a:solidFill>
                <a:latin typeface="Gill Sans MT" panose="020B0502020104020203" pitchFamily="34" charset="77"/>
                <a:cs typeface="Times New Roman"/>
              </a:rPr>
              <a:t>aspects</a:t>
            </a:r>
            <a:r>
              <a:rPr lang="en-US" sz="2800" spc="-5" dirty="0">
                <a:solidFill>
                  <a:schemeClr val="tx2"/>
                </a:solidFill>
                <a:latin typeface="Gill Sans MT" panose="020B0502020104020203" pitchFamily="34" charset="77"/>
                <a:cs typeface="Times New Roman"/>
              </a:rPr>
              <a:t> </a:t>
            </a:r>
            <a:r>
              <a:rPr lang="en-US" sz="2800" spc="10" dirty="0">
                <a:solidFill>
                  <a:schemeClr val="tx2"/>
                </a:solidFill>
                <a:latin typeface="Gill Sans MT" panose="020B0502020104020203" pitchFamily="34" charset="77"/>
                <a:cs typeface="Times New Roman"/>
              </a:rPr>
              <a:t>to</a:t>
            </a:r>
            <a:r>
              <a:rPr lang="en-US" sz="2800" spc="5" dirty="0">
                <a:solidFill>
                  <a:schemeClr val="tx2"/>
                </a:solidFill>
                <a:latin typeface="Gill Sans MT" panose="020B0502020104020203" pitchFamily="34" charset="77"/>
                <a:cs typeface="Times New Roman"/>
              </a:rPr>
              <a:t> </a:t>
            </a:r>
            <a:r>
              <a:rPr lang="en-US" sz="2800" spc="-25" dirty="0">
                <a:solidFill>
                  <a:schemeClr val="tx2"/>
                </a:solidFill>
                <a:latin typeface="Gill Sans MT" panose="020B0502020104020203" pitchFamily="34" charset="77"/>
                <a:cs typeface="Times New Roman"/>
              </a:rPr>
              <a:t>address</a:t>
            </a:r>
            <a:r>
              <a:rPr lang="en-US" sz="2800" spc="-10" dirty="0">
                <a:solidFill>
                  <a:schemeClr val="tx2"/>
                </a:solidFill>
                <a:latin typeface="Gill Sans MT" panose="020B0502020104020203" pitchFamily="34" charset="77"/>
                <a:cs typeface="Times New Roman"/>
              </a:rPr>
              <a:t> </a:t>
            </a:r>
            <a:r>
              <a:rPr lang="en-US" sz="2800" spc="-25" dirty="0">
                <a:solidFill>
                  <a:schemeClr val="tx2"/>
                </a:solidFill>
                <a:latin typeface="Gill Sans MT" panose="020B0502020104020203" pitchFamily="34" charset="77"/>
                <a:cs typeface="Times New Roman"/>
              </a:rPr>
              <a:t>in</a:t>
            </a:r>
            <a:r>
              <a:rPr lang="en-US" sz="2800" spc="5" dirty="0">
                <a:solidFill>
                  <a:schemeClr val="tx2"/>
                </a:solidFill>
                <a:latin typeface="Gill Sans MT" panose="020B0502020104020203" pitchFamily="34" charset="77"/>
                <a:cs typeface="Times New Roman"/>
              </a:rPr>
              <a:t> </a:t>
            </a:r>
            <a:r>
              <a:rPr lang="en-US" sz="2800" spc="-15" dirty="0">
                <a:solidFill>
                  <a:schemeClr val="tx2"/>
                </a:solidFill>
                <a:latin typeface="Gill Sans MT" panose="020B0502020104020203" pitchFamily="34" charset="77"/>
                <a:cs typeface="Times New Roman"/>
              </a:rPr>
              <a:t>this</a:t>
            </a:r>
            <a:r>
              <a:rPr lang="en-US" sz="2800" spc="-5" dirty="0">
                <a:solidFill>
                  <a:schemeClr val="tx2"/>
                </a:solidFill>
                <a:latin typeface="Gill Sans MT" panose="020B0502020104020203" pitchFamily="34" charset="77"/>
                <a:cs typeface="Times New Roman"/>
              </a:rPr>
              <a:t> </a:t>
            </a:r>
            <a:r>
              <a:rPr lang="en-US" sz="2800" spc="-20" dirty="0">
                <a:solidFill>
                  <a:schemeClr val="tx2"/>
                </a:solidFill>
                <a:latin typeface="Gill Sans MT" panose="020B0502020104020203" pitchFamily="34" charset="77"/>
                <a:cs typeface="Times New Roman"/>
              </a:rPr>
              <a:t>data</a:t>
            </a:r>
            <a:r>
              <a:rPr lang="en-US" sz="2800" spc="15" dirty="0">
                <a:solidFill>
                  <a:schemeClr val="tx2"/>
                </a:solidFill>
                <a:latin typeface="Gill Sans MT" panose="020B0502020104020203" pitchFamily="34" charset="77"/>
                <a:cs typeface="Times New Roman"/>
              </a:rPr>
              <a:t> </a:t>
            </a:r>
            <a:r>
              <a:rPr lang="en-US" sz="2800" spc="-20" dirty="0">
                <a:solidFill>
                  <a:schemeClr val="tx2"/>
                </a:solidFill>
                <a:latin typeface="Gill Sans MT" panose="020B0502020104020203" pitchFamily="34" charset="77"/>
                <a:cs typeface="Times New Roman"/>
              </a:rPr>
              <a:t>breach</a:t>
            </a:r>
            <a:r>
              <a:rPr lang="en-US" sz="2800" dirty="0">
                <a:solidFill>
                  <a:schemeClr val="tx2"/>
                </a:solidFill>
                <a:latin typeface="Gill Sans MT" panose="020B0502020104020203" pitchFamily="34" charset="77"/>
                <a:cs typeface="Times New Roman"/>
              </a:rPr>
              <a:t> </a:t>
            </a:r>
            <a:r>
              <a:rPr lang="en-US" sz="2800" spc="-25" dirty="0">
                <a:solidFill>
                  <a:schemeClr val="tx2"/>
                </a:solidFill>
                <a:latin typeface="Gill Sans MT" panose="020B0502020104020203" pitchFamily="34" charset="77"/>
                <a:cs typeface="Times New Roman"/>
              </a:rPr>
              <a:t>situation?</a:t>
            </a:r>
            <a:endParaRPr lang="en-US" sz="2800" dirty="0">
              <a:solidFill>
                <a:schemeClr val="tx2"/>
              </a:solidFill>
              <a:latin typeface="Gill Sans MT" panose="020B0502020104020203" pitchFamily="34" charset="77"/>
              <a:cs typeface="Times New Roman"/>
            </a:endParaRPr>
          </a:p>
          <a:p>
            <a:pPr marL="469265" indent="-228600">
              <a:lnSpc>
                <a:spcPct val="150000"/>
              </a:lnSpc>
              <a:spcBef>
                <a:spcPts val="1125"/>
              </a:spcBef>
              <a:buAutoNum type="arabicPeriod" startAt="3"/>
              <a:tabLst>
                <a:tab pos="469900" algn="l"/>
              </a:tabLst>
            </a:pPr>
            <a:r>
              <a:rPr lang="en-US" sz="2800" b="1" spc="-35" dirty="0">
                <a:solidFill>
                  <a:schemeClr val="tx2"/>
                </a:solidFill>
                <a:latin typeface="Gill Sans MT" panose="020B0502020104020203" pitchFamily="34" charset="77"/>
                <a:cs typeface="Times New Roman"/>
              </a:rPr>
              <a:t>Group</a:t>
            </a:r>
            <a:r>
              <a:rPr lang="en-US" sz="2800" b="1" spc="-15" dirty="0">
                <a:solidFill>
                  <a:schemeClr val="tx2"/>
                </a:solidFill>
                <a:latin typeface="Gill Sans MT" panose="020B0502020104020203" pitchFamily="34" charset="77"/>
                <a:cs typeface="Times New Roman"/>
              </a:rPr>
              <a:t> </a:t>
            </a:r>
            <a:r>
              <a:rPr lang="en-US" sz="2800" b="1" spc="-40" dirty="0">
                <a:solidFill>
                  <a:schemeClr val="tx2"/>
                </a:solidFill>
                <a:latin typeface="Gill Sans MT" panose="020B0502020104020203" pitchFamily="34" charset="77"/>
                <a:cs typeface="Times New Roman"/>
              </a:rPr>
              <a:t>3</a:t>
            </a:r>
            <a:r>
              <a:rPr lang="en-US" sz="2800" b="1" spc="-5" dirty="0">
                <a:solidFill>
                  <a:schemeClr val="tx2"/>
                </a:solidFill>
                <a:latin typeface="Gill Sans MT" panose="020B0502020104020203" pitchFamily="34" charset="77"/>
                <a:cs typeface="Times New Roman"/>
              </a:rPr>
              <a:t> </a:t>
            </a:r>
            <a:r>
              <a:rPr lang="en-US" sz="2800" b="1" dirty="0">
                <a:solidFill>
                  <a:schemeClr val="tx2"/>
                </a:solidFill>
                <a:latin typeface="Gill Sans MT" panose="020B0502020104020203" pitchFamily="34" charset="77"/>
                <a:cs typeface="Times New Roman"/>
              </a:rPr>
              <a:t>-</a:t>
            </a:r>
            <a:r>
              <a:rPr lang="en-US" sz="2800" b="1" spc="-10" dirty="0">
                <a:solidFill>
                  <a:schemeClr val="tx2"/>
                </a:solidFill>
                <a:latin typeface="Gill Sans MT" panose="020B0502020104020203" pitchFamily="34" charset="77"/>
                <a:cs typeface="Times New Roman"/>
              </a:rPr>
              <a:t> </a:t>
            </a:r>
            <a:r>
              <a:rPr lang="en-US" sz="2800" b="1" spc="15" dirty="0">
                <a:solidFill>
                  <a:schemeClr val="tx2"/>
                </a:solidFill>
                <a:latin typeface="Gill Sans MT" panose="020B0502020104020203" pitchFamily="34" charset="77"/>
                <a:cs typeface="Times New Roman"/>
              </a:rPr>
              <a:t>IT</a:t>
            </a:r>
            <a:r>
              <a:rPr lang="en-US" sz="2800" b="1" spc="-5" dirty="0">
                <a:solidFill>
                  <a:schemeClr val="tx2"/>
                </a:solidFill>
                <a:latin typeface="Gill Sans MT" panose="020B0502020104020203" pitchFamily="34" charset="77"/>
                <a:cs typeface="Times New Roman"/>
              </a:rPr>
              <a:t> </a:t>
            </a:r>
            <a:r>
              <a:rPr lang="en-US" sz="2800" b="1" spc="-30" dirty="0">
                <a:solidFill>
                  <a:schemeClr val="tx2"/>
                </a:solidFill>
                <a:latin typeface="Gill Sans MT" panose="020B0502020104020203" pitchFamily="34" charset="77"/>
                <a:cs typeface="Times New Roman"/>
              </a:rPr>
              <a:t>Security</a:t>
            </a:r>
            <a:r>
              <a:rPr lang="en-US" sz="2800" b="1" spc="-5" dirty="0">
                <a:solidFill>
                  <a:schemeClr val="tx2"/>
                </a:solidFill>
                <a:latin typeface="Gill Sans MT" panose="020B0502020104020203" pitchFamily="34" charset="77"/>
                <a:cs typeface="Times New Roman"/>
              </a:rPr>
              <a:t> </a:t>
            </a:r>
            <a:r>
              <a:rPr lang="en-US" sz="2800" b="1" spc="10" dirty="0">
                <a:solidFill>
                  <a:schemeClr val="tx2"/>
                </a:solidFill>
                <a:latin typeface="Gill Sans MT" panose="020B0502020104020203" pitchFamily="34" charset="77"/>
                <a:cs typeface="Times New Roman"/>
              </a:rPr>
              <a:t>Team</a:t>
            </a:r>
            <a:r>
              <a:rPr lang="en-US" sz="2800" b="1" dirty="0">
                <a:solidFill>
                  <a:schemeClr val="tx2"/>
                </a:solidFill>
                <a:latin typeface="Gill Sans MT" panose="020B0502020104020203" pitchFamily="34" charset="77"/>
                <a:cs typeface="Times New Roman"/>
              </a:rPr>
              <a:t> </a:t>
            </a:r>
            <a:r>
              <a:rPr lang="en-US" sz="2800" b="1" spc="-15" dirty="0">
                <a:solidFill>
                  <a:schemeClr val="tx2"/>
                </a:solidFill>
                <a:latin typeface="Gill Sans MT" panose="020B0502020104020203" pitchFamily="34" charset="77"/>
                <a:cs typeface="Times New Roman"/>
              </a:rPr>
              <a:t>(2.5-3</a:t>
            </a:r>
            <a:r>
              <a:rPr lang="en-US" sz="2800" b="1" spc="-5" dirty="0">
                <a:solidFill>
                  <a:schemeClr val="tx2"/>
                </a:solidFill>
                <a:latin typeface="Gill Sans MT" panose="020B0502020104020203" pitchFamily="34" charset="77"/>
                <a:cs typeface="Times New Roman"/>
              </a:rPr>
              <a:t> minutes):</a:t>
            </a:r>
            <a:endParaRPr lang="en-US" sz="2800" b="1" dirty="0">
              <a:solidFill>
                <a:schemeClr val="tx2"/>
              </a:solidFill>
              <a:latin typeface="Gill Sans MT" panose="020B0502020104020203" pitchFamily="34" charset="77"/>
              <a:cs typeface="Times New Roman"/>
            </a:endParaRPr>
          </a:p>
          <a:p>
            <a:pPr marL="469265">
              <a:lnSpc>
                <a:spcPct val="150000"/>
              </a:lnSpc>
              <a:spcBef>
                <a:spcPts val="585"/>
              </a:spcBef>
            </a:pPr>
            <a:r>
              <a:rPr lang="en-US" sz="2800" spc="-25" dirty="0">
                <a:solidFill>
                  <a:schemeClr val="tx2"/>
                </a:solidFill>
                <a:latin typeface="Gill Sans MT" panose="020B0502020104020203" pitchFamily="34" charset="77"/>
                <a:cs typeface="Times New Roman"/>
              </a:rPr>
              <a:t>What</a:t>
            </a:r>
            <a:r>
              <a:rPr lang="en-US" sz="2800" spc="5" dirty="0">
                <a:solidFill>
                  <a:schemeClr val="tx2"/>
                </a:solidFill>
                <a:latin typeface="Gill Sans MT" panose="020B0502020104020203" pitchFamily="34" charset="77"/>
                <a:cs typeface="Times New Roman"/>
              </a:rPr>
              <a:t> </a:t>
            </a:r>
            <a:r>
              <a:rPr lang="en-US" sz="2800" spc="-30" dirty="0">
                <a:solidFill>
                  <a:schemeClr val="tx2"/>
                </a:solidFill>
                <a:latin typeface="Gill Sans MT" panose="020B0502020104020203" pitchFamily="34" charset="77"/>
                <a:cs typeface="Times New Roman"/>
              </a:rPr>
              <a:t>immediate</a:t>
            </a:r>
            <a:r>
              <a:rPr lang="en-US" sz="2800" spc="5" dirty="0">
                <a:solidFill>
                  <a:schemeClr val="tx2"/>
                </a:solidFill>
                <a:latin typeface="Gill Sans MT" panose="020B0502020104020203" pitchFamily="34" charset="77"/>
                <a:cs typeface="Times New Roman"/>
              </a:rPr>
              <a:t> </a:t>
            </a:r>
            <a:r>
              <a:rPr lang="en-US" sz="2800" spc="-30" dirty="0">
                <a:solidFill>
                  <a:schemeClr val="tx2"/>
                </a:solidFill>
                <a:latin typeface="Gill Sans MT" panose="020B0502020104020203" pitchFamily="34" charset="77"/>
                <a:cs typeface="Times New Roman"/>
              </a:rPr>
              <a:t>technical</a:t>
            </a:r>
            <a:r>
              <a:rPr lang="en-US" sz="2800" spc="-10" dirty="0">
                <a:solidFill>
                  <a:schemeClr val="tx2"/>
                </a:solidFill>
                <a:latin typeface="Gill Sans MT" panose="020B0502020104020203" pitchFamily="34" charset="77"/>
                <a:cs typeface="Times New Roman"/>
              </a:rPr>
              <a:t> </a:t>
            </a:r>
            <a:r>
              <a:rPr lang="en-US" sz="2800" spc="-25" dirty="0">
                <a:solidFill>
                  <a:schemeClr val="tx2"/>
                </a:solidFill>
                <a:latin typeface="Gill Sans MT" panose="020B0502020104020203" pitchFamily="34" charset="77"/>
                <a:cs typeface="Times New Roman"/>
              </a:rPr>
              <a:t>assessments</a:t>
            </a:r>
            <a:r>
              <a:rPr lang="en-US" sz="2800" dirty="0">
                <a:solidFill>
                  <a:schemeClr val="tx2"/>
                </a:solidFill>
                <a:latin typeface="Gill Sans MT" panose="020B0502020104020203" pitchFamily="34" charset="77"/>
                <a:cs typeface="Times New Roman"/>
              </a:rPr>
              <a:t> </a:t>
            </a:r>
            <a:r>
              <a:rPr lang="en-US" sz="2800" spc="-30" dirty="0">
                <a:solidFill>
                  <a:schemeClr val="tx2"/>
                </a:solidFill>
                <a:latin typeface="Gill Sans MT" panose="020B0502020104020203" pitchFamily="34" charset="77"/>
                <a:cs typeface="Times New Roman"/>
              </a:rPr>
              <a:t>are</a:t>
            </a:r>
            <a:r>
              <a:rPr lang="en-US" sz="2800" dirty="0">
                <a:solidFill>
                  <a:schemeClr val="tx2"/>
                </a:solidFill>
                <a:latin typeface="Gill Sans MT" panose="020B0502020104020203" pitchFamily="34" charset="77"/>
                <a:cs typeface="Times New Roman"/>
              </a:rPr>
              <a:t> </a:t>
            </a:r>
            <a:r>
              <a:rPr lang="en-US" sz="2800" spc="-35" dirty="0">
                <a:solidFill>
                  <a:schemeClr val="tx2"/>
                </a:solidFill>
                <a:latin typeface="Gill Sans MT" panose="020B0502020104020203" pitchFamily="34" charset="77"/>
                <a:cs typeface="Times New Roman"/>
              </a:rPr>
              <a:t>necessary</a:t>
            </a:r>
            <a:r>
              <a:rPr lang="en-US" sz="2800" spc="-10" dirty="0">
                <a:solidFill>
                  <a:schemeClr val="tx2"/>
                </a:solidFill>
                <a:latin typeface="Gill Sans MT" panose="020B0502020104020203" pitchFamily="34" charset="77"/>
                <a:cs typeface="Times New Roman"/>
              </a:rPr>
              <a:t> </a:t>
            </a:r>
            <a:r>
              <a:rPr lang="en-US" sz="2800" spc="10" dirty="0">
                <a:solidFill>
                  <a:schemeClr val="tx2"/>
                </a:solidFill>
                <a:latin typeface="Gill Sans MT" panose="020B0502020104020203" pitchFamily="34" charset="77"/>
                <a:cs typeface="Times New Roman"/>
              </a:rPr>
              <a:t>to </a:t>
            </a:r>
            <a:r>
              <a:rPr lang="en-US" sz="2800" spc="-10" dirty="0">
                <a:solidFill>
                  <a:schemeClr val="tx2"/>
                </a:solidFill>
                <a:latin typeface="Gill Sans MT" panose="020B0502020104020203" pitchFamily="34" charset="77"/>
                <a:cs typeface="Times New Roman"/>
              </a:rPr>
              <a:t>respond</a:t>
            </a:r>
            <a:r>
              <a:rPr lang="en-US" sz="2800" dirty="0">
                <a:solidFill>
                  <a:schemeClr val="tx2"/>
                </a:solidFill>
                <a:latin typeface="Gill Sans MT" panose="020B0502020104020203" pitchFamily="34" charset="77"/>
                <a:cs typeface="Times New Roman"/>
              </a:rPr>
              <a:t> </a:t>
            </a:r>
            <a:r>
              <a:rPr lang="en-US" sz="2800" spc="10" dirty="0">
                <a:solidFill>
                  <a:schemeClr val="tx2"/>
                </a:solidFill>
                <a:latin typeface="Gill Sans MT" panose="020B0502020104020203" pitchFamily="34" charset="77"/>
                <a:cs typeface="Times New Roman"/>
              </a:rPr>
              <a:t>to</a:t>
            </a:r>
            <a:r>
              <a:rPr lang="en-US" sz="2800" spc="5" dirty="0">
                <a:solidFill>
                  <a:schemeClr val="tx2"/>
                </a:solidFill>
                <a:latin typeface="Gill Sans MT" panose="020B0502020104020203" pitchFamily="34" charset="77"/>
                <a:cs typeface="Times New Roman"/>
              </a:rPr>
              <a:t> </a:t>
            </a:r>
            <a:r>
              <a:rPr lang="en-US" sz="2800" spc="-5" dirty="0">
                <a:solidFill>
                  <a:schemeClr val="tx2"/>
                </a:solidFill>
                <a:latin typeface="Gill Sans MT" panose="020B0502020104020203" pitchFamily="34" charset="77"/>
                <a:cs typeface="Times New Roman"/>
              </a:rPr>
              <a:t>the</a:t>
            </a:r>
            <a:r>
              <a:rPr lang="en-US" sz="2800" spc="5" dirty="0">
                <a:solidFill>
                  <a:schemeClr val="tx2"/>
                </a:solidFill>
                <a:latin typeface="Gill Sans MT" panose="020B0502020104020203" pitchFamily="34" charset="77"/>
                <a:cs typeface="Times New Roman"/>
              </a:rPr>
              <a:t> </a:t>
            </a:r>
            <a:r>
              <a:rPr lang="en-US" sz="2800" spc="-30" dirty="0">
                <a:solidFill>
                  <a:schemeClr val="tx2"/>
                </a:solidFill>
                <a:latin typeface="Gill Sans MT" panose="020B0502020104020203" pitchFamily="34" charset="77"/>
                <a:cs typeface="Times New Roman"/>
              </a:rPr>
              <a:t>breach?</a:t>
            </a:r>
            <a:endParaRPr lang="en-US" sz="2800" dirty="0">
              <a:solidFill>
                <a:schemeClr val="tx2"/>
              </a:solidFill>
              <a:latin typeface="Gill Sans MT" panose="020B0502020104020203" pitchFamily="34" charset="77"/>
              <a:cs typeface="Times New Roman"/>
            </a:endParaRPr>
          </a:p>
          <a:p>
            <a:pPr marL="469265" indent="-228600">
              <a:lnSpc>
                <a:spcPct val="150000"/>
              </a:lnSpc>
              <a:spcBef>
                <a:spcPts val="1110"/>
              </a:spcBef>
              <a:buAutoNum type="arabicPeriod" startAt="4"/>
              <a:tabLst>
                <a:tab pos="469900" algn="l"/>
              </a:tabLst>
            </a:pPr>
            <a:r>
              <a:rPr lang="en-US" sz="2800" b="1" spc="-35" dirty="0">
                <a:solidFill>
                  <a:schemeClr val="tx2"/>
                </a:solidFill>
                <a:latin typeface="Gill Sans MT" panose="020B0502020104020203" pitchFamily="34" charset="77"/>
                <a:cs typeface="Times New Roman"/>
              </a:rPr>
              <a:t>Group</a:t>
            </a:r>
            <a:r>
              <a:rPr lang="en-US" sz="2800" b="1" spc="-20" dirty="0">
                <a:solidFill>
                  <a:schemeClr val="tx2"/>
                </a:solidFill>
                <a:latin typeface="Gill Sans MT" panose="020B0502020104020203" pitchFamily="34" charset="77"/>
                <a:cs typeface="Times New Roman"/>
              </a:rPr>
              <a:t> </a:t>
            </a:r>
            <a:r>
              <a:rPr lang="en-US" sz="2800" b="1" spc="-40" dirty="0">
                <a:solidFill>
                  <a:schemeClr val="tx2"/>
                </a:solidFill>
                <a:latin typeface="Gill Sans MT" panose="020B0502020104020203" pitchFamily="34" charset="77"/>
                <a:cs typeface="Times New Roman"/>
              </a:rPr>
              <a:t>4</a:t>
            </a:r>
            <a:r>
              <a:rPr lang="en-US" sz="2800" b="1" spc="-5" dirty="0">
                <a:solidFill>
                  <a:schemeClr val="tx2"/>
                </a:solidFill>
                <a:latin typeface="Gill Sans MT" panose="020B0502020104020203" pitchFamily="34" charset="77"/>
                <a:cs typeface="Times New Roman"/>
              </a:rPr>
              <a:t> </a:t>
            </a:r>
            <a:r>
              <a:rPr lang="en-US" sz="2800" b="1" dirty="0">
                <a:solidFill>
                  <a:schemeClr val="tx2"/>
                </a:solidFill>
                <a:latin typeface="Gill Sans MT" panose="020B0502020104020203" pitchFamily="34" charset="77"/>
                <a:cs typeface="Times New Roman"/>
              </a:rPr>
              <a:t>-</a:t>
            </a:r>
            <a:r>
              <a:rPr lang="en-US" sz="2800" b="1" spc="-10" dirty="0">
                <a:solidFill>
                  <a:schemeClr val="tx2"/>
                </a:solidFill>
                <a:latin typeface="Gill Sans MT" panose="020B0502020104020203" pitchFamily="34" charset="77"/>
                <a:cs typeface="Times New Roman"/>
              </a:rPr>
              <a:t> </a:t>
            </a:r>
            <a:r>
              <a:rPr lang="en-US" sz="2800" b="1" spc="-5" dirty="0">
                <a:solidFill>
                  <a:schemeClr val="tx2"/>
                </a:solidFill>
                <a:latin typeface="Gill Sans MT" panose="020B0502020104020203" pitchFamily="34" charset="77"/>
                <a:cs typeface="Times New Roman"/>
              </a:rPr>
              <a:t>Communication</a:t>
            </a:r>
            <a:r>
              <a:rPr lang="en-US" sz="2800" b="1" spc="-15" dirty="0">
                <a:solidFill>
                  <a:schemeClr val="tx2"/>
                </a:solidFill>
                <a:latin typeface="Gill Sans MT" panose="020B0502020104020203" pitchFamily="34" charset="77"/>
                <a:cs typeface="Times New Roman"/>
              </a:rPr>
              <a:t> </a:t>
            </a:r>
            <a:r>
              <a:rPr lang="en-US" sz="2800" b="1" spc="10" dirty="0">
                <a:solidFill>
                  <a:schemeClr val="tx2"/>
                </a:solidFill>
                <a:latin typeface="Gill Sans MT" panose="020B0502020104020203" pitchFamily="34" charset="77"/>
                <a:cs typeface="Times New Roman"/>
              </a:rPr>
              <a:t>Team</a:t>
            </a:r>
            <a:r>
              <a:rPr lang="en-US" sz="2800" b="1" spc="-10" dirty="0">
                <a:solidFill>
                  <a:schemeClr val="tx2"/>
                </a:solidFill>
                <a:latin typeface="Gill Sans MT" panose="020B0502020104020203" pitchFamily="34" charset="77"/>
                <a:cs typeface="Times New Roman"/>
              </a:rPr>
              <a:t> </a:t>
            </a:r>
            <a:r>
              <a:rPr lang="en-US" sz="2800" b="1" spc="-15" dirty="0">
                <a:solidFill>
                  <a:schemeClr val="tx2"/>
                </a:solidFill>
                <a:latin typeface="Gill Sans MT" panose="020B0502020104020203" pitchFamily="34" charset="77"/>
                <a:cs typeface="Times New Roman"/>
              </a:rPr>
              <a:t>(2.5-3</a:t>
            </a:r>
            <a:r>
              <a:rPr lang="en-US" sz="2800" b="1" spc="-5" dirty="0">
                <a:solidFill>
                  <a:schemeClr val="tx2"/>
                </a:solidFill>
                <a:latin typeface="Gill Sans MT" panose="020B0502020104020203" pitchFamily="34" charset="77"/>
                <a:cs typeface="Times New Roman"/>
              </a:rPr>
              <a:t> minutes):</a:t>
            </a:r>
            <a:endParaRPr lang="en-US" sz="2800" b="1" dirty="0">
              <a:solidFill>
                <a:schemeClr val="tx2"/>
              </a:solidFill>
              <a:latin typeface="Gill Sans MT" panose="020B0502020104020203" pitchFamily="34" charset="77"/>
              <a:cs typeface="Times New Roman"/>
            </a:endParaRPr>
          </a:p>
          <a:p>
            <a:pPr marL="469265" marR="5080">
              <a:lnSpc>
                <a:spcPct val="150000"/>
              </a:lnSpc>
            </a:pPr>
            <a:r>
              <a:rPr lang="en-US" sz="2800" spc="-10" dirty="0">
                <a:solidFill>
                  <a:schemeClr val="tx2"/>
                </a:solidFill>
                <a:latin typeface="Gill Sans MT" panose="020B0502020104020203" pitchFamily="34" charset="77"/>
                <a:cs typeface="Times New Roman"/>
              </a:rPr>
              <a:t>How</a:t>
            </a:r>
            <a:r>
              <a:rPr lang="en-US" sz="2800" spc="40" dirty="0">
                <a:solidFill>
                  <a:schemeClr val="tx2"/>
                </a:solidFill>
                <a:latin typeface="Gill Sans MT" panose="020B0502020104020203" pitchFamily="34" charset="77"/>
                <a:cs typeface="Times New Roman"/>
              </a:rPr>
              <a:t> </a:t>
            </a:r>
            <a:r>
              <a:rPr lang="en-US" sz="2800" spc="-20" dirty="0">
                <a:solidFill>
                  <a:schemeClr val="tx2"/>
                </a:solidFill>
                <a:latin typeface="Gill Sans MT" panose="020B0502020104020203" pitchFamily="34" charset="77"/>
                <a:cs typeface="Times New Roman"/>
              </a:rPr>
              <a:t>should</a:t>
            </a:r>
            <a:r>
              <a:rPr lang="en-US" sz="2800" spc="50" dirty="0">
                <a:solidFill>
                  <a:schemeClr val="tx2"/>
                </a:solidFill>
                <a:latin typeface="Gill Sans MT" panose="020B0502020104020203" pitchFamily="34" charset="77"/>
                <a:cs typeface="Times New Roman"/>
              </a:rPr>
              <a:t> </a:t>
            </a:r>
            <a:r>
              <a:rPr lang="en-US" sz="2800" spc="-5" dirty="0">
                <a:solidFill>
                  <a:schemeClr val="tx2"/>
                </a:solidFill>
                <a:latin typeface="Gill Sans MT" panose="020B0502020104020203" pitchFamily="34" charset="77"/>
                <a:cs typeface="Times New Roman"/>
              </a:rPr>
              <a:t>the</a:t>
            </a:r>
            <a:r>
              <a:rPr lang="en-US" sz="2800" spc="40" dirty="0">
                <a:solidFill>
                  <a:schemeClr val="tx2"/>
                </a:solidFill>
                <a:latin typeface="Gill Sans MT" panose="020B0502020104020203" pitchFamily="34" charset="77"/>
                <a:cs typeface="Times New Roman"/>
              </a:rPr>
              <a:t> </a:t>
            </a:r>
            <a:r>
              <a:rPr lang="en-US" sz="2800" spc="-15" dirty="0">
                <a:solidFill>
                  <a:schemeClr val="tx2"/>
                </a:solidFill>
                <a:latin typeface="Gill Sans MT" panose="020B0502020104020203" pitchFamily="34" charset="77"/>
                <a:cs typeface="Times New Roman"/>
              </a:rPr>
              <a:t>communication</a:t>
            </a:r>
            <a:r>
              <a:rPr lang="en-US" sz="2800" spc="45" dirty="0">
                <a:solidFill>
                  <a:schemeClr val="tx2"/>
                </a:solidFill>
                <a:latin typeface="Gill Sans MT" panose="020B0502020104020203" pitchFamily="34" charset="77"/>
                <a:cs typeface="Times New Roman"/>
              </a:rPr>
              <a:t> </a:t>
            </a:r>
            <a:r>
              <a:rPr lang="en-US" sz="2800" spc="-20" dirty="0">
                <a:solidFill>
                  <a:schemeClr val="tx2"/>
                </a:solidFill>
                <a:latin typeface="Gill Sans MT" panose="020B0502020104020203" pitchFamily="34" charset="77"/>
                <a:cs typeface="Times New Roman"/>
              </a:rPr>
              <a:t>team</a:t>
            </a:r>
            <a:r>
              <a:rPr lang="en-US" sz="2800" spc="50" dirty="0">
                <a:solidFill>
                  <a:schemeClr val="tx2"/>
                </a:solidFill>
                <a:latin typeface="Gill Sans MT" panose="020B0502020104020203" pitchFamily="34" charset="77"/>
                <a:cs typeface="Times New Roman"/>
              </a:rPr>
              <a:t> </a:t>
            </a:r>
            <a:r>
              <a:rPr lang="en-US" sz="2800" spc="-25" dirty="0">
                <a:solidFill>
                  <a:schemeClr val="tx2"/>
                </a:solidFill>
                <a:latin typeface="Gill Sans MT" panose="020B0502020104020203" pitchFamily="34" charset="77"/>
                <a:cs typeface="Times New Roman"/>
              </a:rPr>
              <a:t>handle</a:t>
            </a:r>
            <a:r>
              <a:rPr lang="en-US" sz="2800" spc="60" dirty="0">
                <a:solidFill>
                  <a:schemeClr val="tx2"/>
                </a:solidFill>
                <a:latin typeface="Gill Sans MT" panose="020B0502020104020203" pitchFamily="34" charset="77"/>
                <a:cs typeface="Times New Roman"/>
              </a:rPr>
              <a:t> </a:t>
            </a:r>
            <a:r>
              <a:rPr lang="en-US" sz="2800" spc="-15" dirty="0">
                <a:solidFill>
                  <a:schemeClr val="tx2"/>
                </a:solidFill>
                <a:latin typeface="Gill Sans MT" panose="020B0502020104020203" pitchFamily="34" charset="77"/>
                <a:cs typeface="Times New Roman"/>
              </a:rPr>
              <a:t>customer</a:t>
            </a:r>
            <a:r>
              <a:rPr lang="en-US" sz="2800" spc="45" dirty="0">
                <a:solidFill>
                  <a:schemeClr val="tx2"/>
                </a:solidFill>
                <a:latin typeface="Gill Sans MT" panose="020B0502020104020203" pitchFamily="34" charset="77"/>
                <a:cs typeface="Times New Roman"/>
              </a:rPr>
              <a:t> </a:t>
            </a:r>
            <a:r>
              <a:rPr lang="en-US" sz="2800" spc="-15" dirty="0">
                <a:solidFill>
                  <a:schemeClr val="tx2"/>
                </a:solidFill>
                <a:latin typeface="Gill Sans MT" panose="020B0502020104020203" pitchFamily="34" charset="77"/>
                <a:cs typeface="Times New Roman"/>
              </a:rPr>
              <a:t>concerns</a:t>
            </a:r>
            <a:r>
              <a:rPr lang="en-US" sz="2800" spc="50" dirty="0">
                <a:solidFill>
                  <a:schemeClr val="tx2"/>
                </a:solidFill>
                <a:latin typeface="Gill Sans MT" panose="020B0502020104020203" pitchFamily="34" charset="77"/>
                <a:cs typeface="Times New Roman"/>
              </a:rPr>
              <a:t> </a:t>
            </a:r>
            <a:r>
              <a:rPr lang="en-US" sz="2800" spc="-15" dirty="0">
                <a:solidFill>
                  <a:schemeClr val="tx2"/>
                </a:solidFill>
                <a:latin typeface="Gill Sans MT" panose="020B0502020104020203" pitchFamily="34" charset="77"/>
                <a:cs typeface="Times New Roman"/>
              </a:rPr>
              <a:t>and</a:t>
            </a:r>
            <a:r>
              <a:rPr lang="en-US" sz="2800" spc="45" dirty="0">
                <a:solidFill>
                  <a:schemeClr val="tx2"/>
                </a:solidFill>
                <a:latin typeface="Gill Sans MT" panose="020B0502020104020203" pitchFamily="34" charset="77"/>
                <a:cs typeface="Times New Roman"/>
              </a:rPr>
              <a:t> </a:t>
            </a:r>
            <a:r>
              <a:rPr lang="en-US" sz="2800" spc="-25" dirty="0">
                <a:solidFill>
                  <a:schemeClr val="tx2"/>
                </a:solidFill>
                <a:latin typeface="Gill Sans MT" panose="020B0502020104020203" pitchFamily="34" charset="77"/>
                <a:cs typeface="Times New Roman"/>
              </a:rPr>
              <a:t>maintain</a:t>
            </a:r>
            <a:r>
              <a:rPr lang="en-US" sz="2800" spc="55" dirty="0">
                <a:solidFill>
                  <a:schemeClr val="tx2"/>
                </a:solidFill>
                <a:latin typeface="Gill Sans MT" panose="020B0502020104020203" pitchFamily="34" charset="77"/>
                <a:cs typeface="Times New Roman"/>
              </a:rPr>
              <a:t> </a:t>
            </a:r>
            <a:r>
              <a:rPr lang="en-US" sz="2800" spc="-5" dirty="0">
                <a:solidFill>
                  <a:schemeClr val="tx2"/>
                </a:solidFill>
                <a:latin typeface="Gill Sans MT" panose="020B0502020104020203" pitchFamily="34" charset="77"/>
                <a:cs typeface="Times New Roman"/>
              </a:rPr>
              <a:t>the </a:t>
            </a:r>
            <a:r>
              <a:rPr lang="en-US" sz="2800" spc="-285" dirty="0">
                <a:solidFill>
                  <a:schemeClr val="tx2"/>
                </a:solidFill>
                <a:latin typeface="Gill Sans MT" panose="020B0502020104020203" pitchFamily="34" charset="77"/>
                <a:cs typeface="Times New Roman"/>
              </a:rPr>
              <a:t> </a:t>
            </a:r>
            <a:r>
              <a:rPr lang="en-US" sz="2800" spc="-25" dirty="0">
                <a:solidFill>
                  <a:schemeClr val="tx2"/>
                </a:solidFill>
                <a:latin typeface="Gill Sans MT" panose="020B0502020104020203" pitchFamily="34" charset="77"/>
                <a:cs typeface="Times New Roman"/>
              </a:rPr>
              <a:t>company's</a:t>
            </a:r>
            <a:r>
              <a:rPr lang="en-US" sz="2800" dirty="0">
                <a:solidFill>
                  <a:schemeClr val="tx2"/>
                </a:solidFill>
                <a:latin typeface="Gill Sans MT" panose="020B0502020104020203" pitchFamily="34" charset="77"/>
                <a:cs typeface="Times New Roman"/>
              </a:rPr>
              <a:t> </a:t>
            </a:r>
            <a:r>
              <a:rPr lang="en-US" sz="2800" spc="-25" dirty="0">
                <a:solidFill>
                  <a:schemeClr val="tx2"/>
                </a:solidFill>
                <a:latin typeface="Gill Sans MT" panose="020B0502020104020203" pitchFamily="34" charset="77"/>
                <a:cs typeface="Times New Roman"/>
              </a:rPr>
              <a:t>reputation</a:t>
            </a:r>
            <a:endParaRPr lang="en-US" sz="2800" dirty="0">
              <a:solidFill>
                <a:schemeClr val="tx2"/>
              </a:solidFill>
              <a:latin typeface="Gill Sans MT" panose="020B0502020104020203" pitchFamily="34" charset="77"/>
              <a:cs typeface="Times New Roman"/>
            </a:endParaRPr>
          </a:p>
          <a:p>
            <a:pPr>
              <a:lnSpc>
                <a:spcPct val="150000"/>
              </a:lnSpc>
              <a:spcBef>
                <a:spcPts val="15"/>
              </a:spcBef>
            </a:pPr>
            <a:endParaRPr lang="en-US" sz="2800" dirty="0">
              <a:solidFill>
                <a:schemeClr val="tx2"/>
              </a:solidFill>
              <a:latin typeface="Gill Sans MT" panose="020B0502020104020203" pitchFamily="34" charset="77"/>
              <a:cs typeface="Times New Roman"/>
            </a:endParaRPr>
          </a:p>
          <a:p>
            <a:pPr marL="12700" marR="10795">
              <a:lnSpc>
                <a:spcPct val="150000"/>
              </a:lnSpc>
            </a:pPr>
            <a:r>
              <a:rPr lang="en-US" sz="2800" spc="-30" dirty="0">
                <a:solidFill>
                  <a:schemeClr val="tx2"/>
                </a:solidFill>
                <a:latin typeface="Gill Sans MT" panose="020B0502020104020203" pitchFamily="34" charset="77"/>
                <a:cs typeface="Times New Roman"/>
              </a:rPr>
              <a:t>Every</a:t>
            </a:r>
            <a:r>
              <a:rPr lang="en-US" sz="2800" spc="185" dirty="0">
                <a:solidFill>
                  <a:schemeClr val="tx2"/>
                </a:solidFill>
                <a:latin typeface="Gill Sans MT" panose="020B0502020104020203" pitchFamily="34" charset="77"/>
                <a:cs typeface="Times New Roman"/>
              </a:rPr>
              <a:t> </a:t>
            </a:r>
            <a:r>
              <a:rPr lang="en-US" sz="2800" spc="-15" dirty="0">
                <a:solidFill>
                  <a:schemeClr val="tx2"/>
                </a:solidFill>
                <a:latin typeface="Gill Sans MT" panose="020B0502020104020203" pitchFamily="34" charset="77"/>
                <a:cs typeface="Times New Roman"/>
              </a:rPr>
              <a:t>group</a:t>
            </a:r>
            <a:r>
              <a:rPr lang="en-US" sz="2800" spc="190" dirty="0">
                <a:solidFill>
                  <a:schemeClr val="tx2"/>
                </a:solidFill>
                <a:latin typeface="Gill Sans MT" panose="020B0502020104020203" pitchFamily="34" charset="77"/>
                <a:cs typeface="Times New Roman"/>
              </a:rPr>
              <a:t> </a:t>
            </a:r>
            <a:r>
              <a:rPr lang="en-US" sz="2800" spc="15" dirty="0">
                <a:solidFill>
                  <a:schemeClr val="tx2"/>
                </a:solidFill>
                <a:latin typeface="Gill Sans MT" panose="020B0502020104020203" pitchFamily="34" charset="77"/>
                <a:cs typeface="Times New Roman"/>
              </a:rPr>
              <a:t>is</a:t>
            </a:r>
            <a:r>
              <a:rPr lang="en-US" sz="2800" spc="190" dirty="0">
                <a:solidFill>
                  <a:schemeClr val="tx2"/>
                </a:solidFill>
                <a:latin typeface="Gill Sans MT" panose="020B0502020104020203" pitchFamily="34" charset="77"/>
                <a:cs typeface="Times New Roman"/>
              </a:rPr>
              <a:t> </a:t>
            </a:r>
            <a:r>
              <a:rPr lang="en-US" sz="2800" spc="-30" dirty="0">
                <a:solidFill>
                  <a:schemeClr val="tx2"/>
                </a:solidFill>
                <a:latin typeface="Gill Sans MT" panose="020B0502020104020203" pitchFamily="34" charset="77"/>
                <a:cs typeface="Times New Roman"/>
              </a:rPr>
              <a:t>required</a:t>
            </a:r>
            <a:r>
              <a:rPr lang="en-US" sz="2800" spc="180" dirty="0">
                <a:solidFill>
                  <a:schemeClr val="tx2"/>
                </a:solidFill>
                <a:latin typeface="Gill Sans MT" panose="020B0502020104020203" pitchFamily="34" charset="77"/>
                <a:cs typeface="Times New Roman"/>
              </a:rPr>
              <a:t> </a:t>
            </a:r>
            <a:r>
              <a:rPr lang="en-US" sz="2800" dirty="0">
                <a:solidFill>
                  <a:schemeClr val="tx2"/>
                </a:solidFill>
                <a:latin typeface="Gill Sans MT" panose="020B0502020104020203" pitchFamily="34" charset="77"/>
                <a:cs typeface="Times New Roman"/>
              </a:rPr>
              <a:t>to</a:t>
            </a:r>
            <a:r>
              <a:rPr lang="en-US" sz="2800" spc="180" dirty="0">
                <a:solidFill>
                  <a:schemeClr val="tx2"/>
                </a:solidFill>
                <a:latin typeface="Gill Sans MT" panose="020B0502020104020203" pitchFamily="34" charset="77"/>
                <a:cs typeface="Times New Roman"/>
              </a:rPr>
              <a:t> </a:t>
            </a:r>
            <a:r>
              <a:rPr lang="en-US" sz="2800" spc="10" dirty="0">
                <a:solidFill>
                  <a:schemeClr val="tx2"/>
                </a:solidFill>
                <a:latin typeface="Gill Sans MT" panose="020B0502020104020203" pitchFamily="34" charset="77"/>
                <a:cs typeface="Times New Roman"/>
              </a:rPr>
              <a:t>select</a:t>
            </a:r>
            <a:r>
              <a:rPr lang="en-US" sz="2800" spc="180" dirty="0">
                <a:solidFill>
                  <a:schemeClr val="tx2"/>
                </a:solidFill>
                <a:latin typeface="Gill Sans MT" panose="020B0502020104020203" pitchFamily="34" charset="77"/>
                <a:cs typeface="Times New Roman"/>
              </a:rPr>
              <a:t> </a:t>
            </a:r>
            <a:r>
              <a:rPr lang="en-US" sz="2800" spc="-30" dirty="0">
                <a:solidFill>
                  <a:schemeClr val="tx2"/>
                </a:solidFill>
                <a:latin typeface="Gill Sans MT" panose="020B0502020104020203" pitchFamily="34" charset="77"/>
                <a:cs typeface="Times New Roman"/>
              </a:rPr>
              <a:t>a</a:t>
            </a:r>
            <a:r>
              <a:rPr lang="en-US" sz="2800" spc="200" dirty="0">
                <a:solidFill>
                  <a:schemeClr val="tx2"/>
                </a:solidFill>
                <a:latin typeface="Gill Sans MT" panose="020B0502020104020203" pitchFamily="34" charset="77"/>
                <a:cs typeface="Times New Roman"/>
              </a:rPr>
              <a:t> </a:t>
            </a:r>
            <a:r>
              <a:rPr lang="en-US" sz="2800" spc="-20" dirty="0">
                <a:solidFill>
                  <a:schemeClr val="tx2"/>
                </a:solidFill>
                <a:latin typeface="Gill Sans MT" panose="020B0502020104020203" pitchFamily="34" charset="77"/>
                <a:cs typeface="Times New Roman"/>
              </a:rPr>
              <a:t>representative</a:t>
            </a:r>
            <a:r>
              <a:rPr lang="en-US" sz="2800" spc="185" dirty="0">
                <a:solidFill>
                  <a:schemeClr val="tx2"/>
                </a:solidFill>
                <a:latin typeface="Gill Sans MT" panose="020B0502020104020203" pitchFamily="34" charset="77"/>
                <a:cs typeface="Times New Roman"/>
              </a:rPr>
              <a:t> </a:t>
            </a:r>
            <a:r>
              <a:rPr lang="en-US" sz="2800" spc="-5" dirty="0">
                <a:solidFill>
                  <a:schemeClr val="tx2"/>
                </a:solidFill>
                <a:latin typeface="Gill Sans MT" panose="020B0502020104020203" pitchFamily="34" charset="77"/>
                <a:cs typeface="Times New Roman"/>
              </a:rPr>
              <a:t>who</a:t>
            </a:r>
            <a:r>
              <a:rPr lang="en-US" sz="2800" spc="185" dirty="0">
                <a:solidFill>
                  <a:schemeClr val="tx2"/>
                </a:solidFill>
                <a:latin typeface="Gill Sans MT" panose="020B0502020104020203" pitchFamily="34" charset="77"/>
                <a:cs typeface="Times New Roman"/>
              </a:rPr>
              <a:t> </a:t>
            </a:r>
            <a:r>
              <a:rPr lang="en-US" sz="2800" spc="-20" dirty="0">
                <a:solidFill>
                  <a:schemeClr val="tx2"/>
                </a:solidFill>
                <a:latin typeface="Gill Sans MT" panose="020B0502020104020203" pitchFamily="34" charset="77"/>
                <a:cs typeface="Times New Roman"/>
              </a:rPr>
              <a:t>will</a:t>
            </a:r>
            <a:r>
              <a:rPr lang="en-US" sz="2800" spc="195" dirty="0">
                <a:solidFill>
                  <a:schemeClr val="tx2"/>
                </a:solidFill>
                <a:latin typeface="Gill Sans MT" panose="020B0502020104020203" pitchFamily="34" charset="77"/>
                <a:cs typeface="Times New Roman"/>
              </a:rPr>
              <a:t> </a:t>
            </a:r>
            <a:r>
              <a:rPr lang="en-US" sz="2800" spc="-15" dirty="0">
                <a:solidFill>
                  <a:schemeClr val="tx2"/>
                </a:solidFill>
                <a:latin typeface="Gill Sans MT" panose="020B0502020104020203" pitchFamily="34" charset="77"/>
                <a:cs typeface="Times New Roman"/>
              </a:rPr>
              <a:t>present</a:t>
            </a:r>
            <a:r>
              <a:rPr lang="en-US" sz="2800" spc="195" dirty="0">
                <a:solidFill>
                  <a:schemeClr val="tx2"/>
                </a:solidFill>
                <a:latin typeface="Gill Sans MT" panose="020B0502020104020203" pitchFamily="34" charset="77"/>
                <a:cs typeface="Times New Roman"/>
              </a:rPr>
              <a:t> </a:t>
            </a:r>
            <a:r>
              <a:rPr lang="en-US" sz="2800" spc="-5" dirty="0">
                <a:solidFill>
                  <a:schemeClr val="tx2"/>
                </a:solidFill>
                <a:latin typeface="Gill Sans MT" panose="020B0502020104020203" pitchFamily="34" charset="77"/>
                <a:cs typeface="Times New Roman"/>
              </a:rPr>
              <a:t>the</a:t>
            </a:r>
            <a:r>
              <a:rPr lang="en-US" sz="2800" spc="185" dirty="0">
                <a:solidFill>
                  <a:schemeClr val="tx2"/>
                </a:solidFill>
                <a:latin typeface="Gill Sans MT" panose="020B0502020104020203" pitchFamily="34" charset="77"/>
                <a:cs typeface="Times New Roman"/>
              </a:rPr>
              <a:t> </a:t>
            </a:r>
            <a:r>
              <a:rPr lang="en-US" sz="2800" dirty="0">
                <a:solidFill>
                  <a:schemeClr val="tx2"/>
                </a:solidFill>
                <a:latin typeface="Gill Sans MT" panose="020B0502020104020203" pitchFamily="34" charset="77"/>
                <a:cs typeface="Times New Roman"/>
              </a:rPr>
              <a:t>responses</a:t>
            </a:r>
            <a:r>
              <a:rPr lang="en-US" sz="2800" spc="185" dirty="0">
                <a:solidFill>
                  <a:schemeClr val="tx2"/>
                </a:solidFill>
                <a:latin typeface="Gill Sans MT" panose="020B0502020104020203" pitchFamily="34" charset="77"/>
                <a:cs typeface="Times New Roman"/>
              </a:rPr>
              <a:t> </a:t>
            </a:r>
            <a:r>
              <a:rPr lang="en-US" sz="2800" spc="-15" dirty="0">
                <a:solidFill>
                  <a:schemeClr val="tx2"/>
                </a:solidFill>
                <a:latin typeface="Gill Sans MT" panose="020B0502020104020203" pitchFamily="34" charset="77"/>
                <a:cs typeface="Times New Roman"/>
              </a:rPr>
              <a:t>and results</a:t>
            </a:r>
            <a:r>
              <a:rPr lang="en-US" sz="2800" dirty="0">
                <a:solidFill>
                  <a:schemeClr val="tx2"/>
                </a:solidFill>
                <a:latin typeface="Gill Sans MT" panose="020B0502020104020203" pitchFamily="34" charset="77"/>
                <a:cs typeface="Times New Roman"/>
              </a:rPr>
              <a:t> </a:t>
            </a:r>
            <a:r>
              <a:rPr lang="en-US" sz="2800" spc="-10" dirty="0">
                <a:solidFill>
                  <a:schemeClr val="tx2"/>
                </a:solidFill>
                <a:latin typeface="Gill Sans MT" panose="020B0502020104020203" pitchFamily="34" charset="77"/>
                <a:cs typeface="Times New Roman"/>
              </a:rPr>
              <a:t>of</a:t>
            </a:r>
            <a:r>
              <a:rPr lang="en-US" sz="2800" dirty="0">
                <a:solidFill>
                  <a:schemeClr val="tx2"/>
                </a:solidFill>
                <a:latin typeface="Gill Sans MT" panose="020B0502020104020203" pitchFamily="34" charset="77"/>
                <a:cs typeface="Times New Roman"/>
              </a:rPr>
              <a:t> </a:t>
            </a:r>
            <a:r>
              <a:rPr lang="en-US" sz="2800" spc="-5" dirty="0">
                <a:solidFill>
                  <a:schemeClr val="tx2"/>
                </a:solidFill>
                <a:latin typeface="Gill Sans MT" panose="020B0502020104020203" pitchFamily="34" charset="77"/>
                <a:cs typeface="Times New Roman"/>
              </a:rPr>
              <a:t>the </a:t>
            </a:r>
            <a:r>
              <a:rPr lang="en-US" sz="2800" spc="10" dirty="0">
                <a:solidFill>
                  <a:schemeClr val="tx2"/>
                </a:solidFill>
                <a:latin typeface="Gill Sans MT" panose="020B0502020104020203" pitchFamily="34" charset="77"/>
                <a:cs typeface="Times New Roman"/>
              </a:rPr>
              <a:t>discussions</a:t>
            </a:r>
            <a:r>
              <a:rPr lang="en-US" sz="2800" dirty="0">
                <a:solidFill>
                  <a:schemeClr val="tx2"/>
                </a:solidFill>
                <a:latin typeface="Gill Sans MT" panose="020B0502020104020203" pitchFamily="34" charset="77"/>
                <a:cs typeface="Times New Roman"/>
              </a:rPr>
              <a:t> </a:t>
            </a:r>
            <a:r>
              <a:rPr lang="en-US" sz="2800" spc="-20" dirty="0">
                <a:solidFill>
                  <a:schemeClr val="tx2"/>
                </a:solidFill>
                <a:latin typeface="Gill Sans MT" panose="020B0502020104020203" pitchFamily="34" charset="77"/>
                <a:cs typeface="Times New Roman"/>
              </a:rPr>
              <a:t>that</a:t>
            </a:r>
            <a:r>
              <a:rPr lang="en-US" sz="2800" spc="-5" dirty="0">
                <a:solidFill>
                  <a:schemeClr val="tx2"/>
                </a:solidFill>
                <a:latin typeface="Gill Sans MT" panose="020B0502020104020203" pitchFamily="34" charset="77"/>
                <a:cs typeface="Times New Roman"/>
              </a:rPr>
              <a:t> </a:t>
            </a:r>
            <a:r>
              <a:rPr lang="en-US" sz="2800" spc="-20" dirty="0">
                <a:solidFill>
                  <a:schemeClr val="tx2"/>
                </a:solidFill>
                <a:latin typeface="Gill Sans MT" panose="020B0502020104020203" pitchFamily="34" charset="77"/>
                <a:cs typeface="Times New Roman"/>
              </a:rPr>
              <a:t>have</a:t>
            </a:r>
            <a:r>
              <a:rPr lang="en-US" sz="2800" spc="-5" dirty="0">
                <a:solidFill>
                  <a:schemeClr val="tx2"/>
                </a:solidFill>
                <a:latin typeface="Gill Sans MT" panose="020B0502020104020203" pitchFamily="34" charset="77"/>
                <a:cs typeface="Times New Roman"/>
              </a:rPr>
              <a:t> </a:t>
            </a:r>
            <a:r>
              <a:rPr lang="en-US" sz="2800" spc="-15" dirty="0">
                <a:solidFill>
                  <a:schemeClr val="tx2"/>
                </a:solidFill>
                <a:latin typeface="Gill Sans MT" panose="020B0502020104020203" pitchFamily="34" charset="77"/>
                <a:cs typeface="Times New Roman"/>
              </a:rPr>
              <a:t>taken</a:t>
            </a:r>
            <a:r>
              <a:rPr lang="en-US" sz="2800" dirty="0">
                <a:solidFill>
                  <a:schemeClr val="tx2"/>
                </a:solidFill>
                <a:latin typeface="Gill Sans MT" panose="020B0502020104020203" pitchFamily="34" charset="77"/>
                <a:cs typeface="Times New Roman"/>
              </a:rPr>
              <a:t> </a:t>
            </a:r>
            <a:r>
              <a:rPr lang="en-US" sz="2800" spc="-5" dirty="0">
                <a:solidFill>
                  <a:schemeClr val="tx2"/>
                </a:solidFill>
                <a:latin typeface="Gill Sans MT" panose="020B0502020104020203" pitchFamily="34" charset="77"/>
                <a:cs typeface="Times New Roman"/>
              </a:rPr>
              <a:t>place.</a:t>
            </a:r>
            <a:endParaRPr lang="en-US" sz="2800" dirty="0">
              <a:solidFill>
                <a:schemeClr val="tx2"/>
              </a:solidFill>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5091112" y="336095"/>
            <a:ext cx="80772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dirty="0">
                <a:solidFill>
                  <a:schemeClr val="bg1"/>
                </a:solidFill>
              </a:rPr>
              <a:t>Discussion Topics Per Group</a:t>
            </a:r>
          </a:p>
        </p:txBody>
      </p:sp>
      <p:cxnSp>
        <p:nvCxnSpPr>
          <p:cNvPr id="3" name="Straight Connector 2">
            <a:extLst>
              <a:ext uri="{FF2B5EF4-FFF2-40B4-BE49-F238E27FC236}">
                <a16:creationId xmlns:a16="http://schemas.microsoft.com/office/drawing/2014/main" id="{8C10BEE5-1247-0EA2-AF47-ECCA492832AD}"/>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5DA44A48-8B87-F3D2-2C96-DCBF045663B9}"/>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76</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54402D67-5666-98DB-30C6-EA12F445FE00}"/>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3954692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sz="quarter" idx="4294967295"/>
          </p:nvPr>
        </p:nvSpPr>
        <p:spPr>
          <a:xfrm>
            <a:off x="13402777" y="9425644"/>
            <a:ext cx="1066116" cy="56966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38100" marR="0" lvl="0"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1pPr>
            <a:lvl2pPr marL="38100" marR="0" lvl="1"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2pPr>
            <a:lvl3pPr marL="38100" marR="0" lvl="2"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3pPr>
            <a:lvl4pPr marL="38100" marR="0" lvl="3"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4pPr>
            <a:lvl5pPr marL="38100" marR="0" lvl="4"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5pPr>
            <a:lvl6pPr marL="38100" marR="0" lvl="5"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6pPr>
            <a:lvl7pPr marL="38100" marR="0" lvl="6"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7pPr>
            <a:lvl8pPr marL="38100" marR="0" lvl="7"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8pPr>
            <a:lvl9pPr marL="38100" marR="0" lvl="8"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9pPr>
          </a:lstStyle>
          <a:p>
            <a:pPr marL="38100" lvl="0" indent="0" algn="l" rtl="0">
              <a:lnSpc>
                <a:spcPct val="117499"/>
              </a:lnSpc>
              <a:spcBef>
                <a:spcPts val="0"/>
              </a:spcBef>
              <a:spcAft>
                <a:spcPts val="0"/>
              </a:spcAft>
              <a:buNone/>
            </a:pPr>
            <a:fld id="{00000000-1234-1234-1234-123412341234}" type="slidenum">
              <a:rPr lang="en-US" smtClean="0">
                <a:latin typeface="Gill Sans MT" panose="020B0502020104020203" pitchFamily="34" charset="0"/>
              </a:rPr>
              <a:pPr marL="38100" lvl="0" indent="0" algn="l" rtl="0">
                <a:lnSpc>
                  <a:spcPct val="117499"/>
                </a:lnSpc>
                <a:spcBef>
                  <a:spcPts val="0"/>
                </a:spcBef>
                <a:spcAft>
                  <a:spcPts val="0"/>
                </a:spcAft>
                <a:buNone/>
              </a:pPr>
              <a:t>77</a:t>
            </a:fld>
            <a:endParaRPr dirty="0">
              <a:latin typeface="Gill Sans MT" panose="020B0502020104020203" pitchFamily="34" charset="0"/>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ill Sans MT" panose="020B0502020104020203" pitchFamily="34" charset="0"/>
                <a:ea typeface="Garamond"/>
                <a:cs typeface="Garamond"/>
                <a:sym typeface="Garamond"/>
              </a:rPr>
              <a:t>Tips for Trainer </a:t>
            </a:r>
            <a:endParaRPr dirty="0">
              <a:latin typeface="Gill Sans MT" panose="020B0502020104020203" pitchFamily="34" charset="0"/>
            </a:endParaRPr>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1879565"/>
            <a:ext cx="15468600" cy="8353441"/>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 Explain to the participants the importance of understanding the role of a DPO with real-world examples. Relate it to everyday scenarios to make the responsibilities tangible for participants.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2. Break down the qualifications and competencies of a DPO. Share practical insights and anecdotes to make the learning experience relatable.</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3. When discussing data breaches, use practical case studies and real-life examples referenced in the material or relative scenarios. Walk participants through procedures, emphasizing the importance of swift and effective responses.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4. Use case study illustrations that mirror real-world DPO scenarios. Encourage participants to apply their knowledge in dissecting and solving these cases collaboratively.</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5. Highlight that being a DPO isn’t just about qualifications on paper. It's about having a detailed understanding of data protection laws, data security, and industry specifics. Share stories that showcase the real-world application of qualifications.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6. Discuss the essential skills needed for a DPO to effectively oversee compliance. Share practical examples and insights to help participants connect the dots between theory and application.</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7. Emphasize the advisory role of the DPO. Share stories that showcase instances where DPOs provided crucial guidance, acting as trusted advisors for organizations, employees, and stakeholders.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8. Move beyond theory when discussing data breaches. Share practical tips on managing the entire process – from assessing impact to notifying authorities and ensuring data subject rights are honored.</a:t>
            </a:r>
          </a:p>
        </p:txBody>
      </p:sp>
      <p:cxnSp>
        <p:nvCxnSpPr>
          <p:cNvPr id="3" name="Straight Connector 2">
            <a:extLst>
              <a:ext uri="{FF2B5EF4-FFF2-40B4-BE49-F238E27FC236}">
                <a16:creationId xmlns:a16="http://schemas.microsoft.com/office/drawing/2014/main" id="{0EC163B0-BF0E-1A6E-385D-70B71302E035}"/>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B3ED8872-1091-4AE8-34CC-6ECCAD04E754}"/>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77</a:t>
            </a:fld>
            <a:r>
              <a:rPr lang="en-US" altLang="en-US" sz="2000" b="1" dirty="0">
                <a:solidFill>
                  <a:schemeClr val="bg1"/>
                </a:solidFill>
                <a:latin typeface="Gill Sans MT" panose="020B0502020104020203" pitchFamily="34" charset="0"/>
              </a:rPr>
              <a:t>     </a:t>
            </a:r>
          </a:p>
        </p:txBody>
      </p:sp>
      <p:sp>
        <p:nvSpPr>
          <p:cNvPr id="5" name="object 7">
            <a:extLst>
              <a:ext uri="{FF2B5EF4-FFF2-40B4-BE49-F238E27FC236}">
                <a16:creationId xmlns:a16="http://schemas.microsoft.com/office/drawing/2014/main" id="{80B8868D-6943-4B3E-E990-3F372B13A19A}"/>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40937287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sz="quarter" idx="4294967295"/>
          </p:nvPr>
        </p:nvSpPr>
        <p:spPr>
          <a:xfrm>
            <a:off x="13402777" y="9425644"/>
            <a:ext cx="1066116" cy="56966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38100" marR="0" lvl="0"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1pPr>
            <a:lvl2pPr marL="38100" marR="0" lvl="1"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2pPr>
            <a:lvl3pPr marL="38100" marR="0" lvl="2"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3pPr>
            <a:lvl4pPr marL="38100" marR="0" lvl="3"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4pPr>
            <a:lvl5pPr marL="38100" marR="0" lvl="4"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5pPr>
            <a:lvl6pPr marL="38100" marR="0" lvl="5"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6pPr>
            <a:lvl7pPr marL="38100" marR="0" lvl="6"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7pPr>
            <a:lvl8pPr marL="38100" marR="0" lvl="7"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8pPr>
            <a:lvl9pPr marL="38100" marR="0" lvl="8"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9pPr>
          </a:lstStyle>
          <a:p>
            <a:pPr marL="38100" lvl="0" indent="0" algn="l" rtl="0">
              <a:lnSpc>
                <a:spcPct val="117499"/>
              </a:lnSpc>
              <a:spcBef>
                <a:spcPts val="0"/>
              </a:spcBef>
              <a:spcAft>
                <a:spcPts val="0"/>
              </a:spcAft>
              <a:buNone/>
            </a:pPr>
            <a:fld id="{00000000-1234-1234-1234-123412341234}" type="slidenum">
              <a:rPr lang="en-US" smtClean="0">
                <a:latin typeface="Gill Sans MT" panose="020B0502020104020203" pitchFamily="34" charset="0"/>
              </a:rPr>
              <a:pPr marL="38100" lvl="0" indent="0" algn="l" rtl="0">
                <a:lnSpc>
                  <a:spcPct val="117499"/>
                </a:lnSpc>
                <a:spcBef>
                  <a:spcPts val="0"/>
                </a:spcBef>
                <a:spcAft>
                  <a:spcPts val="0"/>
                </a:spcAft>
                <a:buNone/>
              </a:pPr>
              <a:t>78</a:t>
            </a:fld>
            <a:endParaRPr dirty="0">
              <a:latin typeface="Gill Sans MT" panose="020B0502020104020203" pitchFamily="34" charset="0"/>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ill Sans MT" panose="020B0502020104020203" pitchFamily="34" charset="0"/>
                <a:ea typeface="Garamond"/>
                <a:cs typeface="Garamond"/>
                <a:sym typeface="Garamond"/>
              </a:rPr>
              <a:t>Tips for Trainer </a:t>
            </a:r>
            <a:endParaRPr dirty="0">
              <a:latin typeface="Gill Sans MT" panose="020B0502020104020203" pitchFamily="34" charset="0"/>
            </a:endParaRPr>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1879565"/>
            <a:ext cx="15468600" cy="7314695"/>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9. When discussing the significance of a DPO, share real-life success stories where having a DPO made a tangible difference. Make the importance of the role resonate with participants.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10. Emphasize that the criteria for appointing a DPO aren't universal. Use case studies to showcase how different organizations adapt these criteria based on their unique needs and contexts.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11. Discuss the roles and responsibilities of a DPO as a delicate balancing act. Share insights on how successful DPOs navigate their responsibilities effectively.</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12. Facilitate interactive sessions and discussions. Encourage participants to share their thoughts and experiences. Learning from each other’s perspectives enriches the training.</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13. When covering resources and templates, provide practical examples and explain how they can be applied. Offer insights on where to access these tools, making it easier for participants to integrate them into their roles.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14. Expatiate on privacy-enhancing technologies with relatable examples. Showcase how these technologies are practical tools rather than just industry buzzwords.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15. Provide direct links to resources and templates. Make it easy for participants to access the tools they need, reinforcing the practicality of the training.</a:t>
            </a:r>
          </a:p>
        </p:txBody>
      </p:sp>
      <p:cxnSp>
        <p:nvCxnSpPr>
          <p:cNvPr id="3" name="Straight Connector 2">
            <a:extLst>
              <a:ext uri="{FF2B5EF4-FFF2-40B4-BE49-F238E27FC236}">
                <a16:creationId xmlns:a16="http://schemas.microsoft.com/office/drawing/2014/main" id="{45D22B57-D9C5-B16A-4DE9-B8EF4895B611}"/>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690C5AF3-EEE7-71D3-14BE-D4AD1AFACC46}"/>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78</a:t>
            </a:fld>
            <a:r>
              <a:rPr lang="en-US" altLang="en-US" sz="2000" b="1" dirty="0">
                <a:solidFill>
                  <a:schemeClr val="bg1"/>
                </a:solidFill>
                <a:latin typeface="Gill Sans MT" panose="020B0502020104020203" pitchFamily="34" charset="0"/>
              </a:rPr>
              <a:t>     </a:t>
            </a:r>
          </a:p>
        </p:txBody>
      </p:sp>
      <p:sp>
        <p:nvSpPr>
          <p:cNvPr id="5" name="object 7">
            <a:extLst>
              <a:ext uri="{FF2B5EF4-FFF2-40B4-BE49-F238E27FC236}">
                <a16:creationId xmlns:a16="http://schemas.microsoft.com/office/drawing/2014/main" id="{7185EFF4-49AE-0E01-E618-79D55F3AD2F6}"/>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0742256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FDC8B9F1-3CF7-FCD5-EFED-1903CFE354CD}"/>
              </a:ext>
            </a:extLst>
          </p:cNvPr>
          <p:cNvSpPr/>
          <p:nvPr/>
        </p:nvSpPr>
        <p:spPr>
          <a:xfrm>
            <a:off x="2226806" y="2149475"/>
            <a:ext cx="13392119" cy="2286000"/>
          </a:xfrm>
          <a:prstGeom prst="roundRect">
            <a:avLst>
              <a:gd name="adj" fmla="val 50000"/>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5" name="object 5"/>
          <p:cNvSpPr txBox="1"/>
          <p:nvPr/>
        </p:nvSpPr>
        <p:spPr>
          <a:xfrm>
            <a:off x="2412170" y="2241550"/>
            <a:ext cx="13235160" cy="5786199"/>
          </a:xfrm>
          <a:prstGeom prst="rect">
            <a:avLst/>
          </a:prstGeom>
        </p:spPr>
        <p:txBody>
          <a:bodyPr vert="horz" wrap="square" lIns="0" tIns="12700" rIns="0" bIns="0" rtlCol="0">
            <a:spAutoFit/>
          </a:bodyPr>
          <a:lstStyle/>
          <a:p>
            <a:pPr marL="580390" algn="ctr">
              <a:lnSpc>
                <a:spcPct val="150000"/>
              </a:lnSpc>
              <a:spcBef>
                <a:spcPts val="100"/>
              </a:spcBef>
            </a:pPr>
            <a:r>
              <a:rPr sz="9600" b="1" spc="70" dirty="0">
                <a:solidFill>
                  <a:srgbClr val="FFFFFF"/>
                </a:solidFill>
                <a:latin typeface="Gill Sans MT" panose="020B0502020104020203" pitchFamily="34" charset="77"/>
                <a:cs typeface="Times New Roman"/>
              </a:rPr>
              <a:t>SECTION</a:t>
            </a:r>
            <a:r>
              <a:rPr sz="9600" b="1" spc="-85" dirty="0">
                <a:solidFill>
                  <a:srgbClr val="FFFFFF"/>
                </a:solidFill>
                <a:latin typeface="Gill Sans MT" panose="020B0502020104020203" pitchFamily="34" charset="77"/>
                <a:cs typeface="Times New Roman"/>
              </a:rPr>
              <a:t> </a:t>
            </a:r>
            <a:r>
              <a:rPr lang="en-GB" sz="9600" b="1" spc="-500" dirty="0">
                <a:solidFill>
                  <a:srgbClr val="FFFFFF"/>
                </a:solidFill>
                <a:latin typeface="Gill Sans MT" panose="020B0502020104020203" pitchFamily="34" charset="77"/>
                <a:cs typeface="Times New Roman"/>
              </a:rPr>
              <a:t>3</a:t>
            </a:r>
            <a:endParaRPr sz="9600" b="1" dirty="0">
              <a:latin typeface="Gill Sans MT" panose="020B0502020104020203" pitchFamily="34" charset="77"/>
              <a:cs typeface="Times New Roman"/>
            </a:endParaRPr>
          </a:p>
          <a:p>
            <a:pPr marL="12700" marR="5080" indent="1270" algn="ctr">
              <a:spcBef>
                <a:spcPts val="4695"/>
              </a:spcBef>
            </a:pPr>
            <a:r>
              <a:rPr lang="en-US" sz="9600" b="1" spc="-25" dirty="0">
                <a:solidFill>
                  <a:schemeClr val="tx2"/>
                </a:solidFill>
                <a:latin typeface="Gill Sans MT" panose="020B0502020104020203" pitchFamily="34" charset="77"/>
                <a:cs typeface="Times New Roman"/>
              </a:rPr>
              <a:t>Building a Data Protection Culture </a:t>
            </a:r>
          </a:p>
        </p:txBody>
      </p:sp>
      <p:cxnSp>
        <p:nvCxnSpPr>
          <p:cNvPr id="9" name="Straight Connector 8">
            <a:extLst>
              <a:ext uri="{FF2B5EF4-FFF2-40B4-BE49-F238E27FC236}">
                <a16:creationId xmlns:a16="http://schemas.microsoft.com/office/drawing/2014/main" id="{B0B33ED5-5445-505A-EC5F-87E2A91F2B59}"/>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7" name="object 7">
            <a:extLst>
              <a:ext uri="{FF2B5EF4-FFF2-40B4-BE49-F238E27FC236}">
                <a16:creationId xmlns:a16="http://schemas.microsoft.com/office/drawing/2014/main" id="{394A4A7E-76C7-242E-3652-0A746D6409A7}"/>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pic>
        <p:nvPicPr>
          <p:cNvPr id="12" name="object 4"/>
          <p:cNvPicPr/>
          <p:nvPr/>
        </p:nvPicPr>
        <p:blipFill>
          <a:blip r:embed="rId2" cstate="print"/>
          <a:stretch>
            <a:fillRect/>
          </a:stretch>
        </p:blipFill>
        <p:spPr>
          <a:xfrm>
            <a:off x="2652712" y="2376805"/>
            <a:ext cx="1835129" cy="1831340"/>
          </a:xfrm>
          <a:prstGeom prst="rect">
            <a:avLst/>
          </a:prstGeom>
        </p:spPr>
      </p:pic>
      <p:sp>
        <p:nvSpPr>
          <p:cNvPr id="3" name="Slide Number Placeholder 1">
            <a:extLst>
              <a:ext uri="{FF2B5EF4-FFF2-40B4-BE49-F238E27FC236}">
                <a16:creationId xmlns:a16="http://schemas.microsoft.com/office/drawing/2014/main" id="{53116F82-4579-CCA1-AA61-85999DA19998}"/>
              </a:ext>
            </a:extLst>
          </p:cNvPr>
          <p:cNvSpPr txBox="1">
            <a:spLocks noChangeArrowheads="1"/>
          </p:cNvSpPr>
          <p:nvPr/>
        </p:nvSpPr>
        <p:spPr bwMode="auto">
          <a:xfrm flipH="1">
            <a:off x="18135598" y="98887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79</a:t>
            </a:fld>
            <a:r>
              <a:rPr lang="en-US" altLang="en-US" sz="2000" b="1" dirty="0">
                <a:solidFill>
                  <a:schemeClr val="bg1"/>
                </a:solidFill>
                <a:latin typeface="Gill Sans MT" panose="020B0502020104020203" pitchFamily="34" charset="0"/>
              </a:rPr>
              <a:t>     </a:t>
            </a:r>
          </a:p>
        </p:txBody>
      </p:sp>
    </p:spTree>
    <p:extLst>
      <p:ext uri="{BB962C8B-B14F-4D97-AF65-F5344CB8AC3E}">
        <p14:creationId xmlns:p14="http://schemas.microsoft.com/office/powerpoint/2010/main" val="15552715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 name="Title 7">
            <a:extLst>
              <a:ext uri="{FF2B5EF4-FFF2-40B4-BE49-F238E27FC236}">
                <a16:creationId xmlns:a16="http://schemas.microsoft.com/office/drawing/2014/main" id="{FED3FCDA-D538-A00A-22F0-1396909A9195}"/>
              </a:ext>
            </a:extLst>
          </p:cNvPr>
          <p:cNvSpPr txBox="1">
            <a:spLocks/>
          </p:cNvSpPr>
          <p:nvPr/>
        </p:nvSpPr>
        <p:spPr>
          <a:xfrm>
            <a:off x="912285" y="1069609"/>
            <a:ext cx="3271736" cy="119469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713323" rtl="0" eaLnBrk="1" latinLnBrk="0" hangingPunct="1">
              <a:spcBef>
                <a:spcPct val="0"/>
              </a:spcBef>
              <a:buNone/>
              <a:defRPr sz="5617"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51765">
              <a:spcBef>
                <a:spcPts val="1300"/>
              </a:spcBef>
            </a:pPr>
            <a:r>
              <a:rPr lang="en-US" sz="3600" b="1" spc="-5" dirty="0">
                <a:solidFill>
                  <a:srgbClr val="FFFFFF"/>
                </a:solidFill>
                <a:latin typeface="Gill Sans MT" panose="020B0502020104020203" pitchFamily="34" charset="0"/>
              </a:rPr>
              <a:t> </a:t>
            </a:r>
          </a:p>
        </p:txBody>
      </p:sp>
      <p:sp>
        <p:nvSpPr>
          <p:cNvPr id="4" name="object 4"/>
          <p:cNvSpPr/>
          <p:nvPr/>
        </p:nvSpPr>
        <p:spPr>
          <a:xfrm flipV="1">
            <a:off x="912284" y="2391761"/>
            <a:ext cx="17196856" cy="188882"/>
          </a:xfrm>
          <a:custGeom>
            <a:avLst/>
            <a:gdLst/>
            <a:ahLst/>
            <a:cxnLst/>
            <a:rect l="l" t="t" r="r" b="b"/>
            <a:pathLst>
              <a:path w="5872480">
                <a:moveTo>
                  <a:pt x="0" y="0"/>
                </a:moveTo>
                <a:lnTo>
                  <a:pt x="5872480"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sp>
        <p:nvSpPr>
          <p:cNvPr id="6" name="object 6"/>
          <p:cNvSpPr txBox="1"/>
          <p:nvPr/>
        </p:nvSpPr>
        <p:spPr>
          <a:xfrm>
            <a:off x="1742668" y="3043480"/>
            <a:ext cx="16698520" cy="4872872"/>
          </a:xfrm>
          <a:prstGeom prst="rect">
            <a:avLst/>
          </a:prstGeom>
          <a:ln w="19050">
            <a:noFill/>
          </a:ln>
        </p:spPr>
        <p:txBody>
          <a:bodyPr vert="horz" wrap="square" lIns="0" tIns="21590" rIns="0" bIns="0" rtlCol="0">
            <a:spAutoFit/>
          </a:bodyPr>
          <a:lstStyle/>
          <a:p>
            <a:pPr marL="314960">
              <a:spcBef>
                <a:spcPts val="945"/>
              </a:spcBef>
            </a:pPr>
            <a:r>
              <a:rPr lang="en-US" sz="3200" spc="-15" dirty="0">
                <a:latin typeface="Gill Sans MT" panose="020B0502020104020203" pitchFamily="34" charset="77"/>
                <a:cs typeface="Times New Roman"/>
              </a:rPr>
              <a:t>Under</a:t>
            </a:r>
            <a:r>
              <a:rPr lang="en-US" sz="3200" spc="-10" dirty="0">
                <a:latin typeface="Gill Sans MT" panose="020B0502020104020203" pitchFamily="34" charset="77"/>
                <a:cs typeface="Times New Roman"/>
              </a:rPr>
              <a:t> </a:t>
            </a:r>
            <a:r>
              <a:rPr lang="en-US" sz="3200" dirty="0">
                <a:latin typeface="Gill Sans MT" panose="020B0502020104020203" pitchFamily="34" charset="77"/>
                <a:cs typeface="Times New Roman"/>
              </a:rPr>
              <a:t>this</a:t>
            </a:r>
            <a:r>
              <a:rPr lang="en-US" sz="3200" spc="-20" dirty="0">
                <a:latin typeface="Gill Sans MT" panose="020B0502020104020203" pitchFamily="34" charset="77"/>
                <a:cs typeface="Times New Roman"/>
              </a:rPr>
              <a:t> </a:t>
            </a:r>
            <a:r>
              <a:rPr lang="en-US" sz="3200" spc="5" dirty="0">
                <a:latin typeface="Gill Sans MT" panose="020B0502020104020203" pitchFamily="34" charset="77"/>
                <a:cs typeface="Times New Roman"/>
              </a:rPr>
              <a:t>topic,</a:t>
            </a:r>
            <a:r>
              <a:rPr lang="en-US" sz="3200" dirty="0">
                <a:latin typeface="Gill Sans MT" panose="020B0502020104020203" pitchFamily="34" charset="77"/>
                <a:cs typeface="Times New Roman"/>
              </a:rPr>
              <a:t> </a:t>
            </a:r>
            <a:r>
              <a:rPr lang="en-US" sz="3200" spc="-5" dirty="0">
                <a:latin typeface="Gill Sans MT" panose="020B0502020104020203" pitchFamily="34" charset="77"/>
                <a:cs typeface="Times New Roman"/>
              </a:rPr>
              <a:t>the</a:t>
            </a:r>
            <a:r>
              <a:rPr lang="en-US" sz="3200" spc="-15" dirty="0">
                <a:latin typeface="Gill Sans MT" panose="020B0502020104020203" pitchFamily="34" charset="77"/>
                <a:cs typeface="Times New Roman"/>
              </a:rPr>
              <a:t> </a:t>
            </a:r>
            <a:r>
              <a:rPr lang="en-US" sz="3200" dirty="0">
                <a:latin typeface="Gill Sans MT" panose="020B0502020104020203" pitchFamily="34" charset="77"/>
                <a:cs typeface="Times New Roman"/>
              </a:rPr>
              <a:t>following</a:t>
            </a:r>
            <a:r>
              <a:rPr lang="en-US" sz="3200" spc="-5"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key</a:t>
            </a:r>
            <a:r>
              <a:rPr lang="en-US" sz="3200" spc="-5" dirty="0">
                <a:latin typeface="Gill Sans MT" panose="020B0502020104020203" pitchFamily="34" charset="77"/>
                <a:cs typeface="Times New Roman"/>
              </a:rPr>
              <a:t> </a:t>
            </a:r>
            <a:r>
              <a:rPr lang="en-US" sz="3200" spc="-25" dirty="0">
                <a:latin typeface="Gill Sans MT" panose="020B0502020104020203" pitchFamily="34" charset="77"/>
                <a:cs typeface="Times New Roman"/>
              </a:rPr>
              <a:t>areas</a:t>
            </a:r>
            <a:r>
              <a:rPr lang="en-US" sz="3200" spc="-10" dirty="0">
                <a:latin typeface="Gill Sans MT" panose="020B0502020104020203" pitchFamily="34" charset="77"/>
                <a:cs typeface="Times New Roman"/>
              </a:rPr>
              <a:t> shall</a:t>
            </a:r>
            <a:r>
              <a:rPr lang="en-US" sz="3200" spc="-15"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be</a:t>
            </a:r>
            <a:r>
              <a:rPr lang="en-US" sz="3200" dirty="0">
                <a:latin typeface="Gill Sans MT" panose="020B0502020104020203" pitchFamily="34" charset="77"/>
                <a:cs typeface="Times New Roman"/>
              </a:rPr>
              <a:t> </a:t>
            </a:r>
            <a:r>
              <a:rPr lang="en-US" sz="3200" spc="5" dirty="0">
                <a:latin typeface="Gill Sans MT" panose="020B0502020104020203" pitchFamily="34" charset="77"/>
                <a:cs typeface="Times New Roman"/>
              </a:rPr>
              <a:t>discussed:</a:t>
            </a:r>
            <a:endParaRPr lang="en-US" sz="3200" dirty="0">
              <a:latin typeface="Gill Sans MT" panose="020B0502020104020203" pitchFamily="34" charset="77"/>
              <a:cs typeface="Times New Roman"/>
            </a:endParaRPr>
          </a:p>
          <a:p>
            <a:pPr marL="825500" marR="1535430">
              <a:lnSpc>
                <a:spcPct val="200000"/>
              </a:lnSpc>
              <a:spcBef>
                <a:spcPts val="250"/>
              </a:spcBef>
            </a:pPr>
            <a:r>
              <a:rPr lang="en-US" sz="2800" spc="-10" dirty="0">
                <a:solidFill>
                  <a:srgbClr val="252525"/>
                </a:solidFill>
                <a:latin typeface="Gill Sans MT" panose="020B0502020104020203" pitchFamily="34" charset="77"/>
                <a:cs typeface="Times New Roman"/>
              </a:rPr>
              <a:t>Video</a:t>
            </a:r>
            <a:r>
              <a:rPr lang="en-US" sz="2800" spc="-5" dirty="0">
                <a:solidFill>
                  <a:srgbClr val="252525"/>
                </a:solidFill>
                <a:latin typeface="Gill Sans MT" panose="020B0502020104020203" pitchFamily="34" charset="77"/>
                <a:cs typeface="Times New Roman"/>
              </a:rPr>
              <a:t> </a:t>
            </a:r>
            <a:r>
              <a:rPr lang="en-US" sz="2800" spc="-20" dirty="0">
                <a:solidFill>
                  <a:srgbClr val="252525"/>
                </a:solidFill>
                <a:latin typeface="Gill Sans MT" panose="020B0502020104020203" pitchFamily="34" charset="77"/>
                <a:cs typeface="Times New Roman"/>
              </a:rPr>
              <a:t>illustration</a:t>
            </a:r>
            <a:r>
              <a:rPr lang="en-US" sz="2800" spc="-5" dirty="0">
                <a:solidFill>
                  <a:srgbClr val="252525"/>
                </a:solidFill>
                <a:latin typeface="Gill Sans MT" panose="020B0502020104020203" pitchFamily="34" charset="77"/>
                <a:cs typeface="Times New Roman"/>
              </a:rPr>
              <a:t> </a:t>
            </a:r>
            <a:r>
              <a:rPr lang="en-US" sz="2800" spc="10" dirty="0">
                <a:solidFill>
                  <a:srgbClr val="252525"/>
                </a:solidFill>
                <a:latin typeface="Gill Sans MT" panose="020B0502020104020203" pitchFamily="34" charset="77"/>
                <a:cs typeface="Times New Roman"/>
              </a:rPr>
              <a:t>on</a:t>
            </a:r>
            <a:r>
              <a:rPr lang="en-US" sz="2800" spc="-5" dirty="0">
                <a:solidFill>
                  <a:srgbClr val="252525"/>
                </a:solidFill>
                <a:latin typeface="Gill Sans MT" panose="020B0502020104020203" pitchFamily="34" charset="77"/>
                <a:cs typeface="Times New Roman"/>
              </a:rPr>
              <a:t> </a:t>
            </a:r>
            <a:r>
              <a:rPr lang="en-US" sz="2800" dirty="0">
                <a:solidFill>
                  <a:srgbClr val="252525"/>
                </a:solidFill>
                <a:latin typeface="Gill Sans MT" panose="020B0502020104020203" pitchFamily="34" charset="77"/>
                <a:cs typeface="Times New Roman"/>
              </a:rPr>
              <a:t>Building</a:t>
            </a:r>
            <a:r>
              <a:rPr lang="en-US" sz="2800" spc="-10" dirty="0">
                <a:solidFill>
                  <a:srgbClr val="252525"/>
                </a:solidFill>
                <a:latin typeface="Gill Sans MT" panose="020B0502020104020203" pitchFamily="34" charset="77"/>
                <a:cs typeface="Times New Roman"/>
              </a:rPr>
              <a:t> </a:t>
            </a:r>
            <a:r>
              <a:rPr lang="en-US" sz="2800" spc="-30" dirty="0">
                <a:solidFill>
                  <a:srgbClr val="252525"/>
                </a:solidFill>
                <a:latin typeface="Gill Sans MT" panose="020B0502020104020203" pitchFamily="34" charset="77"/>
                <a:cs typeface="Times New Roman"/>
              </a:rPr>
              <a:t>a</a:t>
            </a:r>
            <a:r>
              <a:rPr lang="en-US" sz="2800" dirty="0">
                <a:solidFill>
                  <a:srgbClr val="252525"/>
                </a:solidFill>
                <a:latin typeface="Gill Sans MT" panose="020B0502020104020203" pitchFamily="34" charset="77"/>
                <a:cs typeface="Times New Roman"/>
              </a:rPr>
              <a:t> </a:t>
            </a:r>
            <a:r>
              <a:rPr lang="en-US" sz="2800" spc="-5" dirty="0">
                <a:solidFill>
                  <a:srgbClr val="252525"/>
                </a:solidFill>
                <a:latin typeface="Gill Sans MT" panose="020B0502020104020203" pitchFamily="34" charset="77"/>
                <a:cs typeface="Times New Roman"/>
              </a:rPr>
              <a:t>Data </a:t>
            </a:r>
            <a:r>
              <a:rPr lang="en-US" sz="2800" spc="-10" dirty="0">
                <a:solidFill>
                  <a:srgbClr val="252525"/>
                </a:solidFill>
                <a:latin typeface="Gill Sans MT" panose="020B0502020104020203" pitchFamily="34" charset="77"/>
                <a:cs typeface="Times New Roman"/>
              </a:rPr>
              <a:t>Protection</a:t>
            </a:r>
            <a:r>
              <a:rPr lang="en-US" sz="2800" spc="5" dirty="0">
                <a:solidFill>
                  <a:srgbClr val="252525"/>
                </a:solidFill>
                <a:latin typeface="Gill Sans MT" panose="020B0502020104020203" pitchFamily="34" charset="77"/>
                <a:cs typeface="Times New Roman"/>
              </a:rPr>
              <a:t> </a:t>
            </a:r>
            <a:r>
              <a:rPr lang="en-US" sz="2800" spc="-35" dirty="0">
                <a:solidFill>
                  <a:srgbClr val="252525"/>
                </a:solidFill>
                <a:latin typeface="Gill Sans MT" panose="020B0502020104020203" pitchFamily="34" charset="77"/>
                <a:cs typeface="Times New Roman"/>
              </a:rPr>
              <a:t>Culture </a:t>
            </a:r>
            <a:r>
              <a:rPr lang="en-US" sz="2800" spc="-285" dirty="0">
                <a:solidFill>
                  <a:srgbClr val="252525"/>
                </a:solidFill>
                <a:latin typeface="Gill Sans MT" panose="020B0502020104020203" pitchFamily="34" charset="77"/>
                <a:cs typeface="Times New Roman"/>
              </a:rPr>
              <a:t> </a:t>
            </a:r>
          </a:p>
          <a:p>
            <a:pPr marL="825500" marR="1535430">
              <a:lnSpc>
                <a:spcPct val="200000"/>
              </a:lnSpc>
              <a:spcBef>
                <a:spcPts val="250"/>
              </a:spcBef>
            </a:pPr>
            <a:r>
              <a:rPr lang="en-US" sz="2800" spc="15" dirty="0">
                <a:solidFill>
                  <a:srgbClr val="252525"/>
                </a:solidFill>
                <a:latin typeface="Gill Sans MT" panose="020B0502020104020203" pitchFamily="34" charset="77"/>
                <a:cs typeface="Times New Roman"/>
              </a:rPr>
              <a:t>The</a:t>
            </a:r>
            <a:r>
              <a:rPr lang="en-US" sz="2800" spc="-5" dirty="0">
                <a:solidFill>
                  <a:srgbClr val="252525"/>
                </a:solidFill>
                <a:latin typeface="Gill Sans MT" panose="020B0502020104020203" pitchFamily="34" charset="77"/>
                <a:cs typeface="Times New Roman"/>
              </a:rPr>
              <a:t> </a:t>
            </a:r>
            <a:r>
              <a:rPr lang="en-US" sz="2800" dirty="0">
                <a:solidFill>
                  <a:srgbClr val="252525"/>
                </a:solidFill>
                <a:latin typeface="Gill Sans MT" panose="020B0502020104020203" pitchFamily="34" charset="77"/>
                <a:cs typeface="Times New Roman"/>
              </a:rPr>
              <a:t>Role </a:t>
            </a:r>
            <a:r>
              <a:rPr lang="en-US" sz="2800" spc="-10" dirty="0">
                <a:solidFill>
                  <a:srgbClr val="252525"/>
                </a:solidFill>
                <a:latin typeface="Gill Sans MT" panose="020B0502020104020203" pitchFamily="34" charset="77"/>
                <a:cs typeface="Times New Roman"/>
              </a:rPr>
              <a:t>of</a:t>
            </a:r>
            <a:r>
              <a:rPr lang="en-US" sz="2800" spc="-5" dirty="0">
                <a:solidFill>
                  <a:srgbClr val="252525"/>
                </a:solidFill>
                <a:latin typeface="Gill Sans MT" panose="020B0502020104020203" pitchFamily="34" charset="77"/>
                <a:cs typeface="Times New Roman"/>
              </a:rPr>
              <a:t> the</a:t>
            </a:r>
            <a:r>
              <a:rPr lang="en-US" sz="2800" dirty="0">
                <a:solidFill>
                  <a:srgbClr val="252525"/>
                </a:solidFill>
                <a:latin typeface="Gill Sans MT" panose="020B0502020104020203" pitchFamily="34" charset="77"/>
                <a:cs typeface="Times New Roman"/>
              </a:rPr>
              <a:t> </a:t>
            </a:r>
            <a:r>
              <a:rPr lang="en-US" sz="2800" spc="-15" dirty="0">
                <a:solidFill>
                  <a:srgbClr val="252525"/>
                </a:solidFill>
                <a:latin typeface="Gill Sans MT" panose="020B0502020104020203" pitchFamily="34" charset="77"/>
                <a:cs typeface="Times New Roman"/>
              </a:rPr>
              <a:t>leadership</a:t>
            </a:r>
            <a:endParaRPr lang="en-US" sz="2800" dirty="0">
              <a:latin typeface="Gill Sans MT" panose="020B0502020104020203" pitchFamily="34" charset="77"/>
              <a:cs typeface="Times New Roman"/>
            </a:endParaRPr>
          </a:p>
          <a:p>
            <a:pPr marL="825500" marR="827405">
              <a:lnSpc>
                <a:spcPct val="200000"/>
              </a:lnSpc>
              <a:spcBef>
                <a:spcPts val="439"/>
              </a:spcBef>
            </a:pPr>
            <a:r>
              <a:rPr lang="en-US" sz="2800" dirty="0">
                <a:solidFill>
                  <a:srgbClr val="252525"/>
                </a:solidFill>
                <a:latin typeface="Gill Sans MT" panose="020B0502020104020203" pitchFamily="34" charset="77"/>
                <a:cs typeface="Times New Roman"/>
              </a:rPr>
              <a:t>Common</a:t>
            </a:r>
            <a:r>
              <a:rPr lang="en-US" sz="2800" spc="-10" dirty="0">
                <a:solidFill>
                  <a:srgbClr val="252525"/>
                </a:solidFill>
                <a:latin typeface="Gill Sans MT" panose="020B0502020104020203" pitchFamily="34" charset="77"/>
                <a:cs typeface="Times New Roman"/>
              </a:rPr>
              <a:t> </a:t>
            </a:r>
            <a:r>
              <a:rPr lang="en-US" sz="2800" spc="-5" dirty="0">
                <a:solidFill>
                  <a:srgbClr val="252525"/>
                </a:solidFill>
                <a:latin typeface="Gill Sans MT" panose="020B0502020104020203" pitchFamily="34" charset="77"/>
                <a:cs typeface="Times New Roman"/>
              </a:rPr>
              <a:t>Data</a:t>
            </a:r>
            <a:r>
              <a:rPr lang="en-US" sz="2800" dirty="0">
                <a:solidFill>
                  <a:srgbClr val="252525"/>
                </a:solidFill>
                <a:latin typeface="Gill Sans MT" panose="020B0502020104020203" pitchFamily="34" charset="77"/>
                <a:cs typeface="Times New Roman"/>
              </a:rPr>
              <a:t> </a:t>
            </a:r>
            <a:r>
              <a:rPr lang="en-US" sz="2800" spc="-10" dirty="0">
                <a:solidFill>
                  <a:srgbClr val="252525"/>
                </a:solidFill>
                <a:latin typeface="Gill Sans MT" panose="020B0502020104020203" pitchFamily="34" charset="77"/>
                <a:cs typeface="Times New Roman"/>
              </a:rPr>
              <a:t>Protection </a:t>
            </a:r>
            <a:r>
              <a:rPr lang="en-US" sz="2800" spc="20" dirty="0">
                <a:solidFill>
                  <a:srgbClr val="252525"/>
                </a:solidFill>
                <a:latin typeface="Gill Sans MT" panose="020B0502020104020203" pitchFamily="34" charset="77"/>
                <a:cs typeface="Times New Roman"/>
              </a:rPr>
              <a:t>Issues</a:t>
            </a:r>
            <a:r>
              <a:rPr lang="en-US" sz="2800" spc="-5" dirty="0">
                <a:solidFill>
                  <a:srgbClr val="252525"/>
                </a:solidFill>
                <a:latin typeface="Gill Sans MT" panose="020B0502020104020203" pitchFamily="34" charset="77"/>
                <a:cs typeface="Times New Roman"/>
              </a:rPr>
              <a:t> Encountered</a:t>
            </a:r>
            <a:r>
              <a:rPr lang="en-US" sz="2800" dirty="0">
                <a:solidFill>
                  <a:srgbClr val="252525"/>
                </a:solidFill>
                <a:latin typeface="Gill Sans MT" panose="020B0502020104020203" pitchFamily="34" charset="77"/>
                <a:cs typeface="Times New Roman"/>
              </a:rPr>
              <a:t> </a:t>
            </a:r>
            <a:r>
              <a:rPr lang="en-US" sz="2800" spc="-40" dirty="0">
                <a:solidFill>
                  <a:srgbClr val="252525"/>
                </a:solidFill>
                <a:latin typeface="Gill Sans MT" panose="020B0502020104020203" pitchFamily="34" charset="77"/>
                <a:cs typeface="Times New Roman"/>
              </a:rPr>
              <a:t>&amp;</a:t>
            </a:r>
            <a:r>
              <a:rPr lang="en-US" sz="2800" spc="-10" dirty="0">
                <a:solidFill>
                  <a:srgbClr val="252525"/>
                </a:solidFill>
                <a:latin typeface="Gill Sans MT" panose="020B0502020104020203" pitchFamily="34" charset="77"/>
                <a:cs typeface="Times New Roman"/>
              </a:rPr>
              <a:t> </a:t>
            </a:r>
            <a:r>
              <a:rPr lang="en-US" sz="2800" spc="5" dirty="0">
                <a:solidFill>
                  <a:srgbClr val="252525"/>
                </a:solidFill>
                <a:latin typeface="Gill Sans MT" panose="020B0502020104020203" pitchFamily="34" charset="77"/>
                <a:cs typeface="Times New Roman"/>
              </a:rPr>
              <a:t>Resolutions </a:t>
            </a:r>
            <a:r>
              <a:rPr lang="en-US" sz="2800" spc="10" dirty="0">
                <a:solidFill>
                  <a:srgbClr val="252525"/>
                </a:solidFill>
                <a:latin typeface="Gill Sans MT" panose="020B0502020104020203" pitchFamily="34" charset="77"/>
                <a:cs typeface="Times New Roman"/>
              </a:rPr>
              <a:t> </a:t>
            </a:r>
          </a:p>
          <a:p>
            <a:pPr marL="825500" marR="827405">
              <a:lnSpc>
                <a:spcPct val="200000"/>
              </a:lnSpc>
              <a:spcBef>
                <a:spcPts val="439"/>
              </a:spcBef>
            </a:pPr>
            <a:r>
              <a:rPr lang="en-US" sz="2800" spc="-10" dirty="0">
                <a:latin typeface="Gill Sans MT" panose="020B0502020104020203" pitchFamily="34" charset="77"/>
                <a:cs typeface="Times New Roman"/>
              </a:rPr>
              <a:t>Importance</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of</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organizational</a:t>
            </a:r>
            <a:r>
              <a:rPr lang="en-US" sz="2800" dirty="0">
                <a:latin typeface="Gill Sans MT" panose="020B0502020104020203" pitchFamily="34" charset="77"/>
                <a:cs typeface="Times New Roman"/>
              </a:rPr>
              <a:t> wide</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commitment</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in </a:t>
            </a:r>
            <a:r>
              <a:rPr lang="en-US" sz="2800" spc="-5"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endParaRPr lang="en-US" sz="3200" dirty="0">
              <a:latin typeface="Gill Sans MT" panose="020B0502020104020203" pitchFamily="34" charset="77"/>
              <a:cs typeface="Times New Roman"/>
            </a:endParaRPr>
          </a:p>
          <a:p>
            <a:pPr marL="825500">
              <a:lnSpc>
                <a:spcPct val="200000"/>
              </a:lnSpc>
            </a:pPr>
            <a:r>
              <a:rPr lang="en-US" sz="2800" spc="-5" dirty="0">
                <a:latin typeface="Gill Sans MT" panose="020B0502020104020203" pitchFamily="34" charset="77"/>
                <a:cs typeface="Times New Roman"/>
              </a:rPr>
              <a:t>Case</a:t>
            </a:r>
            <a:r>
              <a:rPr lang="en-US" sz="2800" spc="-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Study</a:t>
            </a:r>
            <a:r>
              <a:rPr lang="en-US" sz="2800" spc="-15" dirty="0">
                <a:latin typeface="Gill Sans MT" panose="020B0502020104020203" pitchFamily="34" charset="77"/>
                <a:cs typeface="Times New Roman"/>
              </a:rPr>
              <a:t> Illustrations</a:t>
            </a:r>
            <a:endParaRPr lang="en-US" sz="2800" dirty="0">
              <a:latin typeface="Gill Sans MT" panose="020B0502020104020203" pitchFamily="34" charset="77"/>
              <a:cs typeface="Times New Roman"/>
            </a:endParaRPr>
          </a:p>
        </p:txBody>
      </p:sp>
      <p:sp>
        <p:nvSpPr>
          <p:cNvPr id="27" name="TextBox 26">
            <a:extLst>
              <a:ext uri="{FF2B5EF4-FFF2-40B4-BE49-F238E27FC236}">
                <a16:creationId xmlns:a16="http://schemas.microsoft.com/office/drawing/2014/main" id="{DC5165E5-AB47-9370-EAAE-6D6AC84394D6}"/>
              </a:ext>
            </a:extLst>
          </p:cNvPr>
          <p:cNvSpPr txBox="1"/>
          <p:nvPr/>
        </p:nvSpPr>
        <p:spPr>
          <a:xfrm>
            <a:off x="4274832" y="1332852"/>
            <a:ext cx="12462713" cy="646331"/>
          </a:xfrm>
          <a:prstGeom prst="rect">
            <a:avLst/>
          </a:prstGeom>
          <a:noFill/>
        </p:spPr>
        <p:txBody>
          <a:bodyPr wrap="square">
            <a:spAutoFit/>
          </a:bodyPr>
          <a:lstStyle/>
          <a:p>
            <a:pPr marL="159385">
              <a:spcBef>
                <a:spcPts val="1165"/>
              </a:spcBef>
              <a:tabLst>
                <a:tab pos="1045210" algn="l"/>
              </a:tabLst>
            </a:pPr>
            <a:r>
              <a:rPr lang="en-US" sz="3600" b="1" dirty="0">
                <a:solidFill>
                  <a:schemeClr val="tx2"/>
                </a:solidFill>
                <a:latin typeface="Gill Sans MT" panose="020B0502020104020203" pitchFamily="34" charset="77"/>
                <a:cs typeface="Times New Roman"/>
              </a:rPr>
              <a:t>Building</a:t>
            </a:r>
            <a:r>
              <a:rPr lang="en-US" sz="3600" b="1" spc="-5" dirty="0">
                <a:solidFill>
                  <a:schemeClr val="tx2"/>
                </a:solidFill>
                <a:latin typeface="Gill Sans MT" panose="020B0502020104020203" pitchFamily="34" charset="77"/>
                <a:cs typeface="Times New Roman"/>
              </a:rPr>
              <a:t> </a:t>
            </a:r>
            <a:r>
              <a:rPr lang="en-US" sz="3600" b="1" spc="-40" dirty="0">
                <a:solidFill>
                  <a:schemeClr val="tx2"/>
                </a:solidFill>
                <a:latin typeface="Gill Sans MT" panose="020B0502020104020203" pitchFamily="34" charset="77"/>
                <a:cs typeface="Times New Roman"/>
              </a:rPr>
              <a:t>a</a:t>
            </a:r>
            <a:r>
              <a:rPr lang="en-US" sz="3600" b="1" spc="-5" dirty="0">
                <a:solidFill>
                  <a:schemeClr val="tx2"/>
                </a:solidFill>
                <a:latin typeface="Gill Sans MT" panose="020B0502020104020203" pitchFamily="34" charset="77"/>
                <a:cs typeface="Times New Roman"/>
              </a:rPr>
              <a:t> </a:t>
            </a:r>
            <a:r>
              <a:rPr lang="en-US" sz="3600" b="1" spc="-10" dirty="0">
                <a:solidFill>
                  <a:schemeClr val="tx2"/>
                </a:solidFill>
                <a:latin typeface="Gill Sans MT" panose="020B0502020104020203" pitchFamily="34" charset="77"/>
                <a:cs typeface="Times New Roman"/>
              </a:rPr>
              <a:t>Data</a:t>
            </a:r>
            <a:r>
              <a:rPr lang="en-US" sz="3600" b="1" spc="-15" dirty="0">
                <a:solidFill>
                  <a:schemeClr val="tx2"/>
                </a:solidFill>
                <a:latin typeface="Gill Sans MT" panose="020B0502020104020203" pitchFamily="34" charset="77"/>
                <a:cs typeface="Times New Roman"/>
              </a:rPr>
              <a:t> </a:t>
            </a:r>
            <a:r>
              <a:rPr lang="en-US" sz="3600" b="1" spc="-10" dirty="0">
                <a:solidFill>
                  <a:schemeClr val="tx2"/>
                </a:solidFill>
                <a:latin typeface="Gill Sans MT" panose="020B0502020104020203" pitchFamily="34" charset="77"/>
                <a:cs typeface="Times New Roman"/>
              </a:rPr>
              <a:t>Protection</a:t>
            </a:r>
            <a:r>
              <a:rPr lang="en-US" sz="3600" b="1" spc="-15" dirty="0">
                <a:solidFill>
                  <a:schemeClr val="tx2"/>
                </a:solidFill>
                <a:latin typeface="Gill Sans MT" panose="020B0502020104020203" pitchFamily="34" charset="77"/>
                <a:cs typeface="Times New Roman"/>
              </a:rPr>
              <a:t> </a:t>
            </a:r>
            <a:r>
              <a:rPr lang="en-US" sz="3600" b="1" spc="-40" dirty="0">
                <a:solidFill>
                  <a:schemeClr val="tx2"/>
                </a:solidFill>
                <a:latin typeface="Gill Sans MT" panose="020B0502020104020203" pitchFamily="34" charset="77"/>
                <a:cs typeface="Times New Roman"/>
              </a:rPr>
              <a:t>Culture</a:t>
            </a:r>
            <a:endParaRPr lang="en-US" sz="3600" b="1" dirty="0">
              <a:solidFill>
                <a:schemeClr val="tx2"/>
              </a:solidFill>
              <a:latin typeface="Gill Sans MT" panose="020B0502020104020203" pitchFamily="34" charset="77"/>
              <a:cs typeface="Times New Roman"/>
            </a:endParaRPr>
          </a:p>
        </p:txBody>
      </p:sp>
      <p:sp>
        <p:nvSpPr>
          <p:cNvPr id="29" name="TextBox 28">
            <a:extLst>
              <a:ext uri="{FF2B5EF4-FFF2-40B4-BE49-F238E27FC236}">
                <a16:creationId xmlns:a16="http://schemas.microsoft.com/office/drawing/2014/main" id="{173F074F-B355-9250-FCF3-4F3D2D02E92C}"/>
              </a:ext>
            </a:extLst>
          </p:cNvPr>
          <p:cNvSpPr txBox="1"/>
          <p:nvPr/>
        </p:nvSpPr>
        <p:spPr>
          <a:xfrm>
            <a:off x="1397286" y="1154553"/>
            <a:ext cx="2584913" cy="1107996"/>
          </a:xfrm>
          <a:prstGeom prst="rect">
            <a:avLst/>
          </a:prstGeom>
          <a:noFill/>
        </p:spPr>
        <p:txBody>
          <a:bodyPr wrap="square">
            <a:spAutoFit/>
          </a:bodyPr>
          <a:lstStyle/>
          <a:p>
            <a:r>
              <a:rPr lang="en-US" sz="4800" b="1" spc="-385" dirty="0">
                <a:solidFill>
                  <a:srgbClr val="C00000"/>
                </a:solidFill>
                <a:latin typeface="Gill Sans MT" panose="020B0502020104020203" pitchFamily="34" charset="77"/>
                <a:cs typeface="Times New Roman"/>
              </a:rPr>
              <a:t> </a:t>
            </a:r>
            <a:r>
              <a:rPr lang="en-US" sz="6600" b="1" spc="22" baseline="17361" dirty="0">
                <a:solidFill>
                  <a:srgbClr val="FFFFFF"/>
                </a:solidFill>
                <a:latin typeface="Gill Sans MT" panose="020B0502020104020203" pitchFamily="34" charset="77"/>
                <a:cs typeface="Times New Roman"/>
              </a:rPr>
              <a:t>Topic</a:t>
            </a:r>
            <a:r>
              <a:rPr lang="en-US" sz="6600" b="1" spc="-15" baseline="17361" dirty="0">
                <a:solidFill>
                  <a:srgbClr val="FFFFFF"/>
                </a:solidFill>
                <a:latin typeface="Gill Sans MT" panose="020B0502020104020203" pitchFamily="34" charset="77"/>
                <a:cs typeface="Times New Roman"/>
              </a:rPr>
              <a:t> 1</a:t>
            </a:r>
            <a:endParaRPr lang="en-US" sz="6600" b="1" dirty="0">
              <a:latin typeface="Gill Sans MT" panose="020B0502020104020203" pitchFamily="34" charset="77"/>
            </a:endParaRPr>
          </a:p>
        </p:txBody>
      </p:sp>
      <p:sp>
        <p:nvSpPr>
          <p:cNvPr id="32" name="TextBox 31">
            <a:extLst>
              <a:ext uri="{FF2B5EF4-FFF2-40B4-BE49-F238E27FC236}">
                <a16:creationId xmlns:a16="http://schemas.microsoft.com/office/drawing/2014/main" id="{88639F27-6E96-02C6-2F74-496B5D64859C}"/>
              </a:ext>
            </a:extLst>
          </p:cNvPr>
          <p:cNvSpPr txBox="1"/>
          <p:nvPr/>
        </p:nvSpPr>
        <p:spPr>
          <a:xfrm>
            <a:off x="1309257" y="8612602"/>
            <a:ext cx="9518904" cy="523220"/>
          </a:xfrm>
          <a:prstGeom prst="rect">
            <a:avLst/>
          </a:prstGeom>
          <a:noFill/>
        </p:spPr>
        <p:txBody>
          <a:bodyPr wrap="square">
            <a:spAutoFit/>
          </a:bodyPr>
          <a:lstStyle/>
          <a:p>
            <a:pPr marL="12700" algn="just">
              <a:spcBef>
                <a:spcPts val="1120"/>
              </a:spcBef>
            </a:pPr>
            <a:r>
              <a:rPr lang="en-US" sz="2800" spc="15" dirty="0">
                <a:solidFill>
                  <a:schemeClr val="tx2"/>
                </a:solidFill>
                <a:latin typeface="Gill Sans MT" panose="020B0502020104020203" pitchFamily="34" charset="77"/>
                <a:cs typeface="Times New Roman"/>
              </a:rPr>
              <a:t>Time</a:t>
            </a:r>
            <a:r>
              <a:rPr lang="en-US" sz="2800" spc="-15" dirty="0">
                <a:solidFill>
                  <a:schemeClr val="tx2"/>
                </a:solidFill>
                <a:latin typeface="Gill Sans MT" panose="020B0502020104020203" pitchFamily="34" charset="77"/>
                <a:cs typeface="Times New Roman"/>
              </a:rPr>
              <a:t> </a:t>
            </a:r>
            <a:r>
              <a:rPr lang="en-US" sz="2800" spc="-25" dirty="0">
                <a:solidFill>
                  <a:schemeClr val="tx2"/>
                </a:solidFill>
                <a:latin typeface="Gill Sans MT" panose="020B0502020104020203" pitchFamily="34" charset="77"/>
                <a:cs typeface="Times New Roman"/>
              </a:rPr>
              <a:t>Allocated:</a:t>
            </a:r>
            <a:r>
              <a:rPr lang="en-US" sz="2800" spc="-15" dirty="0">
                <a:solidFill>
                  <a:schemeClr val="tx2"/>
                </a:solidFill>
                <a:latin typeface="Gill Sans MT" panose="020B0502020104020203" pitchFamily="34" charset="77"/>
                <a:cs typeface="Times New Roman"/>
              </a:rPr>
              <a:t> </a:t>
            </a:r>
            <a:r>
              <a:rPr lang="en-US" sz="2800" spc="-40" dirty="0">
                <a:solidFill>
                  <a:schemeClr val="tx2"/>
                </a:solidFill>
                <a:latin typeface="Gill Sans MT" panose="020B0502020104020203" pitchFamily="34" charset="77"/>
                <a:cs typeface="Times New Roman"/>
              </a:rPr>
              <a:t>20</a:t>
            </a:r>
            <a:r>
              <a:rPr lang="en-US" sz="2800" spc="-10" dirty="0">
                <a:solidFill>
                  <a:schemeClr val="tx2"/>
                </a:solidFill>
                <a:latin typeface="Gill Sans MT" panose="020B0502020104020203" pitchFamily="34" charset="77"/>
                <a:cs typeface="Times New Roman"/>
              </a:rPr>
              <a:t> </a:t>
            </a:r>
            <a:r>
              <a:rPr lang="en-US" sz="2800" spc="10" dirty="0">
                <a:solidFill>
                  <a:schemeClr val="tx2"/>
                </a:solidFill>
                <a:latin typeface="Gill Sans MT" panose="020B0502020104020203" pitchFamily="34" charset="77"/>
                <a:cs typeface="Times New Roman"/>
              </a:rPr>
              <a:t>mins</a:t>
            </a:r>
            <a:endParaRPr lang="en-US" sz="2800" dirty="0">
              <a:solidFill>
                <a:schemeClr val="tx2"/>
              </a:solidFill>
              <a:latin typeface="Gill Sans MT" panose="020B0502020104020203" pitchFamily="34" charset="77"/>
              <a:cs typeface="Times New Roman"/>
            </a:endParaRPr>
          </a:p>
        </p:txBody>
      </p:sp>
      <p:grpSp>
        <p:nvGrpSpPr>
          <p:cNvPr id="50" name="Group 49">
            <a:extLst>
              <a:ext uri="{FF2B5EF4-FFF2-40B4-BE49-F238E27FC236}">
                <a16:creationId xmlns:a16="http://schemas.microsoft.com/office/drawing/2014/main" id="{0197E945-FE9C-527F-1E39-C2FDFFA666F8}"/>
              </a:ext>
            </a:extLst>
          </p:cNvPr>
          <p:cNvGrpSpPr/>
          <p:nvPr/>
        </p:nvGrpSpPr>
        <p:grpSpPr>
          <a:xfrm>
            <a:off x="1355541" y="3760433"/>
            <a:ext cx="10974571" cy="4225246"/>
            <a:chOff x="1355541" y="3760433"/>
            <a:chExt cx="10974571" cy="4225246"/>
          </a:xfrm>
        </p:grpSpPr>
        <p:grpSp>
          <p:nvGrpSpPr>
            <p:cNvPr id="24" name="Group 23">
              <a:extLst>
                <a:ext uri="{FF2B5EF4-FFF2-40B4-BE49-F238E27FC236}">
                  <a16:creationId xmlns:a16="http://schemas.microsoft.com/office/drawing/2014/main" id="{3D3FCE6F-7D69-675B-2D6C-B8676D4AC13D}"/>
                </a:ext>
              </a:extLst>
            </p:cNvPr>
            <p:cNvGrpSpPr/>
            <p:nvPr/>
          </p:nvGrpSpPr>
          <p:grpSpPr>
            <a:xfrm>
              <a:off x="1374869" y="3760433"/>
              <a:ext cx="818026" cy="789078"/>
              <a:chOff x="2260771" y="3100568"/>
              <a:chExt cx="818026" cy="789078"/>
            </a:xfrm>
          </p:grpSpPr>
          <p:sp>
            <p:nvSpPr>
              <p:cNvPr id="25" name="Rectangle: Rounded Corners 24">
                <a:extLst>
                  <a:ext uri="{FF2B5EF4-FFF2-40B4-BE49-F238E27FC236}">
                    <a16:creationId xmlns:a16="http://schemas.microsoft.com/office/drawing/2014/main" id="{DFA2C43C-8462-BCEE-F38F-7ED5BD7A6868}"/>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26" name="object 42">
                <a:extLst>
                  <a:ext uri="{FF2B5EF4-FFF2-40B4-BE49-F238E27FC236}">
                    <a16:creationId xmlns:a16="http://schemas.microsoft.com/office/drawing/2014/main" id="{5A7455D1-B92D-804B-EC90-C09C436B326A}"/>
                  </a:ext>
                </a:extLst>
              </p:cNvPr>
              <p:cNvPicPr/>
              <p:nvPr/>
            </p:nvPicPr>
            <p:blipFill>
              <a:blip r:embed="rId2" cstate="print"/>
              <a:stretch>
                <a:fillRect/>
              </a:stretch>
            </p:blipFill>
            <p:spPr>
              <a:xfrm>
                <a:off x="2290098" y="3170330"/>
                <a:ext cx="788699" cy="719316"/>
              </a:xfrm>
              <a:prstGeom prst="rect">
                <a:avLst/>
              </a:prstGeom>
            </p:spPr>
          </p:pic>
        </p:grpSp>
        <p:sp>
          <p:nvSpPr>
            <p:cNvPr id="28" name="object 9">
              <a:extLst>
                <a:ext uri="{FF2B5EF4-FFF2-40B4-BE49-F238E27FC236}">
                  <a16:creationId xmlns:a16="http://schemas.microsoft.com/office/drawing/2014/main" id="{A1006714-001C-5F21-C777-2A16FC41CEC8}"/>
                </a:ext>
              </a:extLst>
            </p:cNvPr>
            <p:cNvSpPr/>
            <p:nvPr/>
          </p:nvSpPr>
          <p:spPr>
            <a:xfrm flipV="1">
              <a:off x="1374869" y="4431322"/>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30" name="Group 29">
              <a:extLst>
                <a:ext uri="{FF2B5EF4-FFF2-40B4-BE49-F238E27FC236}">
                  <a16:creationId xmlns:a16="http://schemas.microsoft.com/office/drawing/2014/main" id="{0CAD3A34-D00D-9F9B-966A-72439C01FF23}"/>
                </a:ext>
              </a:extLst>
            </p:cNvPr>
            <p:cNvGrpSpPr/>
            <p:nvPr/>
          </p:nvGrpSpPr>
          <p:grpSpPr>
            <a:xfrm>
              <a:off x="1355541" y="4678986"/>
              <a:ext cx="818026" cy="789078"/>
              <a:chOff x="2260771" y="3100568"/>
              <a:chExt cx="818026" cy="789078"/>
            </a:xfrm>
          </p:grpSpPr>
          <p:sp>
            <p:nvSpPr>
              <p:cNvPr id="35" name="Rectangle: Rounded Corners 34">
                <a:extLst>
                  <a:ext uri="{FF2B5EF4-FFF2-40B4-BE49-F238E27FC236}">
                    <a16:creationId xmlns:a16="http://schemas.microsoft.com/office/drawing/2014/main" id="{58454C05-8B5B-72DA-7AFF-02D2F47C61F2}"/>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36" name="object 42">
                <a:extLst>
                  <a:ext uri="{FF2B5EF4-FFF2-40B4-BE49-F238E27FC236}">
                    <a16:creationId xmlns:a16="http://schemas.microsoft.com/office/drawing/2014/main" id="{71B292D9-E6D0-4E61-3C94-88D80A793613}"/>
                  </a:ext>
                </a:extLst>
              </p:cNvPr>
              <p:cNvPicPr/>
              <p:nvPr/>
            </p:nvPicPr>
            <p:blipFill>
              <a:blip r:embed="rId2" cstate="print"/>
              <a:stretch>
                <a:fillRect/>
              </a:stretch>
            </p:blipFill>
            <p:spPr>
              <a:xfrm>
                <a:off x="2290098" y="3170330"/>
                <a:ext cx="788699" cy="719316"/>
              </a:xfrm>
              <a:prstGeom prst="rect">
                <a:avLst/>
              </a:prstGeom>
            </p:spPr>
          </p:pic>
        </p:grpSp>
        <p:sp>
          <p:nvSpPr>
            <p:cNvPr id="37" name="object 9">
              <a:extLst>
                <a:ext uri="{FF2B5EF4-FFF2-40B4-BE49-F238E27FC236}">
                  <a16:creationId xmlns:a16="http://schemas.microsoft.com/office/drawing/2014/main" id="{08B41314-E480-519A-269A-0D9D8412B89E}"/>
                </a:ext>
              </a:extLst>
            </p:cNvPr>
            <p:cNvSpPr/>
            <p:nvPr/>
          </p:nvSpPr>
          <p:spPr>
            <a:xfrm flipV="1">
              <a:off x="1374869" y="5349875"/>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38" name="Group 37">
              <a:extLst>
                <a:ext uri="{FF2B5EF4-FFF2-40B4-BE49-F238E27FC236}">
                  <a16:creationId xmlns:a16="http://schemas.microsoft.com/office/drawing/2014/main" id="{18A40DC3-B3C5-39B7-49BB-75CF70A1A029}"/>
                </a:ext>
              </a:extLst>
            </p:cNvPr>
            <p:cNvGrpSpPr/>
            <p:nvPr/>
          </p:nvGrpSpPr>
          <p:grpSpPr>
            <a:xfrm>
              <a:off x="1355541" y="5527327"/>
              <a:ext cx="818026" cy="789078"/>
              <a:chOff x="2260771" y="3100568"/>
              <a:chExt cx="818026" cy="789078"/>
            </a:xfrm>
          </p:grpSpPr>
          <p:sp>
            <p:nvSpPr>
              <p:cNvPr id="39" name="Rectangle: Rounded Corners 38">
                <a:extLst>
                  <a:ext uri="{FF2B5EF4-FFF2-40B4-BE49-F238E27FC236}">
                    <a16:creationId xmlns:a16="http://schemas.microsoft.com/office/drawing/2014/main" id="{F661FBFF-538E-1A3D-190D-BD57492F4641}"/>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40" name="object 42">
                <a:extLst>
                  <a:ext uri="{FF2B5EF4-FFF2-40B4-BE49-F238E27FC236}">
                    <a16:creationId xmlns:a16="http://schemas.microsoft.com/office/drawing/2014/main" id="{3FABDE82-719E-49B8-D99A-5DA124592B10}"/>
                  </a:ext>
                </a:extLst>
              </p:cNvPr>
              <p:cNvPicPr/>
              <p:nvPr/>
            </p:nvPicPr>
            <p:blipFill>
              <a:blip r:embed="rId2" cstate="print"/>
              <a:stretch>
                <a:fillRect/>
              </a:stretch>
            </p:blipFill>
            <p:spPr>
              <a:xfrm>
                <a:off x="2290098" y="3170330"/>
                <a:ext cx="788699" cy="719316"/>
              </a:xfrm>
              <a:prstGeom prst="rect">
                <a:avLst/>
              </a:prstGeom>
            </p:spPr>
          </p:pic>
        </p:grpSp>
        <p:sp>
          <p:nvSpPr>
            <p:cNvPr id="41" name="object 9">
              <a:extLst>
                <a:ext uri="{FF2B5EF4-FFF2-40B4-BE49-F238E27FC236}">
                  <a16:creationId xmlns:a16="http://schemas.microsoft.com/office/drawing/2014/main" id="{C8D53101-5A93-3596-069B-FC0CE460A0C3}"/>
                </a:ext>
              </a:extLst>
            </p:cNvPr>
            <p:cNvSpPr/>
            <p:nvPr/>
          </p:nvSpPr>
          <p:spPr>
            <a:xfrm flipV="1">
              <a:off x="1374869" y="6198216"/>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42" name="Group 41">
              <a:extLst>
                <a:ext uri="{FF2B5EF4-FFF2-40B4-BE49-F238E27FC236}">
                  <a16:creationId xmlns:a16="http://schemas.microsoft.com/office/drawing/2014/main" id="{A2A4AEE5-CE8C-CFFD-3C17-01CF5CE500EB}"/>
                </a:ext>
              </a:extLst>
            </p:cNvPr>
            <p:cNvGrpSpPr/>
            <p:nvPr/>
          </p:nvGrpSpPr>
          <p:grpSpPr>
            <a:xfrm>
              <a:off x="1355541" y="6343854"/>
              <a:ext cx="818026" cy="789078"/>
              <a:chOff x="2260771" y="3100568"/>
              <a:chExt cx="818026" cy="789078"/>
            </a:xfrm>
          </p:grpSpPr>
          <p:sp>
            <p:nvSpPr>
              <p:cNvPr id="43" name="Rectangle: Rounded Corners 42">
                <a:extLst>
                  <a:ext uri="{FF2B5EF4-FFF2-40B4-BE49-F238E27FC236}">
                    <a16:creationId xmlns:a16="http://schemas.microsoft.com/office/drawing/2014/main" id="{A04D62D3-E7B3-97F1-1914-69A12BD92B8C}"/>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44" name="object 42">
                <a:extLst>
                  <a:ext uri="{FF2B5EF4-FFF2-40B4-BE49-F238E27FC236}">
                    <a16:creationId xmlns:a16="http://schemas.microsoft.com/office/drawing/2014/main" id="{26D4ABAE-91B2-73F6-EA7B-0C21AE3B3228}"/>
                  </a:ext>
                </a:extLst>
              </p:cNvPr>
              <p:cNvPicPr/>
              <p:nvPr/>
            </p:nvPicPr>
            <p:blipFill>
              <a:blip r:embed="rId2" cstate="print"/>
              <a:stretch>
                <a:fillRect/>
              </a:stretch>
            </p:blipFill>
            <p:spPr>
              <a:xfrm>
                <a:off x="2290098" y="3170330"/>
                <a:ext cx="788699" cy="719316"/>
              </a:xfrm>
              <a:prstGeom prst="rect">
                <a:avLst/>
              </a:prstGeom>
            </p:spPr>
          </p:pic>
        </p:grpSp>
        <p:sp>
          <p:nvSpPr>
            <p:cNvPr id="45" name="object 9">
              <a:extLst>
                <a:ext uri="{FF2B5EF4-FFF2-40B4-BE49-F238E27FC236}">
                  <a16:creationId xmlns:a16="http://schemas.microsoft.com/office/drawing/2014/main" id="{97D9D6B7-151F-0B61-9120-7AB3946415DB}"/>
                </a:ext>
              </a:extLst>
            </p:cNvPr>
            <p:cNvSpPr/>
            <p:nvPr/>
          </p:nvSpPr>
          <p:spPr>
            <a:xfrm flipV="1">
              <a:off x="1374869" y="7014743"/>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46" name="Group 45">
              <a:extLst>
                <a:ext uri="{FF2B5EF4-FFF2-40B4-BE49-F238E27FC236}">
                  <a16:creationId xmlns:a16="http://schemas.microsoft.com/office/drawing/2014/main" id="{BD09E0BF-F9D6-FCF9-246F-C19673BCA07A}"/>
                </a:ext>
              </a:extLst>
            </p:cNvPr>
            <p:cNvGrpSpPr/>
            <p:nvPr/>
          </p:nvGrpSpPr>
          <p:grpSpPr>
            <a:xfrm>
              <a:off x="1355541" y="7196601"/>
              <a:ext cx="818026" cy="789078"/>
              <a:chOff x="2260771" y="3100568"/>
              <a:chExt cx="818026" cy="789078"/>
            </a:xfrm>
          </p:grpSpPr>
          <p:sp>
            <p:nvSpPr>
              <p:cNvPr id="47" name="Rectangle: Rounded Corners 46">
                <a:extLst>
                  <a:ext uri="{FF2B5EF4-FFF2-40B4-BE49-F238E27FC236}">
                    <a16:creationId xmlns:a16="http://schemas.microsoft.com/office/drawing/2014/main" id="{D6F64216-9430-AB8B-56B0-91BB1AF4F0B9}"/>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48" name="object 42">
                <a:extLst>
                  <a:ext uri="{FF2B5EF4-FFF2-40B4-BE49-F238E27FC236}">
                    <a16:creationId xmlns:a16="http://schemas.microsoft.com/office/drawing/2014/main" id="{7803E247-2E81-D4A4-423E-53B3ED5D1696}"/>
                  </a:ext>
                </a:extLst>
              </p:cNvPr>
              <p:cNvPicPr/>
              <p:nvPr/>
            </p:nvPicPr>
            <p:blipFill>
              <a:blip r:embed="rId2" cstate="print"/>
              <a:stretch>
                <a:fillRect/>
              </a:stretch>
            </p:blipFill>
            <p:spPr>
              <a:xfrm>
                <a:off x="2290098" y="3170330"/>
                <a:ext cx="788699" cy="719316"/>
              </a:xfrm>
              <a:prstGeom prst="rect">
                <a:avLst/>
              </a:prstGeom>
            </p:spPr>
          </p:pic>
        </p:grpSp>
        <p:sp>
          <p:nvSpPr>
            <p:cNvPr id="49" name="object 9">
              <a:extLst>
                <a:ext uri="{FF2B5EF4-FFF2-40B4-BE49-F238E27FC236}">
                  <a16:creationId xmlns:a16="http://schemas.microsoft.com/office/drawing/2014/main" id="{61923752-97EF-57F4-1A6B-5CCFCFCCE4EE}"/>
                </a:ext>
              </a:extLst>
            </p:cNvPr>
            <p:cNvSpPr/>
            <p:nvPr/>
          </p:nvSpPr>
          <p:spPr>
            <a:xfrm flipV="1">
              <a:off x="1374869" y="7867490"/>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cxnSp>
        <p:nvCxnSpPr>
          <p:cNvPr id="52" name="Straight Connector 51">
            <a:extLst>
              <a:ext uri="{FF2B5EF4-FFF2-40B4-BE49-F238E27FC236}">
                <a16:creationId xmlns:a16="http://schemas.microsoft.com/office/drawing/2014/main" id="{39843F5A-9F58-DFB8-713D-25085B6D8C8C}"/>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53" name="Slide Number Placeholder 1">
            <a:extLst>
              <a:ext uri="{FF2B5EF4-FFF2-40B4-BE49-F238E27FC236}">
                <a16:creationId xmlns:a16="http://schemas.microsoft.com/office/drawing/2014/main" id="{07D42E4D-31A6-6CA2-8B08-0A06AA84B035}"/>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80</a:t>
            </a:fld>
            <a:r>
              <a:rPr lang="en-US" altLang="en-US" sz="2000" b="1" dirty="0">
                <a:solidFill>
                  <a:schemeClr val="bg1"/>
                </a:solidFill>
                <a:latin typeface="Gill Sans MT" panose="020B0502020104020203" pitchFamily="34" charset="0"/>
              </a:rPr>
              <a:t>     </a:t>
            </a:r>
          </a:p>
        </p:txBody>
      </p:sp>
      <p:sp>
        <p:nvSpPr>
          <p:cNvPr id="54" name="object 7">
            <a:extLst>
              <a:ext uri="{FF2B5EF4-FFF2-40B4-BE49-F238E27FC236}">
                <a16:creationId xmlns:a16="http://schemas.microsoft.com/office/drawing/2014/main" id="{CF2B1AF9-702C-EE2E-B969-26533F413764}"/>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8773885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12791901" y="625475"/>
            <a:ext cx="4750869" cy="3869774"/>
          </a:xfrm>
          <a:prstGeom prst="rect">
            <a:avLst/>
          </a:prstGeom>
        </p:spPr>
      </p:pic>
      <p:sp>
        <p:nvSpPr>
          <p:cNvPr id="6" name="object 6"/>
          <p:cNvSpPr txBox="1"/>
          <p:nvPr/>
        </p:nvSpPr>
        <p:spPr>
          <a:xfrm>
            <a:off x="848325" y="1282951"/>
            <a:ext cx="10795987" cy="648253"/>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r>
              <a:rPr lang="en-US" sz="4000" b="1" dirty="0">
                <a:solidFill>
                  <a:schemeClr val="bg1"/>
                </a:solidFill>
                <a:latin typeface="Gill Sans MT" panose="020B0502020104020203" pitchFamily="34" charset="77"/>
                <a:cs typeface="Times New Roman"/>
              </a:rPr>
              <a:t>Building a Data Protection </a:t>
            </a:r>
            <a:r>
              <a:rPr lang="en-US" sz="4000" b="1" dirty="0" err="1">
                <a:solidFill>
                  <a:schemeClr val="bg1"/>
                </a:solidFill>
                <a:latin typeface="Gill Sans MT" panose="020B0502020104020203" pitchFamily="34" charset="77"/>
                <a:cs typeface="Times New Roman"/>
              </a:rPr>
              <a:t>Culure</a:t>
            </a:r>
            <a:r>
              <a:rPr lang="en-US" sz="4000" b="1" dirty="0">
                <a:solidFill>
                  <a:schemeClr val="bg1"/>
                </a:solidFill>
                <a:latin typeface="Gill Sans MT" panose="020B0502020104020203" pitchFamily="34" charset="77"/>
                <a:cs typeface="Times New Roman"/>
              </a:rPr>
              <a:t> </a:t>
            </a:r>
          </a:p>
        </p:txBody>
      </p:sp>
      <p:pic>
        <p:nvPicPr>
          <p:cNvPr id="9" name="object 9"/>
          <p:cNvPicPr/>
          <p:nvPr/>
        </p:nvPicPr>
        <p:blipFill>
          <a:blip r:embed="rId3" cstate="print"/>
          <a:stretch>
            <a:fillRect/>
          </a:stretch>
        </p:blipFill>
        <p:spPr>
          <a:xfrm>
            <a:off x="671512" y="2530475"/>
            <a:ext cx="7059323" cy="1485903"/>
          </a:xfrm>
          <a:prstGeom prst="rect">
            <a:avLst/>
          </a:prstGeom>
        </p:spPr>
      </p:pic>
      <p:sp>
        <p:nvSpPr>
          <p:cNvPr id="10" name="object 10"/>
          <p:cNvSpPr txBox="1"/>
          <p:nvPr/>
        </p:nvSpPr>
        <p:spPr>
          <a:xfrm>
            <a:off x="1128712" y="2570302"/>
            <a:ext cx="17678400" cy="6456639"/>
          </a:xfrm>
          <a:prstGeom prst="rect">
            <a:avLst/>
          </a:prstGeom>
        </p:spPr>
        <p:txBody>
          <a:bodyPr vert="horz" wrap="square" lIns="0" tIns="12700" rIns="0" bIns="0" rtlCol="0">
            <a:spAutoFit/>
          </a:bodyPr>
          <a:lstStyle/>
          <a:p>
            <a:pPr marL="0" lvl="2">
              <a:lnSpc>
                <a:spcPct val="150000"/>
              </a:lnSpc>
              <a:spcBef>
                <a:spcPts val="100"/>
              </a:spcBef>
              <a:tabLst>
                <a:tab pos="299085" algn="l"/>
              </a:tabLst>
            </a:pPr>
            <a:r>
              <a:rPr lang="en-US" sz="4000" b="1" spc="-15" dirty="0">
                <a:solidFill>
                  <a:srgbClr val="FFFFFF"/>
                </a:solidFill>
                <a:latin typeface="Gill Sans MT" panose="020B0502020104020203" pitchFamily="34" charset="77"/>
                <a:cs typeface="Times New Roman"/>
              </a:rPr>
              <a:t>L</a:t>
            </a:r>
            <a:r>
              <a:rPr sz="4000" b="1" spc="-15" dirty="0">
                <a:solidFill>
                  <a:srgbClr val="FFFFFF"/>
                </a:solidFill>
                <a:latin typeface="Gill Sans MT" panose="020B0502020104020203" pitchFamily="34" charset="77"/>
                <a:cs typeface="Times New Roman"/>
              </a:rPr>
              <a:t>earning</a:t>
            </a:r>
            <a:r>
              <a:rPr sz="4000" b="1" spc="-55" dirty="0">
                <a:solidFill>
                  <a:srgbClr val="FFFFFF"/>
                </a:solidFill>
                <a:latin typeface="Gill Sans MT" panose="020B0502020104020203" pitchFamily="34" charset="77"/>
                <a:cs typeface="Times New Roman"/>
              </a:rPr>
              <a:t> </a:t>
            </a:r>
            <a:r>
              <a:rPr sz="4000" b="1" spc="-5" dirty="0">
                <a:solidFill>
                  <a:srgbClr val="FFFFFF"/>
                </a:solidFill>
                <a:latin typeface="Gill Sans MT" panose="020B0502020104020203" pitchFamily="34" charset="77"/>
                <a:cs typeface="Times New Roman"/>
              </a:rPr>
              <a:t>Objectives</a:t>
            </a:r>
            <a:endParaRPr lang="en-US" sz="4000" b="1" dirty="0">
              <a:latin typeface="Gill Sans MT" panose="020B0502020104020203" pitchFamily="34" charset="77"/>
              <a:cs typeface="Times New Roman"/>
            </a:endParaRPr>
          </a:p>
          <a:p>
            <a:pPr lvl="2">
              <a:lnSpc>
                <a:spcPct val="150000"/>
              </a:lnSpc>
              <a:buClr>
                <a:srgbClr val="FFFFFF"/>
              </a:buClr>
            </a:pPr>
            <a:endParaRPr lang="en-US" sz="3200" dirty="0">
              <a:latin typeface="Gill Sans MT" panose="020B0502020104020203" pitchFamily="34" charset="77"/>
              <a:cs typeface="Times New Roman"/>
            </a:endParaRPr>
          </a:p>
          <a:p>
            <a:pPr marL="285115" marR="387350">
              <a:lnSpc>
                <a:spcPct val="150000"/>
              </a:lnSpc>
              <a:spcBef>
                <a:spcPts val="755"/>
              </a:spcBef>
            </a:pPr>
            <a:r>
              <a:rPr lang="en-US" sz="2800" dirty="0">
                <a:latin typeface="Gill Sans MT" panose="020B0502020104020203" pitchFamily="34" charset="77"/>
                <a:cs typeface="Times New Roman"/>
              </a:rPr>
              <a:t>Upon</a:t>
            </a:r>
            <a:r>
              <a:rPr lang="en-US" sz="2800" spc="5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completion</a:t>
            </a:r>
            <a:r>
              <a:rPr lang="en-US" sz="2800" spc="6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4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Topic</a:t>
            </a:r>
            <a:r>
              <a:rPr lang="en-US" sz="2800" spc="6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1</a:t>
            </a:r>
            <a:r>
              <a:rPr lang="en-US" sz="2800" spc="4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“Building</a:t>
            </a:r>
            <a:r>
              <a:rPr lang="en-US" sz="2800" spc="5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4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5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5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Culture”,</a:t>
            </a:r>
            <a:r>
              <a:rPr lang="en-US" sz="2800" spc="7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participants</a:t>
            </a:r>
            <a:r>
              <a:rPr lang="en-US" sz="2800" spc="5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shall</a:t>
            </a:r>
            <a:r>
              <a:rPr lang="en-US" sz="2800" spc="5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be </a:t>
            </a:r>
            <a:r>
              <a:rPr lang="en-US" sz="2800" spc="-28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equipped</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with</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1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skills</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to:</a:t>
            </a:r>
            <a:endParaRPr lang="en-US" sz="2800" dirty="0">
              <a:latin typeface="Gill Sans MT" panose="020B0502020104020203" pitchFamily="34" charset="77"/>
              <a:cs typeface="Times New Roman"/>
            </a:endParaRPr>
          </a:p>
          <a:p>
            <a:pPr marL="742315" marR="387350" indent="-228600">
              <a:lnSpc>
                <a:spcPct val="150000"/>
              </a:lnSpc>
              <a:spcBef>
                <a:spcPts val="10"/>
              </a:spcBef>
              <a:buFont typeface="Wingdings"/>
              <a:buChar char=""/>
              <a:tabLst>
                <a:tab pos="742315" algn="l"/>
                <a:tab pos="742950" algn="l"/>
              </a:tabLst>
            </a:pPr>
            <a:r>
              <a:rPr lang="en-US" sz="2800" spc="-15" dirty="0">
                <a:latin typeface="Gill Sans MT" panose="020B0502020104020203" pitchFamily="34" charset="77"/>
                <a:cs typeface="Times New Roman"/>
              </a:rPr>
              <a:t>Understand</a:t>
            </a:r>
            <a:r>
              <a:rPr lang="en-US" sz="2800" spc="5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5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roles</a:t>
            </a:r>
            <a:r>
              <a:rPr lang="en-US" sz="2800" spc="5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6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5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leadership</a:t>
            </a:r>
            <a:r>
              <a:rPr lang="en-US" sz="2800" spc="5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5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importance</a:t>
            </a:r>
            <a:r>
              <a:rPr lang="en-US" sz="2800" spc="5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5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their</a:t>
            </a:r>
            <a:r>
              <a:rPr lang="en-US" sz="2800" spc="5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commitment </a:t>
            </a:r>
            <a:r>
              <a:rPr lang="en-US" sz="2800" spc="10" dirty="0">
                <a:latin typeface="Gill Sans MT" panose="020B0502020104020203" pitchFamily="34" charset="77"/>
                <a:cs typeface="Times New Roman"/>
              </a:rPr>
              <a:t>to</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 </a:t>
            </a:r>
            <a:r>
              <a:rPr lang="en-US" sz="2800" spc="-30" dirty="0">
                <a:latin typeface="Gill Sans MT" panose="020B0502020104020203" pitchFamily="34" charset="77"/>
                <a:cs typeface="Times New Roman"/>
              </a:rPr>
              <a:t>compliance</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organization</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laws.</a:t>
            </a:r>
            <a:endParaRPr lang="en-US" sz="2800" dirty="0">
              <a:latin typeface="Gill Sans MT" panose="020B0502020104020203" pitchFamily="34" charset="77"/>
              <a:cs typeface="Times New Roman"/>
            </a:endParaRPr>
          </a:p>
          <a:p>
            <a:pPr marL="742315" indent="-229235">
              <a:lnSpc>
                <a:spcPct val="150000"/>
              </a:lnSpc>
              <a:spcBef>
                <a:spcPts val="625"/>
              </a:spcBef>
              <a:buFont typeface="Wingdings"/>
              <a:buChar char=""/>
              <a:tabLst>
                <a:tab pos="742315" algn="l"/>
                <a:tab pos="742950" algn="l"/>
              </a:tabLst>
            </a:pPr>
            <a:r>
              <a:rPr lang="en-US" sz="2800" spc="-15" dirty="0">
                <a:latin typeface="Gill Sans MT" panose="020B0502020104020203" pitchFamily="34" charset="77"/>
                <a:cs typeface="Times New Roman"/>
              </a:rPr>
              <a:t>Understand</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How</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leadership</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demonstrates</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its</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commitment</a:t>
            </a:r>
            <a:r>
              <a:rPr lang="en-US" sz="2800" spc="10" dirty="0">
                <a:latin typeface="Gill Sans MT" panose="020B0502020104020203" pitchFamily="34" charset="77"/>
                <a:cs typeface="Times New Roman"/>
              </a:rPr>
              <a:t> to</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1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endParaRPr lang="en-US" sz="2800" dirty="0">
              <a:latin typeface="Gill Sans MT" panose="020B0502020104020203" pitchFamily="34" charset="77"/>
              <a:cs typeface="Times New Roman"/>
            </a:endParaRPr>
          </a:p>
          <a:p>
            <a:pPr marL="742315" marR="388620" indent="-228600">
              <a:lnSpc>
                <a:spcPct val="150000"/>
              </a:lnSpc>
              <a:spcBef>
                <a:spcPts val="30"/>
              </a:spcBef>
              <a:buFont typeface="Wingdings"/>
              <a:buChar char=""/>
              <a:tabLst>
                <a:tab pos="742315" algn="l"/>
                <a:tab pos="742950" algn="l"/>
              </a:tabLst>
            </a:pPr>
            <a:r>
              <a:rPr lang="en-US" sz="2800" spc="-15" dirty="0">
                <a:latin typeface="Gill Sans MT" panose="020B0502020104020203" pitchFamily="34" charset="77"/>
                <a:cs typeface="Times New Roman"/>
              </a:rPr>
              <a:t>Understand</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common</a:t>
            </a:r>
            <a:r>
              <a:rPr lang="en-US" sz="2800" spc="28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challenges</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faced</a:t>
            </a:r>
            <a:r>
              <a:rPr lang="en-US" sz="2800" spc="1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by</a:t>
            </a:r>
            <a:r>
              <a:rPr lang="en-US" sz="2800" spc="3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organizations</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as</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it</a:t>
            </a:r>
            <a:r>
              <a:rPr lang="en-US" sz="2800" spc="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relates</a:t>
            </a:r>
            <a:r>
              <a:rPr lang="en-US" sz="2800" spc="10" dirty="0">
                <a:latin typeface="Gill Sans MT" panose="020B0502020104020203" pitchFamily="34" charset="77"/>
                <a:cs typeface="Times New Roman"/>
              </a:rPr>
              <a:t> to</a:t>
            </a:r>
            <a:r>
              <a:rPr lang="en-US" sz="2800" spc="29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 </a:t>
            </a:r>
            <a:r>
              <a:rPr lang="en-US" sz="2800" spc="-28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endParaRPr lang="en-US" sz="2800" dirty="0">
              <a:latin typeface="Gill Sans MT" panose="020B0502020104020203" pitchFamily="34" charset="77"/>
              <a:cs typeface="Times New Roman"/>
            </a:endParaRPr>
          </a:p>
          <a:p>
            <a:pPr marL="742315" indent="-229235">
              <a:lnSpc>
                <a:spcPct val="150000"/>
              </a:lnSpc>
              <a:spcBef>
                <a:spcPts val="610"/>
              </a:spcBef>
              <a:buFont typeface="Wingdings"/>
              <a:buChar char=""/>
              <a:tabLst>
                <a:tab pos="742315" algn="l"/>
                <a:tab pos="742950" algn="l"/>
              </a:tabLst>
            </a:pPr>
            <a:r>
              <a:rPr lang="en-US" sz="2800" spc="-25" dirty="0">
                <a:latin typeface="Gill Sans MT" panose="020B0502020104020203" pitchFamily="34" charset="77"/>
                <a:cs typeface="Times New Roman"/>
              </a:rPr>
              <a:t>Learn</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strategies</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resolve</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prevent</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these</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challenges</a:t>
            </a:r>
            <a:endParaRPr lang="en-US" sz="2800" dirty="0">
              <a:latin typeface="Gill Sans MT" panose="020B0502020104020203" pitchFamily="34" charset="77"/>
              <a:cs typeface="Times New Roman"/>
            </a:endParaRPr>
          </a:p>
          <a:p>
            <a:pPr marL="742315" indent="-229235">
              <a:lnSpc>
                <a:spcPct val="150000"/>
              </a:lnSpc>
              <a:spcBef>
                <a:spcPts val="590"/>
              </a:spcBef>
              <a:buSzPct val="91666"/>
              <a:buFont typeface="Wingdings"/>
              <a:buChar char=""/>
              <a:tabLst>
                <a:tab pos="742315" algn="l"/>
                <a:tab pos="742950" algn="l"/>
              </a:tabLst>
            </a:pPr>
            <a:r>
              <a:rPr lang="en-US" sz="2800" spc="-15" dirty="0">
                <a:latin typeface="Gill Sans MT" panose="020B0502020104020203" pitchFamily="34" charset="77"/>
                <a:cs typeface="Times New Roman"/>
              </a:rPr>
              <a:t>Understand</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1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importance</a:t>
            </a:r>
            <a:r>
              <a:rPr lang="en-US" sz="2800" spc="2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organizational-wide</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commitment</a:t>
            </a:r>
            <a:endParaRPr lang="en-US" sz="2800" dirty="0">
              <a:latin typeface="Gill Sans MT" panose="020B0502020104020203" pitchFamily="34" charset="77"/>
              <a:cs typeface="Times New Roman"/>
            </a:endParaRPr>
          </a:p>
        </p:txBody>
      </p:sp>
      <p:cxnSp>
        <p:nvCxnSpPr>
          <p:cNvPr id="2" name="Straight Connector 1">
            <a:extLst>
              <a:ext uri="{FF2B5EF4-FFF2-40B4-BE49-F238E27FC236}">
                <a16:creationId xmlns:a16="http://schemas.microsoft.com/office/drawing/2014/main" id="{62DF7C61-D6B8-98DA-1533-6901A74DD952}"/>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3" name="Slide Number Placeholder 1">
            <a:extLst>
              <a:ext uri="{FF2B5EF4-FFF2-40B4-BE49-F238E27FC236}">
                <a16:creationId xmlns:a16="http://schemas.microsoft.com/office/drawing/2014/main" id="{4881FA41-55A5-48D6-E96C-19CA65944EDD}"/>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81</a:t>
            </a:fld>
            <a:r>
              <a:rPr lang="en-US" altLang="en-US" sz="2000" b="1" dirty="0">
                <a:solidFill>
                  <a:schemeClr val="bg1"/>
                </a:solidFill>
                <a:latin typeface="Gill Sans MT" panose="020B0502020104020203" pitchFamily="34" charset="0"/>
              </a:rPr>
              <a:t>     </a:t>
            </a:r>
          </a:p>
        </p:txBody>
      </p:sp>
      <p:sp>
        <p:nvSpPr>
          <p:cNvPr id="4" name="object 7">
            <a:extLst>
              <a:ext uri="{FF2B5EF4-FFF2-40B4-BE49-F238E27FC236}">
                <a16:creationId xmlns:a16="http://schemas.microsoft.com/office/drawing/2014/main" id="{2A7C394D-80E5-9AD4-34CC-E595C0323EF5}"/>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9958559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3"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ill Sans MT" panose="020B0502020104020203" pitchFamily="34" charset="77"/>
            </a:endParaRPr>
          </a:p>
        </p:txBody>
      </p:sp>
      <p:pic>
        <p:nvPicPr>
          <p:cNvPr id="15" name="object 15"/>
          <p:cNvPicPr/>
          <p:nvPr/>
        </p:nvPicPr>
        <p:blipFill>
          <a:blip r:embed="rId4" cstate="print"/>
          <a:stretch>
            <a:fillRect/>
          </a:stretch>
        </p:blipFill>
        <p:spPr>
          <a:xfrm>
            <a:off x="925646" y="2639684"/>
            <a:ext cx="6984866" cy="805188"/>
          </a:xfrm>
          <a:prstGeom prst="rect">
            <a:avLst/>
          </a:prstGeom>
        </p:spPr>
      </p:pic>
      <p:sp>
        <p:nvSpPr>
          <p:cNvPr id="16" name="object 16"/>
          <p:cNvSpPr txBox="1"/>
          <p:nvPr/>
        </p:nvSpPr>
        <p:spPr>
          <a:xfrm>
            <a:off x="1814512" y="1487421"/>
            <a:ext cx="17465190" cy="628377"/>
          </a:xfrm>
          <a:prstGeom prst="rect">
            <a:avLst/>
          </a:prstGeom>
        </p:spPr>
        <p:txBody>
          <a:bodyPr vert="horz" wrap="square" lIns="0" tIns="12700" rIns="0" bIns="0" rtlCol="0">
            <a:spAutoFit/>
          </a:bodyPr>
          <a:lstStyle/>
          <a:p>
            <a:pPr marL="398780">
              <a:spcBef>
                <a:spcPts val="95"/>
              </a:spcBef>
            </a:pPr>
            <a:r>
              <a:rPr lang="en-US" sz="4000" b="1" dirty="0">
                <a:solidFill>
                  <a:schemeClr val="tx2"/>
                </a:solidFill>
                <a:latin typeface="Gill Sans MT" panose="020B0502020104020203" pitchFamily="34" charset="77"/>
                <a:cs typeface="Times New Roman"/>
              </a:rPr>
              <a:t>Building a Data Protection Culture</a:t>
            </a:r>
          </a:p>
        </p:txBody>
      </p:sp>
      <p:sp>
        <p:nvSpPr>
          <p:cNvPr id="17" name="object 17"/>
          <p:cNvSpPr txBox="1"/>
          <p:nvPr/>
        </p:nvSpPr>
        <p:spPr>
          <a:xfrm>
            <a:off x="1196380" y="2711204"/>
            <a:ext cx="10371732" cy="566822"/>
          </a:xfrm>
          <a:prstGeom prst="rect">
            <a:avLst/>
          </a:prstGeom>
        </p:spPr>
        <p:txBody>
          <a:bodyPr vert="horz" wrap="square" lIns="0" tIns="12700" rIns="0" bIns="0" rtlCol="0">
            <a:spAutoFit/>
          </a:bodyPr>
          <a:lstStyle/>
          <a:p>
            <a:pPr marL="151765">
              <a:spcBef>
                <a:spcPts val="1300"/>
              </a:spcBef>
            </a:pPr>
            <a:r>
              <a:rPr lang="en-US" sz="3600" b="1" spc="-5" dirty="0">
                <a:solidFill>
                  <a:srgbClr val="FFFFFF"/>
                </a:solidFill>
                <a:latin typeface="Gill Sans MT" panose="020B0502020104020203" pitchFamily="34" charset="77"/>
                <a:cs typeface="Times New Roman"/>
              </a:rPr>
              <a:t>The Roles of the Leadership</a:t>
            </a:r>
            <a:endParaRPr lang="en-US" sz="3600" b="1" dirty="0">
              <a:latin typeface="Gill Sans MT" panose="020B0502020104020203" pitchFamily="34" charset="77"/>
              <a:cs typeface="Times New Roman"/>
            </a:endParaRPr>
          </a:p>
        </p:txBody>
      </p:sp>
      <p:grpSp>
        <p:nvGrpSpPr>
          <p:cNvPr id="41" name="Group 40">
            <a:extLst>
              <a:ext uri="{FF2B5EF4-FFF2-40B4-BE49-F238E27FC236}">
                <a16:creationId xmlns:a16="http://schemas.microsoft.com/office/drawing/2014/main" id="{807974BA-3C18-CE26-A26F-BD1304E86BEB}"/>
              </a:ext>
            </a:extLst>
          </p:cNvPr>
          <p:cNvGrpSpPr/>
          <p:nvPr/>
        </p:nvGrpSpPr>
        <p:grpSpPr>
          <a:xfrm>
            <a:off x="1623948" y="2788049"/>
            <a:ext cx="17397475" cy="7391121"/>
            <a:chOff x="6922502" y="2444495"/>
            <a:chExt cx="5599430" cy="2739389"/>
          </a:xfrm>
          <a:solidFill>
            <a:srgbClr val="054C2C"/>
          </a:solidFill>
          <a:scene3d>
            <a:camera prst="orthographicFront">
              <a:rot lat="0" lon="0" rev="0"/>
            </a:camera>
            <a:lightRig rig="balanced" dir="t">
              <a:rot lat="0" lon="0" rev="8700000"/>
            </a:lightRig>
          </a:scene3d>
        </p:grpSpPr>
        <p:pic>
          <p:nvPicPr>
            <p:cNvPr id="42" name="object 13">
              <a:extLst>
                <a:ext uri="{FF2B5EF4-FFF2-40B4-BE49-F238E27FC236}">
                  <a16:creationId xmlns:a16="http://schemas.microsoft.com/office/drawing/2014/main" id="{8386696B-A24F-1902-4ABA-6BC0B29C3D87}"/>
                </a:ext>
              </a:extLst>
            </p:cNvPr>
            <p:cNvPicPr/>
            <p:nvPr/>
          </p:nvPicPr>
          <p:blipFill>
            <a:blip r:embed="rId5" cstate="print"/>
            <a:stretch>
              <a:fillRect/>
            </a:stretch>
          </p:blipFill>
          <p:spPr>
            <a:xfrm>
              <a:off x="10308219" y="2444495"/>
              <a:ext cx="2213713" cy="2739389"/>
            </a:xfrm>
            <a:prstGeom prst="rect">
              <a:avLst/>
            </a:prstGeom>
            <a:noFill/>
            <a:ln>
              <a:noFill/>
            </a:ln>
            <a:effectLst>
              <a:outerShdw blurRad="44450" dist="27940" dir="5400000" algn="ctr">
                <a:srgbClr val="000000">
                  <a:alpha val="32000"/>
                </a:srgbClr>
              </a:outerShdw>
            </a:effectLst>
            <a:sp3d>
              <a:bevelT w="190500" h="38100"/>
            </a:sp3d>
          </p:spPr>
        </p:pic>
        <p:sp>
          <p:nvSpPr>
            <p:cNvPr id="43" name="object 14">
              <a:extLst>
                <a:ext uri="{FF2B5EF4-FFF2-40B4-BE49-F238E27FC236}">
                  <a16:creationId xmlns:a16="http://schemas.microsoft.com/office/drawing/2014/main" id="{D55E5DC3-66B9-CFD3-11FC-C48077840F0C}"/>
                </a:ext>
              </a:extLst>
            </p:cNvPr>
            <p:cNvSpPr/>
            <p:nvPr/>
          </p:nvSpPr>
          <p:spPr>
            <a:xfrm>
              <a:off x="6922502" y="3123183"/>
              <a:ext cx="1317625" cy="527050"/>
            </a:xfrm>
            <a:custGeom>
              <a:avLst/>
              <a:gdLst/>
              <a:ahLst/>
              <a:cxnLst/>
              <a:rect l="l" t="t" r="r" b="b"/>
              <a:pathLst>
                <a:path w="1317625" h="527050">
                  <a:moveTo>
                    <a:pt x="1053922" y="0"/>
                  </a:moveTo>
                  <a:lnTo>
                    <a:pt x="0" y="0"/>
                  </a:lnTo>
                  <a:lnTo>
                    <a:pt x="263474" y="263398"/>
                  </a:lnTo>
                  <a:lnTo>
                    <a:pt x="0" y="526923"/>
                  </a:lnTo>
                  <a:lnTo>
                    <a:pt x="1053922" y="526923"/>
                  </a:lnTo>
                  <a:lnTo>
                    <a:pt x="1317320" y="263398"/>
                  </a:lnTo>
                  <a:lnTo>
                    <a:pt x="1053922" y="0"/>
                  </a:lnTo>
                  <a:close/>
                </a:path>
              </a:pathLst>
            </a:custGeom>
            <a:grpFill/>
            <a:ln>
              <a:noFill/>
            </a:ln>
            <a:effectLst>
              <a:outerShdw blurRad="44450" dist="27940" dir="5400000" algn="ctr">
                <a:srgbClr val="000000">
                  <a:alpha val="32000"/>
                </a:srgbClr>
              </a:outerShdw>
            </a:effectLst>
            <a:sp3d>
              <a:bevelT w="190500" h="38100"/>
            </a:sp3d>
          </p:spPr>
          <p:txBody>
            <a:bodyPr wrap="square" lIns="0" tIns="0" rIns="0" bIns="0" rtlCol="0"/>
            <a:lstStyle/>
            <a:p>
              <a:endParaRPr sz="2800" dirty="0">
                <a:latin typeface="Gill Sans MT" panose="020B0502020104020203" pitchFamily="34" charset="77"/>
              </a:endParaRPr>
            </a:p>
          </p:txBody>
        </p:sp>
        <p:grpSp>
          <p:nvGrpSpPr>
            <p:cNvPr id="44" name="Group 43">
              <a:extLst>
                <a:ext uri="{FF2B5EF4-FFF2-40B4-BE49-F238E27FC236}">
                  <a16:creationId xmlns:a16="http://schemas.microsoft.com/office/drawing/2014/main" id="{CD37487C-819C-0EC4-2C06-C4AE79A92E3D}"/>
                </a:ext>
              </a:extLst>
            </p:cNvPr>
            <p:cNvGrpSpPr/>
            <p:nvPr/>
          </p:nvGrpSpPr>
          <p:grpSpPr>
            <a:xfrm>
              <a:off x="6922503" y="3112643"/>
              <a:ext cx="5599082" cy="1890521"/>
              <a:chOff x="6922503" y="3112643"/>
              <a:chExt cx="5599082" cy="1890521"/>
            </a:xfrm>
            <a:grpFill/>
          </p:grpSpPr>
          <p:sp>
            <p:nvSpPr>
              <p:cNvPr id="45" name="object 15">
                <a:extLst>
                  <a:ext uri="{FF2B5EF4-FFF2-40B4-BE49-F238E27FC236}">
                    <a16:creationId xmlns:a16="http://schemas.microsoft.com/office/drawing/2014/main" id="{720D0136-7AC7-1D60-8C01-73AE884E89B4}"/>
                  </a:ext>
                </a:extLst>
              </p:cNvPr>
              <p:cNvSpPr txBox="1"/>
              <p:nvPr/>
            </p:nvSpPr>
            <p:spPr>
              <a:xfrm>
                <a:off x="7192581" y="3230626"/>
                <a:ext cx="789940" cy="332235"/>
              </a:xfrm>
              <a:prstGeom prst="rect">
                <a:avLst/>
              </a:prstGeom>
              <a:grpFill/>
              <a:ln>
                <a:noFill/>
              </a:ln>
              <a:effectLst>
                <a:outerShdw blurRad="44450" dist="27940" dir="5400000" algn="ctr">
                  <a:srgbClr val="000000">
                    <a:alpha val="32000"/>
                  </a:srgbClr>
                </a:outerShdw>
              </a:effectLst>
              <a:sp3d>
                <a:bevelT w="190500" h="38100"/>
              </a:sp3d>
            </p:spPr>
            <p:txBody>
              <a:bodyPr vert="horz" wrap="square" lIns="0" tIns="34290" rIns="0" bIns="0" rtlCol="0">
                <a:spAutoFit/>
              </a:bodyPr>
              <a:lstStyle/>
              <a:p>
                <a:pPr marL="198120" marR="5080" indent="-186055">
                  <a:spcBef>
                    <a:spcPts val="270"/>
                  </a:spcBef>
                </a:pPr>
                <a:r>
                  <a:rPr sz="2800" spc="50" dirty="0">
                    <a:solidFill>
                      <a:srgbClr val="FFFFFF"/>
                    </a:solidFill>
                    <a:latin typeface="Gill Sans MT" panose="020B0502020104020203" pitchFamily="34" charset="77"/>
                    <a:cs typeface="Times New Roman"/>
                  </a:rPr>
                  <a:t>D</a:t>
                </a:r>
                <a:r>
                  <a:rPr sz="2800" spc="-25" dirty="0">
                    <a:solidFill>
                      <a:srgbClr val="FFFFFF"/>
                    </a:solidFill>
                    <a:latin typeface="Gill Sans MT" panose="020B0502020104020203" pitchFamily="34" charset="77"/>
                    <a:cs typeface="Times New Roman"/>
                  </a:rPr>
                  <a:t>a</a:t>
                </a:r>
                <a:r>
                  <a:rPr sz="2800" spc="-20" dirty="0">
                    <a:solidFill>
                      <a:srgbClr val="FFFFFF"/>
                    </a:solidFill>
                    <a:latin typeface="Gill Sans MT" panose="020B0502020104020203" pitchFamily="34" charset="77"/>
                    <a:cs typeface="Times New Roman"/>
                  </a:rPr>
                  <a:t>ta</a:t>
                </a:r>
                <a:r>
                  <a:rPr sz="2800" dirty="0">
                    <a:solidFill>
                      <a:srgbClr val="FFFFFF"/>
                    </a:solidFill>
                    <a:latin typeface="Gill Sans MT" panose="020B0502020104020203" pitchFamily="34" charset="77"/>
                    <a:cs typeface="Times New Roman"/>
                  </a:rPr>
                  <a:t> </a:t>
                </a:r>
                <a:r>
                  <a:rPr sz="2800" spc="-25" dirty="0">
                    <a:solidFill>
                      <a:srgbClr val="FFFFFF"/>
                    </a:solidFill>
                    <a:latin typeface="Gill Sans MT" panose="020B0502020104020203" pitchFamily="34" charset="77"/>
                    <a:cs typeface="Times New Roman"/>
                  </a:rPr>
                  <a:t>Pro</a:t>
                </a:r>
                <a:r>
                  <a:rPr sz="2800" spc="-30" dirty="0">
                    <a:solidFill>
                      <a:srgbClr val="FFFFFF"/>
                    </a:solidFill>
                    <a:latin typeface="Gill Sans MT" panose="020B0502020104020203" pitchFamily="34" charset="77"/>
                    <a:cs typeface="Times New Roman"/>
                  </a:rPr>
                  <a:t>t</a:t>
                </a:r>
                <a:r>
                  <a:rPr sz="2800" spc="20" dirty="0">
                    <a:solidFill>
                      <a:srgbClr val="FFFFFF"/>
                    </a:solidFill>
                    <a:latin typeface="Gill Sans MT" panose="020B0502020104020203" pitchFamily="34" charset="77"/>
                    <a:cs typeface="Times New Roman"/>
                  </a:rPr>
                  <a:t>e</a:t>
                </a:r>
                <a:r>
                  <a:rPr sz="2800" spc="15" dirty="0">
                    <a:solidFill>
                      <a:srgbClr val="FFFFFF"/>
                    </a:solidFill>
                    <a:latin typeface="Gill Sans MT" panose="020B0502020104020203" pitchFamily="34" charset="77"/>
                    <a:cs typeface="Times New Roman"/>
                  </a:rPr>
                  <a:t>c</a:t>
                </a:r>
                <a:r>
                  <a:rPr sz="2800" spc="-25" dirty="0">
                    <a:solidFill>
                      <a:srgbClr val="FFFFFF"/>
                    </a:solidFill>
                    <a:latin typeface="Gill Sans MT" panose="020B0502020104020203" pitchFamily="34" charset="77"/>
                    <a:cs typeface="Times New Roman"/>
                  </a:rPr>
                  <a:t>t</a:t>
                </a:r>
                <a:r>
                  <a:rPr sz="2800" dirty="0">
                    <a:solidFill>
                      <a:srgbClr val="FFFFFF"/>
                    </a:solidFill>
                    <a:latin typeface="Gill Sans MT" panose="020B0502020104020203" pitchFamily="34" charset="77"/>
                    <a:cs typeface="Times New Roman"/>
                  </a:rPr>
                  <a:t>ion  </a:t>
                </a:r>
                <a:r>
                  <a:rPr sz="2800" spc="-25" dirty="0">
                    <a:solidFill>
                      <a:srgbClr val="FFFFFF"/>
                    </a:solidFill>
                    <a:latin typeface="Gill Sans MT" panose="020B0502020104020203" pitchFamily="34" charset="77"/>
                    <a:cs typeface="Times New Roman"/>
                  </a:rPr>
                  <a:t>Strategy</a:t>
                </a:r>
                <a:endParaRPr sz="2800" dirty="0">
                  <a:latin typeface="Gill Sans MT" panose="020B0502020104020203" pitchFamily="34" charset="77"/>
                  <a:cs typeface="Times New Roman"/>
                </a:endParaRPr>
              </a:p>
            </p:txBody>
          </p:sp>
          <p:grpSp>
            <p:nvGrpSpPr>
              <p:cNvPr id="46" name="object 16">
                <a:extLst>
                  <a:ext uri="{FF2B5EF4-FFF2-40B4-BE49-F238E27FC236}">
                    <a16:creationId xmlns:a16="http://schemas.microsoft.com/office/drawing/2014/main" id="{D709D3B9-96AD-C20B-BBCE-AC5F1447D51E}"/>
                  </a:ext>
                </a:extLst>
              </p:cNvPr>
              <p:cNvGrpSpPr/>
              <p:nvPr/>
            </p:nvGrpSpPr>
            <p:grpSpPr>
              <a:xfrm>
                <a:off x="8062276" y="3112643"/>
                <a:ext cx="1238250" cy="548005"/>
                <a:chOff x="2329814" y="3112642"/>
                <a:chExt cx="1238250" cy="548005"/>
              </a:xfrm>
              <a:grpFill/>
            </p:grpSpPr>
            <p:sp>
              <p:nvSpPr>
                <p:cNvPr id="72" name="object 17">
                  <a:extLst>
                    <a:ext uri="{FF2B5EF4-FFF2-40B4-BE49-F238E27FC236}">
                      <a16:creationId xmlns:a16="http://schemas.microsoft.com/office/drawing/2014/main" id="{52CA0287-2C8D-55D8-1B21-1BA0375F46D5}"/>
                    </a:ext>
                  </a:extLst>
                </p:cNvPr>
                <p:cNvSpPr/>
                <p:nvPr/>
              </p:nvSpPr>
              <p:spPr>
                <a:xfrm>
                  <a:off x="2336164" y="3118992"/>
                  <a:ext cx="1225550" cy="535305"/>
                </a:xfrm>
                <a:custGeom>
                  <a:avLst/>
                  <a:gdLst/>
                  <a:ahLst/>
                  <a:cxnLst/>
                  <a:rect l="l" t="t" r="r" b="b"/>
                  <a:pathLst>
                    <a:path w="1225550" h="535304">
                      <a:moveTo>
                        <a:pt x="957580" y="0"/>
                      </a:moveTo>
                      <a:lnTo>
                        <a:pt x="0" y="0"/>
                      </a:lnTo>
                      <a:lnTo>
                        <a:pt x="267589" y="267589"/>
                      </a:lnTo>
                      <a:lnTo>
                        <a:pt x="0" y="535305"/>
                      </a:lnTo>
                      <a:lnTo>
                        <a:pt x="957580" y="535305"/>
                      </a:lnTo>
                      <a:lnTo>
                        <a:pt x="1225296" y="267589"/>
                      </a:lnTo>
                      <a:lnTo>
                        <a:pt x="957580" y="0"/>
                      </a:lnTo>
                      <a:close/>
                    </a:path>
                  </a:pathLst>
                </a:custGeom>
                <a:grpFill/>
                <a:ln>
                  <a:noFill/>
                </a:ln>
                <a:effectLst>
                  <a:outerShdw blurRad="44450" dist="27940" dir="5400000" algn="ctr">
                    <a:srgbClr val="000000">
                      <a:alpha val="32000"/>
                    </a:srgbClr>
                  </a:outerShdw>
                </a:effectLst>
                <a:sp3d>
                  <a:bevelT w="190500" h="38100"/>
                </a:sp3d>
              </p:spPr>
              <p:txBody>
                <a:bodyPr wrap="square" lIns="0" tIns="0" rIns="0" bIns="0" rtlCol="0"/>
                <a:lstStyle/>
                <a:p>
                  <a:endParaRPr sz="2800" dirty="0">
                    <a:latin typeface="Gill Sans MT" panose="020B0502020104020203" pitchFamily="34" charset="77"/>
                  </a:endParaRPr>
                </a:p>
              </p:txBody>
            </p:sp>
            <p:sp>
              <p:nvSpPr>
                <p:cNvPr id="73" name="object 18">
                  <a:extLst>
                    <a:ext uri="{FF2B5EF4-FFF2-40B4-BE49-F238E27FC236}">
                      <a16:creationId xmlns:a16="http://schemas.microsoft.com/office/drawing/2014/main" id="{0889D937-CE92-298A-E808-61B754DA9E94}"/>
                    </a:ext>
                  </a:extLst>
                </p:cNvPr>
                <p:cNvSpPr/>
                <p:nvPr/>
              </p:nvSpPr>
              <p:spPr>
                <a:xfrm>
                  <a:off x="2336164" y="3118992"/>
                  <a:ext cx="1225550" cy="535305"/>
                </a:xfrm>
                <a:custGeom>
                  <a:avLst/>
                  <a:gdLst/>
                  <a:ahLst/>
                  <a:cxnLst/>
                  <a:rect l="l" t="t" r="r" b="b"/>
                  <a:pathLst>
                    <a:path w="1225550" h="535304">
                      <a:moveTo>
                        <a:pt x="0" y="0"/>
                      </a:moveTo>
                      <a:lnTo>
                        <a:pt x="957580" y="0"/>
                      </a:lnTo>
                      <a:lnTo>
                        <a:pt x="1225296" y="267589"/>
                      </a:lnTo>
                      <a:lnTo>
                        <a:pt x="957580" y="535305"/>
                      </a:lnTo>
                      <a:lnTo>
                        <a:pt x="0" y="535305"/>
                      </a:lnTo>
                      <a:lnTo>
                        <a:pt x="267589" y="267589"/>
                      </a:lnTo>
                      <a:lnTo>
                        <a:pt x="0" y="0"/>
                      </a:lnTo>
                      <a:close/>
                    </a:path>
                  </a:pathLst>
                </a:custGeom>
                <a:grpFill/>
                <a:ln w="12700">
                  <a:noFill/>
                </a:ln>
                <a:effectLst>
                  <a:outerShdw blurRad="44450" dist="27940" dir="5400000" algn="ctr">
                    <a:srgbClr val="000000">
                      <a:alpha val="32000"/>
                    </a:srgbClr>
                  </a:outerShdw>
                </a:effectLst>
                <a:sp3d>
                  <a:bevelT w="190500" h="38100"/>
                </a:sp3d>
              </p:spPr>
              <p:txBody>
                <a:bodyPr wrap="square" lIns="0" tIns="0" rIns="0" bIns="0" rtlCol="0"/>
                <a:lstStyle/>
                <a:p>
                  <a:endParaRPr sz="2800" dirty="0">
                    <a:latin typeface="Gill Sans MT" panose="020B0502020104020203" pitchFamily="34" charset="77"/>
                  </a:endParaRPr>
                </a:p>
              </p:txBody>
            </p:sp>
          </p:grpSp>
          <p:sp>
            <p:nvSpPr>
              <p:cNvPr id="47" name="object 19">
                <a:extLst>
                  <a:ext uri="{FF2B5EF4-FFF2-40B4-BE49-F238E27FC236}">
                    <a16:creationId xmlns:a16="http://schemas.microsoft.com/office/drawing/2014/main" id="{8D3A2807-3C06-83F1-9A03-E7F8F9E262A7}"/>
                  </a:ext>
                </a:extLst>
              </p:cNvPr>
              <p:cNvSpPr txBox="1"/>
              <p:nvPr/>
            </p:nvSpPr>
            <p:spPr>
              <a:xfrm>
                <a:off x="8398064" y="3230626"/>
                <a:ext cx="579120" cy="332235"/>
              </a:xfrm>
              <a:prstGeom prst="rect">
                <a:avLst/>
              </a:prstGeom>
              <a:grpFill/>
              <a:ln>
                <a:noFill/>
              </a:ln>
              <a:effectLst>
                <a:outerShdw blurRad="44450" dist="27940" dir="5400000" algn="ctr">
                  <a:srgbClr val="000000">
                    <a:alpha val="32000"/>
                  </a:srgbClr>
                </a:outerShdw>
              </a:effectLst>
              <a:sp3d>
                <a:bevelT w="190500" h="38100"/>
              </a:sp3d>
            </p:spPr>
            <p:txBody>
              <a:bodyPr vert="horz" wrap="square" lIns="0" tIns="34290" rIns="0" bIns="0" rtlCol="0">
                <a:spAutoFit/>
              </a:bodyPr>
              <a:lstStyle/>
              <a:p>
                <a:pPr marL="12700" marR="5080" indent="5715">
                  <a:spcBef>
                    <a:spcPts val="270"/>
                  </a:spcBef>
                </a:pPr>
                <a:r>
                  <a:rPr sz="2800" spc="-30" dirty="0">
                    <a:solidFill>
                      <a:srgbClr val="FFFFFF"/>
                    </a:solidFill>
                    <a:latin typeface="Gill Sans MT" panose="020B0502020104020203" pitchFamily="34" charset="77"/>
                    <a:cs typeface="Times New Roman"/>
                  </a:rPr>
                  <a:t>Lea</a:t>
                </a:r>
                <a:r>
                  <a:rPr sz="2800" spc="-10" dirty="0">
                    <a:solidFill>
                      <a:srgbClr val="FFFFFF"/>
                    </a:solidFill>
                    <a:latin typeface="Gill Sans MT" panose="020B0502020104020203" pitchFamily="34" charset="77"/>
                    <a:cs typeface="Times New Roman"/>
                  </a:rPr>
                  <a:t>d</a:t>
                </a:r>
                <a:r>
                  <a:rPr sz="2800" spc="-15" dirty="0">
                    <a:solidFill>
                      <a:srgbClr val="FFFFFF"/>
                    </a:solidFill>
                    <a:latin typeface="Gill Sans MT" panose="020B0502020104020203" pitchFamily="34" charset="77"/>
                    <a:cs typeface="Times New Roman"/>
                  </a:rPr>
                  <a:t>er</a:t>
                </a:r>
                <a:r>
                  <a:rPr sz="2800" spc="-20" dirty="0">
                    <a:solidFill>
                      <a:srgbClr val="FFFFFF"/>
                    </a:solidFill>
                    <a:latin typeface="Gill Sans MT" panose="020B0502020104020203" pitchFamily="34" charset="77"/>
                    <a:cs typeface="Times New Roman"/>
                  </a:rPr>
                  <a:t>s</a:t>
                </a:r>
                <a:r>
                  <a:rPr sz="2800" spc="-10" dirty="0">
                    <a:solidFill>
                      <a:srgbClr val="FFFFFF"/>
                    </a:solidFill>
                    <a:latin typeface="Gill Sans MT" panose="020B0502020104020203" pitchFamily="34" charset="77"/>
                    <a:cs typeface="Times New Roman"/>
                  </a:rPr>
                  <a:t>hip  b</a:t>
                </a:r>
                <a:r>
                  <a:rPr sz="2800" spc="-30" dirty="0">
                    <a:solidFill>
                      <a:srgbClr val="FFFFFF"/>
                    </a:solidFill>
                    <a:latin typeface="Gill Sans MT" panose="020B0502020104020203" pitchFamily="34" charset="77"/>
                    <a:cs typeface="Times New Roman"/>
                  </a:rPr>
                  <a:t>y</a:t>
                </a:r>
                <a:r>
                  <a:rPr sz="2800" dirty="0">
                    <a:solidFill>
                      <a:srgbClr val="FFFFFF"/>
                    </a:solidFill>
                    <a:latin typeface="Gill Sans MT" panose="020B0502020104020203" pitchFamily="34" charset="77"/>
                    <a:cs typeface="Times New Roman"/>
                  </a:rPr>
                  <a:t> </a:t>
                </a:r>
                <a:r>
                  <a:rPr sz="2800" spc="10" dirty="0">
                    <a:solidFill>
                      <a:srgbClr val="FFFFFF"/>
                    </a:solidFill>
                    <a:latin typeface="Gill Sans MT" panose="020B0502020104020203" pitchFamily="34" charset="77"/>
                    <a:cs typeface="Times New Roman"/>
                  </a:rPr>
                  <a:t>ex</a:t>
                </a:r>
                <a:r>
                  <a:rPr sz="2800" spc="-5" dirty="0">
                    <a:solidFill>
                      <a:srgbClr val="FFFFFF"/>
                    </a:solidFill>
                    <a:latin typeface="Gill Sans MT" panose="020B0502020104020203" pitchFamily="34" charset="77"/>
                    <a:cs typeface="Times New Roman"/>
                  </a:rPr>
                  <a:t>a</a:t>
                </a:r>
                <a:r>
                  <a:rPr sz="2800" spc="-15" dirty="0">
                    <a:solidFill>
                      <a:srgbClr val="FFFFFF"/>
                    </a:solidFill>
                    <a:latin typeface="Gill Sans MT" panose="020B0502020104020203" pitchFamily="34" charset="77"/>
                    <a:cs typeface="Times New Roman"/>
                  </a:rPr>
                  <a:t>m</a:t>
                </a:r>
                <a:r>
                  <a:rPr sz="2800" spc="-10" dirty="0">
                    <a:solidFill>
                      <a:srgbClr val="FFFFFF"/>
                    </a:solidFill>
                    <a:latin typeface="Gill Sans MT" panose="020B0502020104020203" pitchFamily="34" charset="77"/>
                    <a:cs typeface="Times New Roman"/>
                  </a:rPr>
                  <a:t>p</a:t>
                </a:r>
                <a:r>
                  <a:rPr sz="2800" spc="-15" dirty="0">
                    <a:solidFill>
                      <a:srgbClr val="FFFFFF"/>
                    </a:solidFill>
                    <a:latin typeface="Gill Sans MT" panose="020B0502020104020203" pitchFamily="34" charset="77"/>
                    <a:cs typeface="Times New Roman"/>
                  </a:rPr>
                  <a:t>l</a:t>
                </a:r>
                <a:r>
                  <a:rPr sz="2800" spc="20" dirty="0">
                    <a:solidFill>
                      <a:srgbClr val="FFFFFF"/>
                    </a:solidFill>
                    <a:latin typeface="Gill Sans MT" panose="020B0502020104020203" pitchFamily="34" charset="77"/>
                    <a:cs typeface="Times New Roman"/>
                  </a:rPr>
                  <a:t>e</a:t>
                </a:r>
                <a:endParaRPr sz="2800" dirty="0">
                  <a:latin typeface="Gill Sans MT" panose="020B0502020104020203" pitchFamily="34" charset="77"/>
                  <a:cs typeface="Times New Roman"/>
                </a:endParaRPr>
              </a:p>
            </p:txBody>
          </p:sp>
          <p:grpSp>
            <p:nvGrpSpPr>
              <p:cNvPr id="48" name="object 20">
                <a:extLst>
                  <a:ext uri="{FF2B5EF4-FFF2-40B4-BE49-F238E27FC236}">
                    <a16:creationId xmlns:a16="http://schemas.microsoft.com/office/drawing/2014/main" id="{C9B60E69-9C83-9A19-A5C1-27388D337A6F}"/>
                  </a:ext>
                </a:extLst>
              </p:cNvPr>
              <p:cNvGrpSpPr/>
              <p:nvPr/>
            </p:nvGrpSpPr>
            <p:grpSpPr>
              <a:xfrm>
                <a:off x="9134538" y="3142106"/>
                <a:ext cx="1108710" cy="489584"/>
                <a:chOff x="3402076" y="3142106"/>
                <a:chExt cx="1108710" cy="489584"/>
              </a:xfrm>
              <a:grpFill/>
            </p:grpSpPr>
            <p:sp>
              <p:nvSpPr>
                <p:cNvPr id="70" name="object 21">
                  <a:extLst>
                    <a:ext uri="{FF2B5EF4-FFF2-40B4-BE49-F238E27FC236}">
                      <a16:creationId xmlns:a16="http://schemas.microsoft.com/office/drawing/2014/main" id="{5031F35F-9AC3-4A6D-425E-29CCCC61620E}"/>
                    </a:ext>
                  </a:extLst>
                </p:cNvPr>
                <p:cNvSpPr/>
                <p:nvPr/>
              </p:nvSpPr>
              <p:spPr>
                <a:xfrm>
                  <a:off x="3408426" y="3148456"/>
                  <a:ext cx="1096010" cy="476884"/>
                </a:xfrm>
                <a:custGeom>
                  <a:avLst/>
                  <a:gdLst/>
                  <a:ahLst/>
                  <a:cxnLst/>
                  <a:rect l="l" t="t" r="r" b="b"/>
                  <a:pathLst>
                    <a:path w="1096010" h="476885">
                      <a:moveTo>
                        <a:pt x="857758" y="0"/>
                      </a:moveTo>
                      <a:lnTo>
                        <a:pt x="0" y="0"/>
                      </a:lnTo>
                      <a:lnTo>
                        <a:pt x="238125" y="238125"/>
                      </a:lnTo>
                      <a:lnTo>
                        <a:pt x="0" y="476376"/>
                      </a:lnTo>
                      <a:lnTo>
                        <a:pt x="857758" y="476376"/>
                      </a:lnTo>
                      <a:lnTo>
                        <a:pt x="1096010" y="238125"/>
                      </a:lnTo>
                      <a:lnTo>
                        <a:pt x="857758" y="0"/>
                      </a:lnTo>
                      <a:close/>
                    </a:path>
                  </a:pathLst>
                </a:custGeom>
                <a:grpFill/>
                <a:ln>
                  <a:noFill/>
                </a:ln>
                <a:effectLst>
                  <a:outerShdw blurRad="44450" dist="27940" dir="5400000" algn="ctr">
                    <a:srgbClr val="000000">
                      <a:alpha val="32000"/>
                    </a:srgbClr>
                  </a:outerShdw>
                </a:effectLst>
                <a:sp3d>
                  <a:bevelT w="190500" h="38100"/>
                </a:sp3d>
              </p:spPr>
              <p:txBody>
                <a:bodyPr wrap="square" lIns="0" tIns="0" rIns="0" bIns="0" rtlCol="0"/>
                <a:lstStyle/>
                <a:p>
                  <a:endParaRPr sz="2800" dirty="0">
                    <a:latin typeface="Gill Sans MT" panose="020B0502020104020203" pitchFamily="34" charset="77"/>
                  </a:endParaRPr>
                </a:p>
              </p:txBody>
            </p:sp>
            <p:sp>
              <p:nvSpPr>
                <p:cNvPr id="71" name="object 22">
                  <a:extLst>
                    <a:ext uri="{FF2B5EF4-FFF2-40B4-BE49-F238E27FC236}">
                      <a16:creationId xmlns:a16="http://schemas.microsoft.com/office/drawing/2014/main" id="{28FE7204-56C9-6CD2-BE6E-73944A3F459F}"/>
                    </a:ext>
                  </a:extLst>
                </p:cNvPr>
                <p:cNvSpPr/>
                <p:nvPr/>
              </p:nvSpPr>
              <p:spPr>
                <a:xfrm>
                  <a:off x="3408426" y="3148456"/>
                  <a:ext cx="1096010" cy="476884"/>
                </a:xfrm>
                <a:custGeom>
                  <a:avLst/>
                  <a:gdLst/>
                  <a:ahLst/>
                  <a:cxnLst/>
                  <a:rect l="l" t="t" r="r" b="b"/>
                  <a:pathLst>
                    <a:path w="1096010" h="476885">
                      <a:moveTo>
                        <a:pt x="0" y="0"/>
                      </a:moveTo>
                      <a:lnTo>
                        <a:pt x="857758" y="0"/>
                      </a:lnTo>
                      <a:lnTo>
                        <a:pt x="1096010" y="238125"/>
                      </a:lnTo>
                      <a:lnTo>
                        <a:pt x="857758" y="476376"/>
                      </a:lnTo>
                      <a:lnTo>
                        <a:pt x="0" y="476376"/>
                      </a:lnTo>
                      <a:lnTo>
                        <a:pt x="238125" y="238125"/>
                      </a:lnTo>
                      <a:lnTo>
                        <a:pt x="0" y="0"/>
                      </a:lnTo>
                      <a:close/>
                    </a:path>
                  </a:pathLst>
                </a:custGeom>
                <a:grpFill/>
                <a:ln w="12700">
                  <a:noFill/>
                </a:ln>
                <a:effectLst>
                  <a:outerShdw blurRad="44450" dist="27940" dir="5400000" algn="ctr">
                    <a:srgbClr val="000000">
                      <a:alpha val="32000"/>
                    </a:srgbClr>
                  </a:outerShdw>
                </a:effectLst>
                <a:sp3d>
                  <a:bevelT w="190500" h="38100"/>
                </a:sp3d>
              </p:spPr>
              <p:txBody>
                <a:bodyPr wrap="square" lIns="0" tIns="0" rIns="0" bIns="0" rtlCol="0"/>
                <a:lstStyle/>
                <a:p>
                  <a:endParaRPr sz="2800" dirty="0">
                    <a:latin typeface="Gill Sans MT" panose="020B0502020104020203" pitchFamily="34" charset="77"/>
                  </a:endParaRPr>
                </a:p>
              </p:txBody>
            </p:sp>
          </p:grpSp>
          <p:sp>
            <p:nvSpPr>
              <p:cNvPr id="49" name="object 23">
                <a:extLst>
                  <a:ext uri="{FF2B5EF4-FFF2-40B4-BE49-F238E27FC236}">
                    <a16:creationId xmlns:a16="http://schemas.microsoft.com/office/drawing/2014/main" id="{BD00AB22-C270-59CB-199F-34D3D25402C1}"/>
                  </a:ext>
                </a:extLst>
              </p:cNvPr>
              <p:cNvSpPr txBox="1"/>
              <p:nvPr/>
            </p:nvSpPr>
            <p:spPr>
              <a:xfrm>
                <a:off x="9436545" y="3230626"/>
                <a:ext cx="518795" cy="332235"/>
              </a:xfrm>
              <a:prstGeom prst="rect">
                <a:avLst/>
              </a:prstGeom>
              <a:grpFill/>
              <a:ln>
                <a:noFill/>
              </a:ln>
              <a:effectLst>
                <a:outerShdw blurRad="44450" dist="27940" dir="5400000" algn="ctr">
                  <a:srgbClr val="000000">
                    <a:alpha val="32000"/>
                  </a:srgbClr>
                </a:outerShdw>
              </a:effectLst>
              <a:sp3d>
                <a:bevelT w="190500" h="38100"/>
              </a:sp3d>
            </p:spPr>
            <p:txBody>
              <a:bodyPr vert="horz" wrap="square" lIns="0" tIns="34290" rIns="0" bIns="0" rtlCol="0">
                <a:spAutoFit/>
              </a:bodyPr>
              <a:lstStyle/>
              <a:p>
                <a:pPr marL="12700" marR="5080" indent="20955">
                  <a:spcBef>
                    <a:spcPts val="270"/>
                  </a:spcBef>
                </a:pPr>
                <a:r>
                  <a:rPr sz="2800" spc="-5" dirty="0">
                    <a:solidFill>
                      <a:srgbClr val="FFFFFF"/>
                    </a:solidFill>
                    <a:latin typeface="Gill Sans MT" panose="020B0502020104020203" pitchFamily="34" charset="77"/>
                    <a:cs typeface="Times New Roman"/>
                  </a:rPr>
                  <a:t>Resource </a:t>
                </a:r>
                <a:r>
                  <a:rPr sz="2800" spc="-210" dirty="0">
                    <a:solidFill>
                      <a:srgbClr val="FFFFFF"/>
                    </a:solidFill>
                    <a:latin typeface="Gill Sans MT" panose="020B0502020104020203" pitchFamily="34" charset="77"/>
                    <a:cs typeface="Times New Roman"/>
                  </a:rPr>
                  <a:t> </a:t>
                </a:r>
                <a:r>
                  <a:rPr sz="2800" spc="-60" dirty="0">
                    <a:solidFill>
                      <a:srgbClr val="FFFFFF"/>
                    </a:solidFill>
                    <a:latin typeface="Gill Sans MT" panose="020B0502020104020203" pitchFamily="34" charset="77"/>
                    <a:cs typeface="Times New Roman"/>
                  </a:rPr>
                  <a:t>A</a:t>
                </a:r>
                <a:r>
                  <a:rPr sz="2800" spc="-25" dirty="0">
                    <a:solidFill>
                      <a:srgbClr val="FFFFFF"/>
                    </a:solidFill>
                    <a:latin typeface="Gill Sans MT" panose="020B0502020104020203" pitchFamily="34" charset="77"/>
                    <a:cs typeface="Times New Roman"/>
                  </a:rPr>
                  <a:t>l</a:t>
                </a:r>
                <a:r>
                  <a:rPr sz="2800" spc="-15" dirty="0">
                    <a:solidFill>
                      <a:srgbClr val="FFFFFF"/>
                    </a:solidFill>
                    <a:latin typeface="Gill Sans MT" panose="020B0502020104020203" pitchFamily="34" charset="77"/>
                    <a:cs typeface="Times New Roman"/>
                  </a:rPr>
                  <a:t>l</a:t>
                </a:r>
                <a:r>
                  <a:rPr sz="2800" spc="20" dirty="0">
                    <a:solidFill>
                      <a:srgbClr val="FFFFFF"/>
                    </a:solidFill>
                    <a:latin typeface="Gill Sans MT" panose="020B0502020104020203" pitchFamily="34" charset="77"/>
                    <a:cs typeface="Times New Roman"/>
                  </a:rPr>
                  <a:t>o</a:t>
                </a:r>
                <a:r>
                  <a:rPr sz="2800" spc="10" dirty="0">
                    <a:solidFill>
                      <a:srgbClr val="FFFFFF"/>
                    </a:solidFill>
                    <a:latin typeface="Gill Sans MT" panose="020B0502020104020203" pitchFamily="34" charset="77"/>
                    <a:cs typeface="Times New Roman"/>
                  </a:rPr>
                  <a:t>c</a:t>
                </a:r>
                <a:r>
                  <a:rPr sz="2800" spc="-25" dirty="0">
                    <a:solidFill>
                      <a:srgbClr val="FFFFFF"/>
                    </a:solidFill>
                    <a:latin typeface="Gill Sans MT" panose="020B0502020104020203" pitchFamily="34" charset="77"/>
                    <a:cs typeface="Times New Roman"/>
                  </a:rPr>
                  <a:t>a</a:t>
                </a:r>
                <a:r>
                  <a:rPr sz="2800" spc="-20" dirty="0">
                    <a:solidFill>
                      <a:srgbClr val="FFFFFF"/>
                    </a:solidFill>
                    <a:latin typeface="Gill Sans MT" panose="020B0502020104020203" pitchFamily="34" charset="77"/>
                    <a:cs typeface="Times New Roman"/>
                  </a:rPr>
                  <a:t>t</a:t>
                </a:r>
                <a:r>
                  <a:rPr sz="2800" dirty="0">
                    <a:solidFill>
                      <a:srgbClr val="FFFFFF"/>
                    </a:solidFill>
                    <a:latin typeface="Gill Sans MT" panose="020B0502020104020203" pitchFamily="34" charset="77"/>
                    <a:cs typeface="Times New Roman"/>
                  </a:rPr>
                  <a:t>ion</a:t>
                </a:r>
                <a:endParaRPr sz="2800" dirty="0">
                  <a:latin typeface="Gill Sans MT" panose="020B0502020104020203" pitchFamily="34" charset="77"/>
                  <a:cs typeface="Times New Roman"/>
                </a:endParaRPr>
              </a:p>
            </p:txBody>
          </p:sp>
          <p:sp>
            <p:nvSpPr>
              <p:cNvPr id="50" name="object 24">
                <a:extLst>
                  <a:ext uri="{FF2B5EF4-FFF2-40B4-BE49-F238E27FC236}">
                    <a16:creationId xmlns:a16="http://schemas.microsoft.com/office/drawing/2014/main" id="{51AD5C9E-AFAA-3D4B-AEEF-5E6706F3F8B0}"/>
                  </a:ext>
                </a:extLst>
              </p:cNvPr>
              <p:cNvSpPr/>
              <p:nvPr/>
            </p:nvSpPr>
            <p:spPr>
              <a:xfrm>
                <a:off x="6922503" y="3728084"/>
                <a:ext cx="1317625" cy="527050"/>
              </a:xfrm>
              <a:custGeom>
                <a:avLst/>
                <a:gdLst/>
                <a:ahLst/>
                <a:cxnLst/>
                <a:rect l="l" t="t" r="r" b="b"/>
                <a:pathLst>
                  <a:path w="1317625" h="527050">
                    <a:moveTo>
                      <a:pt x="1053922" y="0"/>
                    </a:moveTo>
                    <a:lnTo>
                      <a:pt x="0" y="0"/>
                    </a:lnTo>
                    <a:lnTo>
                      <a:pt x="263474" y="263525"/>
                    </a:lnTo>
                    <a:lnTo>
                      <a:pt x="0" y="526923"/>
                    </a:lnTo>
                    <a:lnTo>
                      <a:pt x="1053922" y="526923"/>
                    </a:lnTo>
                    <a:lnTo>
                      <a:pt x="1317320" y="263525"/>
                    </a:lnTo>
                    <a:lnTo>
                      <a:pt x="1053922" y="0"/>
                    </a:lnTo>
                    <a:close/>
                  </a:path>
                </a:pathLst>
              </a:custGeom>
              <a:grpFill/>
              <a:ln>
                <a:noFill/>
              </a:ln>
              <a:effectLst>
                <a:outerShdw blurRad="44450" dist="27940" dir="5400000" algn="ctr">
                  <a:srgbClr val="000000">
                    <a:alpha val="32000"/>
                  </a:srgbClr>
                </a:outerShdw>
              </a:effectLst>
              <a:sp3d>
                <a:bevelT w="190500" h="38100"/>
              </a:sp3d>
            </p:spPr>
            <p:txBody>
              <a:bodyPr wrap="square" lIns="0" tIns="0" rIns="0" bIns="0" rtlCol="0"/>
              <a:lstStyle/>
              <a:p>
                <a:endParaRPr sz="2800" dirty="0">
                  <a:latin typeface="Gill Sans MT" panose="020B0502020104020203" pitchFamily="34" charset="77"/>
                </a:endParaRPr>
              </a:p>
            </p:txBody>
          </p:sp>
          <p:sp>
            <p:nvSpPr>
              <p:cNvPr id="51" name="object 25">
                <a:extLst>
                  <a:ext uri="{FF2B5EF4-FFF2-40B4-BE49-F238E27FC236}">
                    <a16:creationId xmlns:a16="http://schemas.microsoft.com/office/drawing/2014/main" id="{D00796D5-FF1A-8A88-6FC3-77C0F55C91A1}"/>
                  </a:ext>
                </a:extLst>
              </p:cNvPr>
              <p:cNvSpPr txBox="1"/>
              <p:nvPr/>
            </p:nvSpPr>
            <p:spPr>
              <a:xfrm>
                <a:off x="7282497" y="3777742"/>
                <a:ext cx="608330" cy="491935"/>
              </a:xfrm>
              <a:prstGeom prst="rect">
                <a:avLst/>
              </a:prstGeom>
              <a:grpFill/>
              <a:ln>
                <a:noFill/>
              </a:ln>
              <a:effectLst>
                <a:outerShdw blurRad="44450" dist="27940" dir="5400000" algn="ctr">
                  <a:srgbClr val="000000">
                    <a:alpha val="32000"/>
                  </a:srgbClr>
                </a:outerShdw>
              </a:effectLst>
              <a:sp3d>
                <a:bevelT w="190500" h="38100"/>
              </a:sp3d>
            </p:spPr>
            <p:txBody>
              <a:bodyPr vert="horz" wrap="square" lIns="0" tIns="34290" rIns="0" bIns="0" rtlCol="0">
                <a:spAutoFit/>
              </a:bodyPr>
              <a:lstStyle/>
              <a:p>
                <a:pPr marL="12065" marR="5080" algn="ctr">
                  <a:spcBef>
                    <a:spcPts val="270"/>
                  </a:spcBef>
                </a:pPr>
                <a:r>
                  <a:rPr sz="2800" spc="-45" dirty="0">
                    <a:solidFill>
                      <a:srgbClr val="FFFFFF"/>
                    </a:solidFill>
                    <a:latin typeface="Gill Sans MT" panose="020B0502020104020203" pitchFamily="34" charset="77"/>
                    <a:cs typeface="Times New Roman"/>
                  </a:rPr>
                  <a:t>C</a:t>
                </a:r>
                <a:r>
                  <a:rPr sz="2800" spc="10" dirty="0">
                    <a:solidFill>
                      <a:srgbClr val="FFFFFF"/>
                    </a:solidFill>
                    <a:latin typeface="Gill Sans MT" panose="020B0502020104020203" pitchFamily="34" charset="77"/>
                    <a:cs typeface="Times New Roman"/>
                  </a:rPr>
                  <a:t>om</a:t>
                </a:r>
                <a:r>
                  <a:rPr sz="2800" spc="-10" dirty="0">
                    <a:solidFill>
                      <a:srgbClr val="FFFFFF"/>
                    </a:solidFill>
                    <a:latin typeface="Gill Sans MT" panose="020B0502020104020203" pitchFamily="34" charset="77"/>
                    <a:cs typeface="Times New Roman"/>
                  </a:rPr>
                  <a:t>p</a:t>
                </a:r>
                <a:r>
                  <a:rPr sz="2800" spc="-15" dirty="0">
                    <a:solidFill>
                      <a:srgbClr val="FFFFFF"/>
                    </a:solidFill>
                    <a:latin typeface="Gill Sans MT" panose="020B0502020104020203" pitchFamily="34" charset="77"/>
                    <a:cs typeface="Times New Roman"/>
                  </a:rPr>
                  <a:t>lian</a:t>
                </a:r>
                <a:r>
                  <a:rPr sz="2800" spc="15" dirty="0">
                    <a:solidFill>
                      <a:srgbClr val="FFFFFF"/>
                    </a:solidFill>
                    <a:latin typeface="Gill Sans MT" panose="020B0502020104020203" pitchFamily="34" charset="77"/>
                    <a:cs typeface="Times New Roman"/>
                  </a:rPr>
                  <a:t>ce  </a:t>
                </a:r>
                <a:r>
                  <a:rPr sz="2800" spc="-25" dirty="0">
                    <a:solidFill>
                      <a:srgbClr val="FFFFFF"/>
                    </a:solidFill>
                    <a:latin typeface="Gill Sans MT" panose="020B0502020104020203" pitchFamily="34" charset="77"/>
                    <a:cs typeface="Times New Roman"/>
                  </a:rPr>
                  <a:t>Culture </a:t>
                </a:r>
                <a:r>
                  <a:rPr sz="2800" spc="-20" dirty="0">
                    <a:solidFill>
                      <a:srgbClr val="FFFFFF"/>
                    </a:solidFill>
                    <a:latin typeface="Gill Sans MT" panose="020B0502020104020203" pitchFamily="34" charset="77"/>
                    <a:cs typeface="Times New Roman"/>
                  </a:rPr>
                  <a:t> </a:t>
                </a:r>
                <a:r>
                  <a:rPr sz="2800" spc="-10" dirty="0">
                    <a:solidFill>
                      <a:srgbClr val="FFFFFF"/>
                    </a:solidFill>
                    <a:latin typeface="Gill Sans MT" panose="020B0502020104020203" pitchFamily="34" charset="77"/>
                    <a:cs typeface="Times New Roman"/>
                  </a:rPr>
                  <a:t>Promotion</a:t>
                </a:r>
                <a:endParaRPr sz="2800" dirty="0">
                  <a:latin typeface="Gill Sans MT" panose="020B0502020104020203" pitchFamily="34" charset="77"/>
                  <a:cs typeface="Times New Roman"/>
                </a:endParaRPr>
              </a:p>
            </p:txBody>
          </p:sp>
          <p:grpSp>
            <p:nvGrpSpPr>
              <p:cNvPr id="52" name="object 26">
                <a:extLst>
                  <a:ext uri="{FF2B5EF4-FFF2-40B4-BE49-F238E27FC236}">
                    <a16:creationId xmlns:a16="http://schemas.microsoft.com/office/drawing/2014/main" id="{D5623661-8E1F-CDE6-06AE-2C0DE8C55165}"/>
                  </a:ext>
                </a:extLst>
              </p:cNvPr>
              <p:cNvGrpSpPr/>
              <p:nvPr/>
            </p:nvGrpSpPr>
            <p:grpSpPr>
              <a:xfrm>
                <a:off x="8062276" y="3766566"/>
                <a:ext cx="1106170" cy="450215"/>
                <a:chOff x="2329814" y="3766565"/>
                <a:chExt cx="1106170" cy="450215"/>
              </a:xfrm>
              <a:grpFill/>
            </p:grpSpPr>
            <p:sp>
              <p:nvSpPr>
                <p:cNvPr id="68" name="object 27">
                  <a:extLst>
                    <a:ext uri="{FF2B5EF4-FFF2-40B4-BE49-F238E27FC236}">
                      <a16:creationId xmlns:a16="http://schemas.microsoft.com/office/drawing/2014/main" id="{9BDC585E-4952-A11C-AC8F-DB30FE5905AB}"/>
                    </a:ext>
                  </a:extLst>
                </p:cNvPr>
                <p:cNvSpPr/>
                <p:nvPr/>
              </p:nvSpPr>
              <p:spPr>
                <a:xfrm>
                  <a:off x="2336164" y="3772915"/>
                  <a:ext cx="1093470" cy="437515"/>
                </a:xfrm>
                <a:custGeom>
                  <a:avLst/>
                  <a:gdLst/>
                  <a:ahLst/>
                  <a:cxnLst/>
                  <a:rect l="l" t="t" r="r" b="b"/>
                  <a:pathLst>
                    <a:path w="1093470" h="437514">
                      <a:moveTo>
                        <a:pt x="874649" y="0"/>
                      </a:moveTo>
                      <a:lnTo>
                        <a:pt x="0" y="0"/>
                      </a:lnTo>
                      <a:lnTo>
                        <a:pt x="218567" y="218694"/>
                      </a:lnTo>
                      <a:lnTo>
                        <a:pt x="0" y="437261"/>
                      </a:lnTo>
                      <a:lnTo>
                        <a:pt x="874649" y="437261"/>
                      </a:lnTo>
                      <a:lnTo>
                        <a:pt x="1093343" y="218694"/>
                      </a:lnTo>
                      <a:lnTo>
                        <a:pt x="874649" y="0"/>
                      </a:lnTo>
                      <a:close/>
                    </a:path>
                  </a:pathLst>
                </a:custGeom>
                <a:grpFill/>
                <a:ln>
                  <a:noFill/>
                </a:ln>
                <a:effectLst>
                  <a:outerShdw blurRad="44450" dist="27940" dir="5400000" algn="ctr">
                    <a:srgbClr val="000000">
                      <a:alpha val="32000"/>
                    </a:srgbClr>
                  </a:outerShdw>
                </a:effectLst>
                <a:sp3d>
                  <a:bevelT w="190500" h="38100"/>
                </a:sp3d>
              </p:spPr>
              <p:txBody>
                <a:bodyPr wrap="square" lIns="0" tIns="0" rIns="0" bIns="0" rtlCol="0"/>
                <a:lstStyle/>
                <a:p>
                  <a:endParaRPr sz="2800" dirty="0">
                    <a:latin typeface="Gill Sans MT" panose="020B0502020104020203" pitchFamily="34" charset="77"/>
                  </a:endParaRPr>
                </a:p>
              </p:txBody>
            </p:sp>
            <p:sp>
              <p:nvSpPr>
                <p:cNvPr id="69" name="object 28">
                  <a:extLst>
                    <a:ext uri="{FF2B5EF4-FFF2-40B4-BE49-F238E27FC236}">
                      <a16:creationId xmlns:a16="http://schemas.microsoft.com/office/drawing/2014/main" id="{D07B5343-025D-E5A2-A5B5-EFC0FDA798E3}"/>
                    </a:ext>
                  </a:extLst>
                </p:cNvPr>
                <p:cNvSpPr/>
                <p:nvPr/>
              </p:nvSpPr>
              <p:spPr>
                <a:xfrm>
                  <a:off x="2336164" y="3772915"/>
                  <a:ext cx="1093470" cy="437515"/>
                </a:xfrm>
                <a:custGeom>
                  <a:avLst/>
                  <a:gdLst/>
                  <a:ahLst/>
                  <a:cxnLst/>
                  <a:rect l="l" t="t" r="r" b="b"/>
                  <a:pathLst>
                    <a:path w="1093470" h="437514">
                      <a:moveTo>
                        <a:pt x="0" y="0"/>
                      </a:moveTo>
                      <a:lnTo>
                        <a:pt x="874649" y="0"/>
                      </a:lnTo>
                      <a:lnTo>
                        <a:pt x="1093343" y="218694"/>
                      </a:lnTo>
                      <a:lnTo>
                        <a:pt x="874649" y="437261"/>
                      </a:lnTo>
                      <a:lnTo>
                        <a:pt x="0" y="437261"/>
                      </a:lnTo>
                      <a:lnTo>
                        <a:pt x="218567" y="218694"/>
                      </a:lnTo>
                      <a:lnTo>
                        <a:pt x="0" y="0"/>
                      </a:lnTo>
                      <a:close/>
                    </a:path>
                  </a:pathLst>
                </a:custGeom>
                <a:grpFill/>
                <a:ln w="12700">
                  <a:noFill/>
                </a:ln>
                <a:effectLst>
                  <a:outerShdw blurRad="44450" dist="27940" dir="5400000" algn="ctr">
                    <a:srgbClr val="000000">
                      <a:alpha val="32000"/>
                    </a:srgbClr>
                  </a:outerShdw>
                </a:effectLst>
                <a:sp3d>
                  <a:bevelT w="190500" h="38100"/>
                </a:sp3d>
              </p:spPr>
              <p:txBody>
                <a:bodyPr wrap="square" lIns="0" tIns="0" rIns="0" bIns="0" rtlCol="0"/>
                <a:lstStyle/>
                <a:p>
                  <a:endParaRPr sz="2800" dirty="0">
                    <a:latin typeface="Gill Sans MT" panose="020B0502020104020203" pitchFamily="34" charset="77"/>
                  </a:endParaRPr>
                </a:p>
              </p:txBody>
            </p:sp>
          </p:grpSp>
          <p:sp>
            <p:nvSpPr>
              <p:cNvPr id="53" name="object 29">
                <a:extLst>
                  <a:ext uri="{FF2B5EF4-FFF2-40B4-BE49-F238E27FC236}">
                    <a16:creationId xmlns:a16="http://schemas.microsoft.com/office/drawing/2014/main" id="{04C0313C-02A9-D083-0729-F6E1F801C4A9}"/>
                  </a:ext>
                </a:extLst>
              </p:cNvPr>
              <p:cNvSpPr txBox="1"/>
              <p:nvPr/>
            </p:nvSpPr>
            <p:spPr>
              <a:xfrm>
                <a:off x="8374823" y="3835653"/>
                <a:ext cx="491490" cy="332235"/>
              </a:xfrm>
              <a:prstGeom prst="rect">
                <a:avLst/>
              </a:prstGeom>
              <a:grpFill/>
              <a:ln>
                <a:noFill/>
              </a:ln>
              <a:effectLst>
                <a:outerShdw blurRad="44450" dist="27940" dir="5400000" algn="ctr">
                  <a:srgbClr val="000000">
                    <a:alpha val="32000"/>
                  </a:srgbClr>
                </a:outerShdw>
              </a:effectLst>
              <a:sp3d>
                <a:bevelT w="190500" h="38100"/>
              </a:sp3d>
            </p:spPr>
            <p:txBody>
              <a:bodyPr vert="horz" wrap="square" lIns="0" tIns="34290" rIns="0" bIns="0" rtlCol="0">
                <a:spAutoFit/>
              </a:bodyPr>
              <a:lstStyle/>
              <a:p>
                <a:pPr marL="24765" marR="5080" indent="-12700">
                  <a:spcBef>
                    <a:spcPts val="270"/>
                  </a:spcBef>
                </a:pPr>
                <a:r>
                  <a:rPr sz="2800" spc="10" dirty="0">
                    <a:solidFill>
                      <a:srgbClr val="FFFFFF"/>
                    </a:solidFill>
                    <a:latin typeface="Gill Sans MT" panose="020B0502020104020203" pitchFamily="34" charset="77"/>
                    <a:cs typeface="Times New Roman"/>
                  </a:rPr>
                  <a:t>Han</a:t>
                </a:r>
                <a:r>
                  <a:rPr sz="2800" dirty="0">
                    <a:solidFill>
                      <a:srgbClr val="FFFFFF"/>
                    </a:solidFill>
                    <a:latin typeface="Gill Sans MT" panose="020B0502020104020203" pitchFamily="34" charset="77"/>
                    <a:cs typeface="Times New Roman"/>
                  </a:rPr>
                  <a:t>d</a:t>
                </a:r>
                <a:r>
                  <a:rPr sz="2800" spc="-15" dirty="0">
                    <a:solidFill>
                      <a:srgbClr val="FFFFFF"/>
                    </a:solidFill>
                    <a:latin typeface="Gill Sans MT" panose="020B0502020104020203" pitchFamily="34" charset="77"/>
                    <a:cs typeface="Times New Roman"/>
                  </a:rPr>
                  <a:t>l</a:t>
                </a:r>
                <a:r>
                  <a:rPr sz="2800" spc="-10" dirty="0">
                    <a:solidFill>
                      <a:srgbClr val="FFFFFF"/>
                    </a:solidFill>
                    <a:latin typeface="Gill Sans MT" panose="020B0502020104020203" pitchFamily="34" charset="77"/>
                    <a:cs typeface="Times New Roman"/>
                  </a:rPr>
                  <a:t>i</a:t>
                </a:r>
                <a:r>
                  <a:rPr sz="2800" spc="-15" dirty="0">
                    <a:solidFill>
                      <a:srgbClr val="FFFFFF"/>
                    </a:solidFill>
                    <a:latin typeface="Gill Sans MT" panose="020B0502020104020203" pitchFamily="34" charset="77"/>
                    <a:cs typeface="Times New Roman"/>
                  </a:rPr>
                  <a:t>n</a:t>
                </a:r>
                <a:r>
                  <a:rPr sz="2800" spc="20" dirty="0">
                    <a:solidFill>
                      <a:srgbClr val="FFFFFF"/>
                    </a:solidFill>
                    <a:latin typeface="Gill Sans MT" panose="020B0502020104020203" pitchFamily="34" charset="77"/>
                    <a:cs typeface="Times New Roman"/>
                  </a:rPr>
                  <a:t>g  </a:t>
                </a:r>
                <a:r>
                  <a:rPr sz="2800" dirty="0">
                    <a:solidFill>
                      <a:srgbClr val="FFFFFF"/>
                    </a:solidFill>
                    <a:latin typeface="Gill Sans MT" panose="020B0502020104020203" pitchFamily="34" charset="77"/>
                    <a:cs typeface="Times New Roman"/>
                  </a:rPr>
                  <a:t>obstacles</a:t>
                </a:r>
                <a:endParaRPr sz="2800" dirty="0">
                  <a:latin typeface="Gill Sans MT" panose="020B0502020104020203" pitchFamily="34" charset="77"/>
                  <a:cs typeface="Times New Roman"/>
                </a:endParaRPr>
              </a:p>
            </p:txBody>
          </p:sp>
          <p:grpSp>
            <p:nvGrpSpPr>
              <p:cNvPr id="54" name="object 30">
                <a:extLst>
                  <a:ext uri="{FF2B5EF4-FFF2-40B4-BE49-F238E27FC236}">
                    <a16:creationId xmlns:a16="http://schemas.microsoft.com/office/drawing/2014/main" id="{67A1C686-A638-27B6-FFA3-03AF99EB8732}"/>
                  </a:ext>
                </a:extLst>
              </p:cNvPr>
              <p:cNvGrpSpPr/>
              <p:nvPr/>
            </p:nvGrpSpPr>
            <p:grpSpPr>
              <a:xfrm>
                <a:off x="9002585" y="3766566"/>
                <a:ext cx="1379855" cy="450215"/>
                <a:chOff x="3270122" y="3766565"/>
                <a:chExt cx="1379855" cy="450215"/>
              </a:xfrm>
              <a:grpFill/>
            </p:grpSpPr>
            <p:sp>
              <p:nvSpPr>
                <p:cNvPr id="66" name="object 31">
                  <a:extLst>
                    <a:ext uri="{FF2B5EF4-FFF2-40B4-BE49-F238E27FC236}">
                      <a16:creationId xmlns:a16="http://schemas.microsoft.com/office/drawing/2014/main" id="{5AA07802-3A53-A17C-7E0A-03044DCC5179}"/>
                    </a:ext>
                  </a:extLst>
                </p:cNvPr>
                <p:cNvSpPr/>
                <p:nvPr/>
              </p:nvSpPr>
              <p:spPr>
                <a:xfrm>
                  <a:off x="3276472" y="3772915"/>
                  <a:ext cx="1367155" cy="437515"/>
                </a:xfrm>
                <a:custGeom>
                  <a:avLst/>
                  <a:gdLst/>
                  <a:ahLst/>
                  <a:cxnLst/>
                  <a:rect l="l" t="t" r="r" b="b"/>
                  <a:pathLst>
                    <a:path w="1367154" h="437514">
                      <a:moveTo>
                        <a:pt x="1147952" y="0"/>
                      </a:moveTo>
                      <a:lnTo>
                        <a:pt x="0" y="0"/>
                      </a:lnTo>
                      <a:lnTo>
                        <a:pt x="218566" y="218694"/>
                      </a:lnTo>
                      <a:lnTo>
                        <a:pt x="0" y="437261"/>
                      </a:lnTo>
                      <a:lnTo>
                        <a:pt x="1147952" y="437261"/>
                      </a:lnTo>
                      <a:lnTo>
                        <a:pt x="1366647" y="218694"/>
                      </a:lnTo>
                      <a:lnTo>
                        <a:pt x="1147952" y="0"/>
                      </a:lnTo>
                      <a:close/>
                    </a:path>
                  </a:pathLst>
                </a:custGeom>
                <a:grpFill/>
                <a:ln>
                  <a:noFill/>
                </a:ln>
                <a:effectLst>
                  <a:outerShdw blurRad="44450" dist="27940" dir="5400000" algn="ctr">
                    <a:srgbClr val="000000">
                      <a:alpha val="32000"/>
                    </a:srgbClr>
                  </a:outerShdw>
                </a:effectLst>
                <a:sp3d>
                  <a:bevelT w="190500" h="38100"/>
                </a:sp3d>
              </p:spPr>
              <p:txBody>
                <a:bodyPr wrap="square" lIns="0" tIns="0" rIns="0" bIns="0" rtlCol="0"/>
                <a:lstStyle/>
                <a:p>
                  <a:endParaRPr sz="2800" dirty="0">
                    <a:latin typeface="Gill Sans MT" panose="020B0502020104020203" pitchFamily="34" charset="77"/>
                  </a:endParaRPr>
                </a:p>
              </p:txBody>
            </p:sp>
            <p:sp>
              <p:nvSpPr>
                <p:cNvPr id="67" name="object 32">
                  <a:extLst>
                    <a:ext uri="{FF2B5EF4-FFF2-40B4-BE49-F238E27FC236}">
                      <a16:creationId xmlns:a16="http://schemas.microsoft.com/office/drawing/2014/main" id="{ADCE8252-6152-F429-FC05-DB3FB2C8F9AF}"/>
                    </a:ext>
                  </a:extLst>
                </p:cNvPr>
                <p:cNvSpPr/>
                <p:nvPr/>
              </p:nvSpPr>
              <p:spPr>
                <a:xfrm>
                  <a:off x="3276472" y="3772915"/>
                  <a:ext cx="1367155" cy="437515"/>
                </a:xfrm>
                <a:custGeom>
                  <a:avLst/>
                  <a:gdLst/>
                  <a:ahLst/>
                  <a:cxnLst/>
                  <a:rect l="l" t="t" r="r" b="b"/>
                  <a:pathLst>
                    <a:path w="1367154" h="437514">
                      <a:moveTo>
                        <a:pt x="0" y="0"/>
                      </a:moveTo>
                      <a:lnTo>
                        <a:pt x="1147952" y="0"/>
                      </a:lnTo>
                      <a:lnTo>
                        <a:pt x="1366647" y="218694"/>
                      </a:lnTo>
                      <a:lnTo>
                        <a:pt x="1147952" y="437261"/>
                      </a:lnTo>
                      <a:lnTo>
                        <a:pt x="0" y="437261"/>
                      </a:lnTo>
                      <a:lnTo>
                        <a:pt x="218566" y="218694"/>
                      </a:lnTo>
                      <a:lnTo>
                        <a:pt x="0" y="0"/>
                      </a:lnTo>
                      <a:close/>
                    </a:path>
                  </a:pathLst>
                </a:custGeom>
                <a:grpFill/>
                <a:ln w="12700">
                  <a:noFill/>
                </a:ln>
                <a:effectLst>
                  <a:outerShdw blurRad="44450" dist="27940" dir="5400000" algn="ctr">
                    <a:srgbClr val="000000">
                      <a:alpha val="32000"/>
                    </a:srgbClr>
                  </a:outerShdw>
                </a:effectLst>
                <a:sp3d>
                  <a:bevelT w="190500" h="38100"/>
                </a:sp3d>
              </p:spPr>
              <p:txBody>
                <a:bodyPr wrap="square" lIns="0" tIns="0" rIns="0" bIns="0" rtlCol="0"/>
                <a:lstStyle/>
                <a:p>
                  <a:endParaRPr sz="2800" dirty="0">
                    <a:latin typeface="Gill Sans MT" panose="020B0502020104020203" pitchFamily="34" charset="77"/>
                  </a:endParaRPr>
                </a:p>
              </p:txBody>
            </p:sp>
          </p:grpSp>
          <p:sp>
            <p:nvSpPr>
              <p:cNvPr id="55" name="object 33">
                <a:extLst>
                  <a:ext uri="{FF2B5EF4-FFF2-40B4-BE49-F238E27FC236}">
                    <a16:creationId xmlns:a16="http://schemas.microsoft.com/office/drawing/2014/main" id="{DBB9006E-984A-FBAB-E560-BC48FF3CA219}"/>
                  </a:ext>
                </a:extLst>
              </p:cNvPr>
              <p:cNvSpPr txBox="1"/>
              <p:nvPr/>
            </p:nvSpPr>
            <p:spPr>
              <a:xfrm>
                <a:off x="9341421" y="3893566"/>
                <a:ext cx="715010" cy="164454"/>
              </a:xfrm>
              <a:prstGeom prst="rect">
                <a:avLst/>
              </a:prstGeom>
              <a:grpFill/>
              <a:ln>
                <a:noFill/>
              </a:ln>
              <a:effectLst>
                <a:outerShdw blurRad="44450" dist="27940" dir="5400000" algn="ctr">
                  <a:srgbClr val="000000">
                    <a:alpha val="32000"/>
                  </a:srgbClr>
                </a:outerShdw>
              </a:effectLst>
              <a:sp3d>
                <a:bevelT w="190500" h="38100"/>
              </a:sp3d>
            </p:spPr>
            <p:txBody>
              <a:bodyPr vert="horz" wrap="square" lIns="0" tIns="12700" rIns="0" bIns="0" rtlCol="0">
                <a:spAutoFit/>
              </a:bodyPr>
              <a:lstStyle/>
              <a:p>
                <a:pPr marL="12700">
                  <a:spcBef>
                    <a:spcPts val="100"/>
                  </a:spcBef>
                </a:pPr>
                <a:r>
                  <a:rPr sz="2800" spc="-5" dirty="0">
                    <a:solidFill>
                      <a:srgbClr val="FFFFFF"/>
                    </a:solidFill>
                    <a:latin typeface="Gill Sans MT" panose="020B0502020104020203" pitchFamily="34" charset="77"/>
                    <a:cs typeface="Times New Roman"/>
                  </a:rPr>
                  <a:t>Responsibiltiy</a:t>
                </a:r>
                <a:endParaRPr sz="2800" dirty="0">
                  <a:latin typeface="Gill Sans MT" panose="020B0502020104020203" pitchFamily="34" charset="77"/>
                  <a:cs typeface="Times New Roman"/>
                </a:endParaRPr>
              </a:p>
            </p:txBody>
          </p:sp>
          <p:sp>
            <p:nvSpPr>
              <p:cNvPr id="56" name="object 34">
                <a:extLst>
                  <a:ext uri="{FF2B5EF4-FFF2-40B4-BE49-F238E27FC236}">
                    <a16:creationId xmlns:a16="http://schemas.microsoft.com/office/drawing/2014/main" id="{01F2838F-805A-F82B-9125-0472C2662189}"/>
                  </a:ext>
                </a:extLst>
              </p:cNvPr>
              <p:cNvSpPr/>
              <p:nvPr/>
            </p:nvSpPr>
            <p:spPr>
              <a:xfrm>
                <a:off x="6922503" y="4328794"/>
                <a:ext cx="1317625" cy="440690"/>
              </a:xfrm>
              <a:custGeom>
                <a:avLst/>
                <a:gdLst/>
                <a:ahLst/>
                <a:cxnLst/>
                <a:rect l="l" t="t" r="r" b="b"/>
                <a:pathLst>
                  <a:path w="1317625" h="440689">
                    <a:moveTo>
                      <a:pt x="1097229" y="0"/>
                    </a:moveTo>
                    <a:lnTo>
                      <a:pt x="0" y="0"/>
                    </a:lnTo>
                    <a:lnTo>
                      <a:pt x="220167" y="220090"/>
                    </a:lnTo>
                    <a:lnTo>
                      <a:pt x="0" y="440182"/>
                    </a:lnTo>
                    <a:lnTo>
                      <a:pt x="1097229" y="440182"/>
                    </a:lnTo>
                    <a:lnTo>
                      <a:pt x="1317320" y="220090"/>
                    </a:lnTo>
                    <a:lnTo>
                      <a:pt x="1097229" y="0"/>
                    </a:lnTo>
                    <a:close/>
                  </a:path>
                </a:pathLst>
              </a:custGeom>
              <a:grpFill/>
              <a:ln>
                <a:noFill/>
              </a:ln>
              <a:effectLst>
                <a:outerShdw blurRad="44450" dist="27940" dir="5400000" algn="ctr">
                  <a:srgbClr val="000000">
                    <a:alpha val="32000"/>
                  </a:srgbClr>
                </a:outerShdw>
              </a:effectLst>
              <a:sp3d>
                <a:bevelT w="190500" h="38100"/>
              </a:sp3d>
            </p:spPr>
            <p:txBody>
              <a:bodyPr wrap="square" lIns="0" tIns="0" rIns="0" bIns="0" rtlCol="0"/>
              <a:lstStyle/>
              <a:p>
                <a:endParaRPr sz="2800" dirty="0">
                  <a:latin typeface="Gill Sans MT" panose="020B0502020104020203" pitchFamily="34" charset="77"/>
                </a:endParaRPr>
              </a:p>
            </p:txBody>
          </p:sp>
          <p:sp>
            <p:nvSpPr>
              <p:cNvPr id="57" name="object 35">
                <a:extLst>
                  <a:ext uri="{FF2B5EF4-FFF2-40B4-BE49-F238E27FC236}">
                    <a16:creationId xmlns:a16="http://schemas.microsoft.com/office/drawing/2014/main" id="{3B824CC5-91DD-9BBB-17E6-62F9B24E1151}"/>
                  </a:ext>
                </a:extLst>
              </p:cNvPr>
              <p:cNvSpPr txBox="1"/>
              <p:nvPr/>
            </p:nvSpPr>
            <p:spPr>
              <a:xfrm>
                <a:off x="7275765" y="4393183"/>
                <a:ext cx="621030" cy="332235"/>
              </a:xfrm>
              <a:prstGeom prst="rect">
                <a:avLst/>
              </a:prstGeom>
              <a:grpFill/>
              <a:ln>
                <a:noFill/>
              </a:ln>
              <a:effectLst>
                <a:outerShdw blurRad="44450" dist="27940" dir="5400000" algn="ctr">
                  <a:srgbClr val="000000">
                    <a:alpha val="32000"/>
                  </a:srgbClr>
                </a:outerShdw>
              </a:effectLst>
              <a:sp3d>
                <a:bevelT w="190500" h="38100"/>
              </a:sp3d>
            </p:spPr>
            <p:txBody>
              <a:bodyPr vert="horz" wrap="square" lIns="0" tIns="34290" rIns="0" bIns="0" rtlCol="0">
                <a:spAutoFit/>
              </a:bodyPr>
              <a:lstStyle/>
              <a:p>
                <a:pPr marL="40005" marR="5080" indent="-27940">
                  <a:spcBef>
                    <a:spcPts val="270"/>
                  </a:spcBef>
                </a:pPr>
                <a:r>
                  <a:rPr sz="2800" spc="-25" dirty="0">
                    <a:solidFill>
                      <a:srgbClr val="FFFFFF"/>
                    </a:solidFill>
                    <a:latin typeface="Gill Sans MT" panose="020B0502020104020203" pitchFamily="34" charset="77"/>
                    <a:cs typeface="Times New Roman"/>
                  </a:rPr>
                  <a:t>Ma</a:t>
                </a:r>
                <a:r>
                  <a:rPr sz="2800" spc="-10" dirty="0">
                    <a:solidFill>
                      <a:srgbClr val="FFFFFF"/>
                    </a:solidFill>
                    <a:latin typeface="Gill Sans MT" panose="020B0502020104020203" pitchFamily="34" charset="77"/>
                    <a:cs typeface="Times New Roman"/>
                  </a:rPr>
                  <a:t>i</a:t>
                </a:r>
                <a:r>
                  <a:rPr sz="2800" spc="-15" dirty="0">
                    <a:solidFill>
                      <a:srgbClr val="FFFFFF"/>
                    </a:solidFill>
                    <a:latin typeface="Gill Sans MT" panose="020B0502020104020203" pitchFamily="34" charset="77"/>
                    <a:cs typeface="Times New Roman"/>
                  </a:rPr>
                  <a:t>n</a:t>
                </a:r>
                <a:r>
                  <a:rPr sz="2800" spc="-25" dirty="0">
                    <a:solidFill>
                      <a:srgbClr val="FFFFFF"/>
                    </a:solidFill>
                    <a:latin typeface="Gill Sans MT" panose="020B0502020104020203" pitchFamily="34" charset="77"/>
                    <a:cs typeface="Times New Roman"/>
                  </a:rPr>
                  <a:t>t</a:t>
                </a:r>
                <a:r>
                  <a:rPr sz="2800" spc="-10" dirty="0">
                    <a:solidFill>
                      <a:srgbClr val="FFFFFF"/>
                    </a:solidFill>
                    <a:latin typeface="Gill Sans MT" panose="020B0502020104020203" pitchFamily="34" charset="77"/>
                    <a:cs typeface="Times New Roman"/>
                  </a:rPr>
                  <a:t>ai</a:t>
                </a:r>
                <a:r>
                  <a:rPr sz="2800" spc="-15" dirty="0">
                    <a:solidFill>
                      <a:srgbClr val="FFFFFF"/>
                    </a:solidFill>
                    <a:latin typeface="Gill Sans MT" panose="020B0502020104020203" pitchFamily="34" charset="77"/>
                    <a:cs typeface="Times New Roman"/>
                  </a:rPr>
                  <a:t>n</a:t>
                </a:r>
                <a:r>
                  <a:rPr sz="2800" spc="-10" dirty="0">
                    <a:solidFill>
                      <a:srgbClr val="FFFFFF"/>
                    </a:solidFill>
                    <a:latin typeface="Gill Sans MT" panose="020B0502020104020203" pitchFamily="34" charset="77"/>
                    <a:cs typeface="Times New Roman"/>
                  </a:rPr>
                  <a:t>i</a:t>
                </a:r>
                <a:r>
                  <a:rPr sz="2800" spc="-15" dirty="0">
                    <a:solidFill>
                      <a:srgbClr val="FFFFFF"/>
                    </a:solidFill>
                    <a:latin typeface="Gill Sans MT" panose="020B0502020104020203" pitchFamily="34" charset="77"/>
                    <a:cs typeface="Times New Roman"/>
                  </a:rPr>
                  <a:t>n</a:t>
                </a:r>
                <a:r>
                  <a:rPr sz="2800" spc="20" dirty="0">
                    <a:solidFill>
                      <a:srgbClr val="FFFFFF"/>
                    </a:solidFill>
                    <a:latin typeface="Gill Sans MT" panose="020B0502020104020203" pitchFamily="34" charset="77"/>
                    <a:cs typeface="Times New Roman"/>
                  </a:rPr>
                  <a:t>g  </a:t>
                </a:r>
                <a:r>
                  <a:rPr sz="2800" spc="-5" dirty="0">
                    <a:solidFill>
                      <a:srgbClr val="FFFFFF"/>
                    </a:solidFill>
                    <a:latin typeface="Gill Sans MT" panose="020B0502020104020203" pitchFamily="34" charset="77"/>
                    <a:cs typeface="Times New Roman"/>
                  </a:rPr>
                  <a:t>Knowledge</a:t>
                </a:r>
                <a:endParaRPr sz="2800" dirty="0">
                  <a:latin typeface="Gill Sans MT" panose="020B0502020104020203" pitchFamily="34" charset="77"/>
                  <a:cs typeface="Times New Roman"/>
                </a:endParaRPr>
              </a:p>
            </p:txBody>
          </p:sp>
          <p:grpSp>
            <p:nvGrpSpPr>
              <p:cNvPr id="58" name="object 36">
                <a:extLst>
                  <a:ext uri="{FF2B5EF4-FFF2-40B4-BE49-F238E27FC236}">
                    <a16:creationId xmlns:a16="http://schemas.microsoft.com/office/drawing/2014/main" id="{8D1BE6BE-15CD-FA17-D552-D70F223C9CA8}"/>
                  </a:ext>
                </a:extLst>
              </p:cNvPr>
              <p:cNvGrpSpPr/>
              <p:nvPr/>
            </p:nvGrpSpPr>
            <p:grpSpPr>
              <a:xfrm>
                <a:off x="8062277" y="4323842"/>
                <a:ext cx="1124585" cy="450215"/>
                <a:chOff x="2329814" y="4323841"/>
                <a:chExt cx="1124585" cy="450215"/>
              </a:xfrm>
              <a:grpFill/>
            </p:grpSpPr>
            <p:sp>
              <p:nvSpPr>
                <p:cNvPr id="64" name="object 37">
                  <a:extLst>
                    <a:ext uri="{FF2B5EF4-FFF2-40B4-BE49-F238E27FC236}">
                      <a16:creationId xmlns:a16="http://schemas.microsoft.com/office/drawing/2014/main" id="{C7DEF37A-EE6B-222F-DB91-2EB01A85954F}"/>
                    </a:ext>
                  </a:extLst>
                </p:cNvPr>
                <p:cNvSpPr/>
                <p:nvPr/>
              </p:nvSpPr>
              <p:spPr>
                <a:xfrm>
                  <a:off x="2336164" y="4330191"/>
                  <a:ext cx="1111885" cy="437515"/>
                </a:xfrm>
                <a:custGeom>
                  <a:avLst/>
                  <a:gdLst/>
                  <a:ahLst/>
                  <a:cxnLst/>
                  <a:rect l="l" t="t" r="r" b="b"/>
                  <a:pathLst>
                    <a:path w="1111885" h="437514">
                      <a:moveTo>
                        <a:pt x="892810" y="0"/>
                      </a:moveTo>
                      <a:lnTo>
                        <a:pt x="0" y="0"/>
                      </a:lnTo>
                      <a:lnTo>
                        <a:pt x="218567" y="218693"/>
                      </a:lnTo>
                      <a:lnTo>
                        <a:pt x="0" y="437388"/>
                      </a:lnTo>
                      <a:lnTo>
                        <a:pt x="892810" y="437388"/>
                      </a:lnTo>
                      <a:lnTo>
                        <a:pt x="1111377" y="218693"/>
                      </a:lnTo>
                      <a:lnTo>
                        <a:pt x="892810" y="0"/>
                      </a:lnTo>
                      <a:close/>
                    </a:path>
                  </a:pathLst>
                </a:custGeom>
                <a:grpFill/>
                <a:ln>
                  <a:noFill/>
                </a:ln>
                <a:effectLst>
                  <a:outerShdw blurRad="44450" dist="27940" dir="5400000" algn="ctr">
                    <a:srgbClr val="000000">
                      <a:alpha val="32000"/>
                    </a:srgbClr>
                  </a:outerShdw>
                </a:effectLst>
                <a:sp3d>
                  <a:bevelT w="190500" h="38100"/>
                </a:sp3d>
              </p:spPr>
              <p:txBody>
                <a:bodyPr wrap="square" lIns="0" tIns="0" rIns="0" bIns="0" rtlCol="0"/>
                <a:lstStyle/>
                <a:p>
                  <a:endParaRPr sz="2800" dirty="0">
                    <a:latin typeface="Gill Sans MT" panose="020B0502020104020203" pitchFamily="34" charset="77"/>
                  </a:endParaRPr>
                </a:p>
              </p:txBody>
            </p:sp>
            <p:sp>
              <p:nvSpPr>
                <p:cNvPr id="65" name="object 38">
                  <a:extLst>
                    <a:ext uri="{FF2B5EF4-FFF2-40B4-BE49-F238E27FC236}">
                      <a16:creationId xmlns:a16="http://schemas.microsoft.com/office/drawing/2014/main" id="{80EAFE6F-2BCC-2E11-C2E9-E8300E3EAD9E}"/>
                    </a:ext>
                  </a:extLst>
                </p:cNvPr>
                <p:cNvSpPr/>
                <p:nvPr/>
              </p:nvSpPr>
              <p:spPr>
                <a:xfrm>
                  <a:off x="2336164" y="4330191"/>
                  <a:ext cx="1111885" cy="437515"/>
                </a:xfrm>
                <a:custGeom>
                  <a:avLst/>
                  <a:gdLst/>
                  <a:ahLst/>
                  <a:cxnLst/>
                  <a:rect l="l" t="t" r="r" b="b"/>
                  <a:pathLst>
                    <a:path w="1111885" h="437514">
                      <a:moveTo>
                        <a:pt x="0" y="0"/>
                      </a:moveTo>
                      <a:lnTo>
                        <a:pt x="892810" y="0"/>
                      </a:lnTo>
                      <a:lnTo>
                        <a:pt x="1111377" y="218693"/>
                      </a:lnTo>
                      <a:lnTo>
                        <a:pt x="892810" y="437388"/>
                      </a:lnTo>
                      <a:lnTo>
                        <a:pt x="0" y="437388"/>
                      </a:lnTo>
                      <a:lnTo>
                        <a:pt x="218567" y="218693"/>
                      </a:lnTo>
                      <a:lnTo>
                        <a:pt x="0" y="0"/>
                      </a:lnTo>
                      <a:close/>
                    </a:path>
                  </a:pathLst>
                </a:custGeom>
                <a:grpFill/>
                <a:ln w="12700">
                  <a:noFill/>
                </a:ln>
                <a:effectLst>
                  <a:outerShdw blurRad="44450" dist="27940" dir="5400000" algn="ctr">
                    <a:srgbClr val="000000">
                      <a:alpha val="32000"/>
                    </a:srgbClr>
                  </a:outerShdw>
                </a:effectLst>
                <a:sp3d>
                  <a:bevelT w="190500" h="38100"/>
                </a:sp3d>
              </p:spPr>
              <p:txBody>
                <a:bodyPr wrap="square" lIns="0" tIns="0" rIns="0" bIns="0" rtlCol="0"/>
                <a:lstStyle/>
                <a:p>
                  <a:endParaRPr sz="2800" dirty="0">
                    <a:latin typeface="Gill Sans MT" panose="020B0502020104020203" pitchFamily="34" charset="77"/>
                  </a:endParaRPr>
                </a:p>
              </p:txBody>
            </p:sp>
          </p:grpSp>
          <p:sp>
            <p:nvSpPr>
              <p:cNvPr id="59" name="object 39">
                <a:extLst>
                  <a:ext uri="{FF2B5EF4-FFF2-40B4-BE49-F238E27FC236}">
                    <a16:creationId xmlns:a16="http://schemas.microsoft.com/office/drawing/2014/main" id="{1F903D04-ECE6-BE33-07CC-D0462C4F32B3}"/>
                  </a:ext>
                </a:extLst>
              </p:cNvPr>
              <p:cNvSpPr txBox="1"/>
              <p:nvPr/>
            </p:nvSpPr>
            <p:spPr>
              <a:xfrm>
                <a:off x="8319961" y="4451096"/>
                <a:ext cx="620395" cy="164454"/>
              </a:xfrm>
              <a:prstGeom prst="rect">
                <a:avLst/>
              </a:prstGeom>
              <a:grpFill/>
              <a:ln>
                <a:noFill/>
              </a:ln>
              <a:effectLst>
                <a:outerShdw blurRad="44450" dist="27940" dir="5400000" algn="ctr">
                  <a:srgbClr val="000000">
                    <a:alpha val="32000"/>
                  </a:srgbClr>
                </a:outerShdw>
              </a:effectLst>
              <a:sp3d>
                <a:bevelT w="190500" h="38100"/>
              </a:sp3d>
            </p:spPr>
            <p:txBody>
              <a:bodyPr vert="horz" wrap="square" lIns="0" tIns="12700" rIns="0" bIns="0" rtlCol="0">
                <a:spAutoFit/>
              </a:bodyPr>
              <a:lstStyle/>
              <a:p>
                <a:pPr marL="12700">
                  <a:spcBef>
                    <a:spcPts val="100"/>
                  </a:spcBef>
                </a:pPr>
                <a:r>
                  <a:rPr sz="2800" dirty="0">
                    <a:solidFill>
                      <a:srgbClr val="FFFFFF"/>
                    </a:solidFill>
                    <a:latin typeface="Gill Sans MT" panose="020B0502020104020203" pitchFamily="34" charset="77"/>
                    <a:cs typeface="Times New Roman"/>
                  </a:rPr>
                  <a:t>Explicitness</a:t>
                </a:r>
                <a:endParaRPr sz="2800" dirty="0">
                  <a:latin typeface="Gill Sans MT" panose="020B0502020104020203" pitchFamily="34" charset="77"/>
                  <a:cs typeface="Times New Roman"/>
                </a:endParaRPr>
              </a:p>
            </p:txBody>
          </p:sp>
          <p:grpSp>
            <p:nvGrpSpPr>
              <p:cNvPr id="60" name="object 40">
                <a:extLst>
                  <a:ext uri="{FF2B5EF4-FFF2-40B4-BE49-F238E27FC236}">
                    <a16:creationId xmlns:a16="http://schemas.microsoft.com/office/drawing/2014/main" id="{67085254-4F31-4D2C-604D-70DAB41AC55C}"/>
                  </a:ext>
                </a:extLst>
              </p:cNvPr>
              <p:cNvGrpSpPr/>
              <p:nvPr/>
            </p:nvGrpSpPr>
            <p:grpSpPr>
              <a:xfrm>
                <a:off x="10453687" y="4707254"/>
                <a:ext cx="1963420" cy="295910"/>
                <a:chOff x="4721225" y="4707254"/>
                <a:chExt cx="1963420" cy="295910"/>
              </a:xfrm>
              <a:grpFill/>
            </p:grpSpPr>
            <p:sp>
              <p:nvSpPr>
                <p:cNvPr id="62" name="object 41">
                  <a:extLst>
                    <a:ext uri="{FF2B5EF4-FFF2-40B4-BE49-F238E27FC236}">
                      <a16:creationId xmlns:a16="http://schemas.microsoft.com/office/drawing/2014/main" id="{C3403CAF-0631-F5F3-A497-B627E4CFB1D8}"/>
                    </a:ext>
                  </a:extLst>
                </p:cNvPr>
                <p:cNvSpPr/>
                <p:nvPr/>
              </p:nvSpPr>
              <p:spPr>
                <a:xfrm>
                  <a:off x="4724400" y="4710429"/>
                  <a:ext cx="1957070" cy="289560"/>
                </a:xfrm>
                <a:custGeom>
                  <a:avLst/>
                  <a:gdLst/>
                  <a:ahLst/>
                  <a:cxnLst/>
                  <a:rect l="l" t="t" r="r" b="b"/>
                  <a:pathLst>
                    <a:path w="1957070" h="289560">
                      <a:moveTo>
                        <a:pt x="1957070" y="0"/>
                      </a:moveTo>
                      <a:lnTo>
                        <a:pt x="0" y="0"/>
                      </a:lnTo>
                      <a:lnTo>
                        <a:pt x="0" y="289560"/>
                      </a:lnTo>
                      <a:lnTo>
                        <a:pt x="1957070" y="289560"/>
                      </a:lnTo>
                      <a:lnTo>
                        <a:pt x="1957070" y="0"/>
                      </a:lnTo>
                      <a:close/>
                    </a:path>
                  </a:pathLst>
                </a:custGeom>
                <a:grpFill/>
                <a:ln>
                  <a:noFill/>
                </a:ln>
                <a:effectLst>
                  <a:outerShdw blurRad="44450" dist="27940" dir="5400000" algn="ctr">
                    <a:srgbClr val="000000">
                      <a:alpha val="32000"/>
                    </a:srgbClr>
                  </a:outerShdw>
                </a:effectLst>
                <a:sp3d>
                  <a:bevelT w="190500" h="38100"/>
                </a:sp3d>
              </p:spPr>
              <p:txBody>
                <a:bodyPr wrap="square" lIns="0" tIns="0" rIns="0" bIns="0" rtlCol="0"/>
                <a:lstStyle/>
                <a:p>
                  <a:endParaRPr sz="2800" dirty="0">
                    <a:latin typeface="Gill Sans MT" panose="020B0502020104020203" pitchFamily="34" charset="77"/>
                  </a:endParaRPr>
                </a:p>
              </p:txBody>
            </p:sp>
            <p:sp>
              <p:nvSpPr>
                <p:cNvPr id="63" name="object 42">
                  <a:extLst>
                    <a:ext uri="{FF2B5EF4-FFF2-40B4-BE49-F238E27FC236}">
                      <a16:creationId xmlns:a16="http://schemas.microsoft.com/office/drawing/2014/main" id="{0E0CC611-2D33-02C9-E2AB-FF0BEC40E051}"/>
                    </a:ext>
                  </a:extLst>
                </p:cNvPr>
                <p:cNvSpPr/>
                <p:nvPr/>
              </p:nvSpPr>
              <p:spPr>
                <a:xfrm>
                  <a:off x="4724400" y="4710429"/>
                  <a:ext cx="1957070" cy="289560"/>
                </a:xfrm>
                <a:custGeom>
                  <a:avLst/>
                  <a:gdLst/>
                  <a:ahLst/>
                  <a:cxnLst/>
                  <a:rect l="l" t="t" r="r" b="b"/>
                  <a:pathLst>
                    <a:path w="1957070" h="289560">
                      <a:moveTo>
                        <a:pt x="0" y="289560"/>
                      </a:moveTo>
                      <a:lnTo>
                        <a:pt x="1957070" y="289560"/>
                      </a:lnTo>
                      <a:lnTo>
                        <a:pt x="1957070" y="0"/>
                      </a:lnTo>
                      <a:lnTo>
                        <a:pt x="0" y="0"/>
                      </a:lnTo>
                      <a:lnTo>
                        <a:pt x="0" y="289560"/>
                      </a:lnTo>
                      <a:close/>
                    </a:path>
                  </a:pathLst>
                </a:custGeom>
                <a:noFill/>
                <a:ln w="6350">
                  <a:noFill/>
                </a:ln>
                <a:effectLst>
                  <a:outerShdw blurRad="44450" dist="27940" dir="5400000" algn="ctr">
                    <a:srgbClr val="000000">
                      <a:alpha val="32000"/>
                    </a:srgbClr>
                  </a:outerShdw>
                </a:effectLst>
                <a:sp3d>
                  <a:bevelT w="190500" h="38100"/>
                </a:sp3d>
              </p:spPr>
              <p:txBody>
                <a:bodyPr wrap="square" lIns="0" tIns="0" rIns="0" bIns="0" rtlCol="0"/>
                <a:lstStyle/>
                <a:p>
                  <a:endParaRPr sz="2800" dirty="0">
                    <a:latin typeface="Gill Sans MT" panose="020B0502020104020203" pitchFamily="34" charset="77"/>
                  </a:endParaRPr>
                </a:p>
              </p:txBody>
            </p:sp>
          </p:grpSp>
          <p:sp>
            <p:nvSpPr>
              <p:cNvPr id="61" name="object 43">
                <a:extLst>
                  <a:ext uri="{FF2B5EF4-FFF2-40B4-BE49-F238E27FC236}">
                    <a16:creationId xmlns:a16="http://schemas.microsoft.com/office/drawing/2014/main" id="{1575E9EB-AD19-B541-3754-A57342AF7891}"/>
                  </a:ext>
                </a:extLst>
              </p:cNvPr>
              <p:cNvSpPr txBox="1"/>
              <p:nvPr/>
            </p:nvSpPr>
            <p:spPr>
              <a:xfrm>
                <a:off x="10564515" y="4777858"/>
                <a:ext cx="1957070" cy="170870"/>
              </a:xfrm>
              <a:prstGeom prst="rect">
                <a:avLst/>
              </a:prstGeom>
              <a:grpFill/>
              <a:ln>
                <a:noFill/>
              </a:ln>
              <a:effectLst>
                <a:outerShdw blurRad="44450" dist="27940" dir="5400000" algn="ctr">
                  <a:srgbClr val="000000">
                    <a:alpha val="32000"/>
                  </a:srgbClr>
                </a:outerShdw>
              </a:effectLst>
              <a:sp3d>
                <a:bevelT w="190500" h="38100"/>
              </a:sp3d>
            </p:spPr>
            <p:txBody>
              <a:bodyPr vert="horz" wrap="square" lIns="0" tIns="29844" rIns="0" bIns="0" rtlCol="0">
                <a:spAutoFit/>
              </a:bodyPr>
              <a:lstStyle/>
              <a:p>
                <a:pPr marL="95250" algn="ctr">
                  <a:spcBef>
                    <a:spcPts val="234"/>
                  </a:spcBef>
                </a:pPr>
                <a:r>
                  <a:rPr sz="2800" spc="-5" dirty="0">
                    <a:solidFill>
                      <a:schemeClr val="bg1"/>
                    </a:solidFill>
                    <a:latin typeface="Gill Sans MT" panose="020B0502020104020203" pitchFamily="34" charset="77"/>
                    <a:cs typeface="Times New Roman"/>
                  </a:rPr>
                  <a:t>Elevated</a:t>
                </a:r>
                <a:r>
                  <a:rPr sz="2800" spc="-20" dirty="0">
                    <a:solidFill>
                      <a:schemeClr val="bg1"/>
                    </a:solidFill>
                    <a:latin typeface="Gill Sans MT" panose="020B0502020104020203" pitchFamily="34" charset="77"/>
                    <a:cs typeface="Times New Roman"/>
                  </a:rPr>
                  <a:t> </a:t>
                </a:r>
                <a:r>
                  <a:rPr sz="2800" spc="-5" dirty="0">
                    <a:solidFill>
                      <a:schemeClr val="bg1"/>
                    </a:solidFill>
                    <a:latin typeface="Gill Sans MT" panose="020B0502020104020203" pitchFamily="34" charset="77"/>
                    <a:cs typeface="Times New Roman"/>
                  </a:rPr>
                  <a:t>Data</a:t>
                </a:r>
                <a:r>
                  <a:rPr sz="2800" spc="-10" dirty="0">
                    <a:solidFill>
                      <a:schemeClr val="bg1"/>
                    </a:solidFill>
                    <a:latin typeface="Gill Sans MT" panose="020B0502020104020203" pitchFamily="34" charset="77"/>
                    <a:cs typeface="Times New Roman"/>
                  </a:rPr>
                  <a:t> Protection</a:t>
                </a:r>
                <a:endParaRPr sz="2800" dirty="0">
                  <a:solidFill>
                    <a:schemeClr val="bg1"/>
                  </a:solidFill>
                  <a:latin typeface="Gill Sans MT" panose="020B0502020104020203" pitchFamily="34" charset="77"/>
                  <a:cs typeface="Times New Roman"/>
                </a:endParaRPr>
              </a:p>
            </p:txBody>
          </p:sp>
        </p:grpSp>
      </p:grpSp>
      <p:cxnSp>
        <p:nvCxnSpPr>
          <p:cNvPr id="2" name="Straight Connector 1">
            <a:extLst>
              <a:ext uri="{FF2B5EF4-FFF2-40B4-BE49-F238E27FC236}">
                <a16:creationId xmlns:a16="http://schemas.microsoft.com/office/drawing/2014/main" id="{20E126B0-4411-4F68-FC56-0AB0CAA87632}"/>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3" name="Slide Number Placeholder 1">
            <a:extLst>
              <a:ext uri="{FF2B5EF4-FFF2-40B4-BE49-F238E27FC236}">
                <a16:creationId xmlns:a16="http://schemas.microsoft.com/office/drawing/2014/main" id="{5CEE56D7-33E0-1ABC-5D49-77A9E128F1D1}"/>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82</a:t>
            </a:fld>
            <a:r>
              <a:rPr lang="en-US" altLang="en-US" sz="2000" b="1" dirty="0">
                <a:solidFill>
                  <a:schemeClr val="bg1"/>
                </a:solidFill>
                <a:latin typeface="Gill Sans MT" panose="020B0502020104020203" pitchFamily="34" charset="0"/>
              </a:rPr>
              <a:t>     </a:t>
            </a:r>
          </a:p>
        </p:txBody>
      </p:sp>
      <p:sp>
        <p:nvSpPr>
          <p:cNvPr id="4" name="object 7">
            <a:extLst>
              <a:ext uri="{FF2B5EF4-FFF2-40B4-BE49-F238E27FC236}">
                <a16:creationId xmlns:a16="http://schemas.microsoft.com/office/drawing/2014/main" id="{086DF768-118A-C81B-D7C3-D32140ADB6EE}"/>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3210449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436" y="1311275"/>
            <a:ext cx="17374552" cy="4845301"/>
          </a:xfrm>
          <a:prstGeom prst="rect">
            <a:avLst/>
          </a:prstGeom>
        </p:spPr>
        <p:txBody>
          <a:bodyPr vert="horz" wrap="square" lIns="0" tIns="12065" rIns="0" bIns="0" rtlCol="0">
            <a:spAutoFit/>
          </a:bodyPr>
          <a:lstStyle/>
          <a:p>
            <a:pPr marL="12700" marR="7620" algn="just">
              <a:lnSpc>
                <a:spcPct val="150000"/>
              </a:lnSpc>
            </a:pPr>
            <a:r>
              <a:rPr lang="en-US" sz="2800" spc="-10"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Leadership </a:t>
            </a:r>
            <a:r>
              <a:rPr lang="en-US" sz="2800" spc="-40" dirty="0">
                <a:latin typeface="Gill Sans MT" panose="020B0502020104020203" pitchFamily="34" charset="77"/>
                <a:cs typeface="Times New Roman"/>
              </a:rPr>
              <a:t>shall </a:t>
            </a:r>
            <a:r>
              <a:rPr lang="en-US" sz="2800" spc="-15" dirty="0">
                <a:latin typeface="Gill Sans MT" panose="020B0502020104020203" pitchFamily="34" charset="77"/>
                <a:cs typeface="Times New Roman"/>
              </a:rPr>
              <a:t>be committed </a:t>
            </a:r>
            <a:r>
              <a:rPr lang="en-US" sz="2800" spc="10" dirty="0">
                <a:latin typeface="Gill Sans MT" panose="020B0502020104020203" pitchFamily="34" charset="77"/>
                <a:cs typeface="Times New Roman"/>
              </a:rPr>
              <a:t>to </a:t>
            </a:r>
            <a:r>
              <a:rPr lang="en-US" sz="2800" spc="-25" dirty="0">
                <a:latin typeface="Gill Sans MT" panose="020B0502020104020203" pitchFamily="34" charset="77"/>
                <a:cs typeface="Times New Roman"/>
              </a:rPr>
              <a:t>enhancing </a:t>
            </a:r>
            <a:r>
              <a:rPr lang="en-US" sz="2800" spc="-10" dirty="0">
                <a:latin typeface="Gill Sans MT" panose="020B0502020104020203" pitchFamily="34" charset="77"/>
                <a:cs typeface="Times New Roman"/>
              </a:rPr>
              <a:t>the </a:t>
            </a:r>
            <a:r>
              <a:rPr lang="en-US" sz="2800" spc="-5"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25" dirty="0">
                <a:latin typeface="Gill Sans MT" panose="020B0502020104020203" pitchFamily="34" charset="77"/>
                <a:cs typeface="Times New Roman"/>
              </a:rPr>
              <a:t>culture </a:t>
            </a:r>
            <a:r>
              <a:rPr lang="en-US" sz="2800" spc="-5" dirty="0">
                <a:latin typeface="Gill Sans MT" panose="020B0502020104020203" pitchFamily="34" charset="77"/>
                <a:cs typeface="Times New Roman"/>
              </a:rPr>
              <a:t>of the </a:t>
            </a:r>
            <a:r>
              <a:rPr lang="en-US" sz="2800" spc="-25" dirty="0">
                <a:latin typeface="Gill Sans MT" panose="020B0502020104020203" pitchFamily="34" charset="77"/>
                <a:cs typeface="Times New Roman"/>
              </a:rPr>
              <a:t>organization </a:t>
            </a:r>
            <a:r>
              <a:rPr lang="en-US" sz="2800" spc="-2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through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following:</a:t>
            </a:r>
            <a:endParaRPr lang="en-US" sz="2800" dirty="0">
              <a:latin typeface="Gill Sans MT" panose="020B0502020104020203" pitchFamily="34" charset="77"/>
              <a:cs typeface="Times New Roman"/>
            </a:endParaRPr>
          </a:p>
          <a:p>
            <a:pPr marL="469265" indent="-228600">
              <a:lnSpc>
                <a:spcPct val="150000"/>
              </a:lnSpc>
              <a:buFont typeface="Wingdings"/>
              <a:buChar char=""/>
              <a:tabLst>
                <a:tab pos="469265" algn="l"/>
                <a:tab pos="469900" algn="l"/>
              </a:tabLst>
            </a:pPr>
            <a:r>
              <a:rPr lang="en-US" sz="2800" spc="-20" dirty="0">
                <a:latin typeface="Gill Sans MT" panose="020B0502020104020203" pitchFamily="34" charset="77"/>
                <a:cs typeface="Times New Roman"/>
              </a:rPr>
              <a:t>Developing</a:t>
            </a:r>
            <a:r>
              <a:rPr lang="en-US" sz="280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strategy</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with</a:t>
            </a:r>
            <a:r>
              <a:rPr lang="en-US" sz="2800" spc="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focus</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on</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cultural</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significance.</a:t>
            </a:r>
            <a:endParaRPr lang="en-US" sz="2800" dirty="0">
              <a:latin typeface="Gill Sans MT" panose="020B0502020104020203" pitchFamily="34" charset="77"/>
              <a:cs typeface="Times New Roman"/>
            </a:endParaRPr>
          </a:p>
          <a:p>
            <a:pPr marL="469265" indent="-228600">
              <a:lnSpc>
                <a:spcPct val="150000"/>
              </a:lnSpc>
              <a:spcBef>
                <a:spcPts val="625"/>
              </a:spcBef>
              <a:buFont typeface="Wingdings"/>
              <a:buChar char=""/>
              <a:tabLst>
                <a:tab pos="469265" algn="l"/>
                <a:tab pos="469900" algn="l"/>
              </a:tabLst>
            </a:pPr>
            <a:r>
              <a:rPr lang="en-US" sz="2800" spc="-35" dirty="0">
                <a:latin typeface="Gill Sans MT" panose="020B0502020104020203" pitchFamily="34" charset="77"/>
                <a:cs typeface="Times New Roman"/>
              </a:rPr>
              <a:t>Leading</a:t>
            </a:r>
            <a:r>
              <a:rPr lang="en-US" sz="2800" spc="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by</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example</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demonstrate</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commitment</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 </a:t>
            </a:r>
            <a:r>
              <a:rPr lang="en-US" sz="2800" spc="-20"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endParaRPr lang="en-US" sz="2800" dirty="0">
              <a:latin typeface="Gill Sans MT" panose="020B0502020104020203" pitchFamily="34" charset="77"/>
              <a:cs typeface="Times New Roman"/>
            </a:endParaRPr>
          </a:p>
          <a:p>
            <a:pPr marL="469265" indent="-228600">
              <a:lnSpc>
                <a:spcPct val="150000"/>
              </a:lnSpc>
              <a:spcBef>
                <a:spcPts val="635"/>
              </a:spcBef>
              <a:buFont typeface="Wingdings"/>
              <a:buChar char=""/>
              <a:tabLst>
                <a:tab pos="469265" algn="l"/>
                <a:tab pos="469900" algn="l"/>
              </a:tabLst>
            </a:pPr>
            <a:r>
              <a:rPr lang="en-US" sz="2800" spc="-35" dirty="0">
                <a:latin typeface="Gill Sans MT" panose="020B0502020104020203" pitchFamily="34" charset="77"/>
                <a:cs typeface="Times New Roman"/>
              </a:rPr>
              <a:t>Allocating</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resources,</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including</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tools,</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personnel,</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training.</a:t>
            </a:r>
            <a:endParaRPr lang="en-US" sz="2800" dirty="0">
              <a:latin typeface="Gill Sans MT" panose="020B0502020104020203" pitchFamily="34" charset="77"/>
              <a:cs typeface="Times New Roman"/>
            </a:endParaRPr>
          </a:p>
          <a:p>
            <a:pPr marL="469265" indent="-228600">
              <a:lnSpc>
                <a:spcPct val="150000"/>
              </a:lnSpc>
              <a:spcBef>
                <a:spcPts val="625"/>
              </a:spcBef>
              <a:buFont typeface="Wingdings"/>
              <a:buChar char=""/>
              <a:tabLst>
                <a:tab pos="469265" algn="l"/>
                <a:tab pos="469900" algn="l"/>
              </a:tabLst>
            </a:pPr>
            <a:r>
              <a:rPr lang="en-US" sz="2800" spc="-15" dirty="0">
                <a:latin typeface="Gill Sans MT" panose="020B0502020104020203" pitchFamily="34" charset="77"/>
                <a:cs typeface="Times New Roman"/>
              </a:rPr>
              <a:t>Promoting</a:t>
            </a:r>
            <a:r>
              <a:rPr lang="en-US" sz="280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compliance</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culture</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among</a:t>
            </a:r>
            <a:r>
              <a:rPr lang="en-US" sz="2800" dirty="0">
                <a:latin typeface="Gill Sans MT" panose="020B0502020104020203" pitchFamily="34" charset="77"/>
                <a:cs typeface="Times New Roman"/>
              </a:rPr>
              <a:t> </a:t>
            </a:r>
            <a:r>
              <a:rPr lang="en-US" sz="2800" spc="-55" dirty="0">
                <a:latin typeface="Gill Sans MT" panose="020B0502020104020203" pitchFamily="34" charset="77"/>
                <a:cs typeface="Times New Roman"/>
              </a:rPr>
              <a:t>all</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employees.</a:t>
            </a:r>
            <a:endParaRPr lang="en-US" sz="2800" dirty="0">
              <a:latin typeface="Gill Sans MT" panose="020B0502020104020203" pitchFamily="34" charset="77"/>
              <a:cs typeface="Times New Roman"/>
            </a:endParaRPr>
          </a:p>
          <a:p>
            <a:pPr marL="469265" indent="-228600">
              <a:lnSpc>
                <a:spcPct val="150000"/>
              </a:lnSpc>
              <a:spcBef>
                <a:spcPts val="635"/>
              </a:spcBef>
              <a:buFont typeface="Wingdings"/>
              <a:buChar char=""/>
              <a:tabLst>
                <a:tab pos="469265" algn="l"/>
                <a:tab pos="469900" algn="l"/>
              </a:tabLst>
            </a:pPr>
            <a:r>
              <a:rPr lang="en-US" sz="2800" spc="-30" dirty="0">
                <a:latin typeface="Gill Sans MT" panose="020B0502020104020203" pitchFamily="34" charset="77"/>
                <a:cs typeface="Times New Roman"/>
              </a:rPr>
              <a:t>Navigating</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obstacles,</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such</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as</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breaches</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regulatory</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changes.</a:t>
            </a:r>
            <a:endParaRPr lang="en-US" sz="2800" dirty="0">
              <a:latin typeface="Gill Sans MT" panose="020B0502020104020203" pitchFamily="34" charset="77"/>
              <a:cs typeface="Times New Roman"/>
            </a:endParaRPr>
          </a:p>
          <a:p>
            <a:pPr marL="469265" indent="-228600">
              <a:lnSpc>
                <a:spcPct val="150000"/>
              </a:lnSpc>
              <a:spcBef>
                <a:spcPts val="625"/>
              </a:spcBef>
              <a:buFont typeface="Wingdings"/>
              <a:buChar char=""/>
              <a:tabLst>
                <a:tab pos="469265" algn="l"/>
                <a:tab pos="469900" algn="l"/>
              </a:tabLst>
            </a:pPr>
            <a:r>
              <a:rPr lang="en-US" sz="2800" spc="-25" dirty="0">
                <a:latin typeface="Gill Sans MT" panose="020B0502020104020203" pitchFamily="34" charset="77"/>
                <a:cs typeface="Times New Roman"/>
              </a:rPr>
              <a:t>Establishing</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goals</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hold</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teams</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accountable</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for</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1153567" y="336095"/>
            <a:ext cx="1595229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dirty="0">
                <a:solidFill>
                  <a:schemeClr val="bg1"/>
                </a:solidFill>
              </a:rPr>
              <a:t>The Significant Role Of Leadership In Building A Data Protection Culture </a:t>
            </a:r>
          </a:p>
        </p:txBody>
      </p:sp>
      <p:cxnSp>
        <p:nvCxnSpPr>
          <p:cNvPr id="3" name="Straight Connector 2">
            <a:extLst>
              <a:ext uri="{FF2B5EF4-FFF2-40B4-BE49-F238E27FC236}">
                <a16:creationId xmlns:a16="http://schemas.microsoft.com/office/drawing/2014/main" id="{46370DEB-EB1D-9DAA-0D3F-72F6F495AF26}"/>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33DBE688-5BC3-C698-7C22-4F0846A58A1D}"/>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83</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77D6AAE6-E4E6-47C9-8E1E-9C4791908E82}"/>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5467522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3"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ill Sans MT" panose="020B0502020104020203" pitchFamily="34" charset="77"/>
            </a:endParaRPr>
          </a:p>
        </p:txBody>
      </p:sp>
      <p:pic>
        <p:nvPicPr>
          <p:cNvPr id="15" name="object 15"/>
          <p:cNvPicPr/>
          <p:nvPr/>
        </p:nvPicPr>
        <p:blipFill>
          <a:blip r:embed="rId4" cstate="print"/>
          <a:stretch>
            <a:fillRect/>
          </a:stretch>
        </p:blipFill>
        <p:spPr>
          <a:xfrm>
            <a:off x="925646" y="2639684"/>
            <a:ext cx="12623666" cy="805188"/>
          </a:xfrm>
          <a:prstGeom prst="rect">
            <a:avLst/>
          </a:prstGeom>
        </p:spPr>
      </p:pic>
      <p:sp>
        <p:nvSpPr>
          <p:cNvPr id="16" name="object 16"/>
          <p:cNvSpPr txBox="1"/>
          <p:nvPr/>
        </p:nvSpPr>
        <p:spPr>
          <a:xfrm>
            <a:off x="1814512" y="1487421"/>
            <a:ext cx="17465190" cy="628377"/>
          </a:xfrm>
          <a:prstGeom prst="rect">
            <a:avLst/>
          </a:prstGeom>
        </p:spPr>
        <p:txBody>
          <a:bodyPr vert="horz" wrap="square" lIns="0" tIns="12700" rIns="0" bIns="0" rtlCol="0">
            <a:spAutoFit/>
          </a:bodyPr>
          <a:lstStyle/>
          <a:p>
            <a:pPr marL="398780">
              <a:spcBef>
                <a:spcPts val="95"/>
              </a:spcBef>
            </a:pPr>
            <a:r>
              <a:rPr lang="en-US" sz="4000" b="1" dirty="0">
                <a:solidFill>
                  <a:srgbClr val="054C2C"/>
                </a:solidFill>
                <a:latin typeface="Gill Sans MT" panose="020B0502020104020203" pitchFamily="34" charset="77"/>
                <a:cs typeface="Times New Roman"/>
              </a:rPr>
              <a:t>Building a Data Protection Culture</a:t>
            </a:r>
          </a:p>
        </p:txBody>
      </p:sp>
      <p:sp>
        <p:nvSpPr>
          <p:cNvPr id="17" name="object 17"/>
          <p:cNvSpPr txBox="1"/>
          <p:nvPr/>
        </p:nvSpPr>
        <p:spPr>
          <a:xfrm>
            <a:off x="1196379" y="2711204"/>
            <a:ext cx="13534415" cy="505267"/>
          </a:xfrm>
          <a:prstGeom prst="rect">
            <a:avLst/>
          </a:prstGeom>
        </p:spPr>
        <p:txBody>
          <a:bodyPr vert="horz" wrap="square" lIns="0" tIns="12700" rIns="0" bIns="0" rtlCol="0">
            <a:spAutoFit/>
          </a:bodyPr>
          <a:lstStyle/>
          <a:p>
            <a:pPr marL="151765">
              <a:spcBef>
                <a:spcPts val="1300"/>
              </a:spcBef>
            </a:pPr>
            <a:r>
              <a:rPr lang="en-US" sz="3200" b="1" spc="-5" dirty="0">
                <a:solidFill>
                  <a:srgbClr val="FFFFFF"/>
                </a:solidFill>
                <a:latin typeface="Gill Sans MT" panose="020B0502020104020203" pitchFamily="34" charset="77"/>
                <a:cs typeface="Times New Roman"/>
              </a:rPr>
              <a:t>Common Data Protection Issues Encountered and Resolutions</a:t>
            </a:r>
          </a:p>
        </p:txBody>
      </p:sp>
      <p:grpSp>
        <p:nvGrpSpPr>
          <p:cNvPr id="2" name="Group 1">
            <a:extLst>
              <a:ext uri="{FF2B5EF4-FFF2-40B4-BE49-F238E27FC236}">
                <a16:creationId xmlns:a16="http://schemas.microsoft.com/office/drawing/2014/main" id="{AF90D70E-455C-13FB-D073-7945A54BA246}"/>
              </a:ext>
            </a:extLst>
          </p:cNvPr>
          <p:cNvGrpSpPr/>
          <p:nvPr/>
        </p:nvGrpSpPr>
        <p:grpSpPr>
          <a:xfrm>
            <a:off x="1433512" y="3768349"/>
            <a:ext cx="12649200" cy="6593311"/>
            <a:chOff x="6892829" y="2247900"/>
            <a:chExt cx="5603906" cy="2920999"/>
          </a:xfrm>
        </p:grpSpPr>
        <p:pic>
          <p:nvPicPr>
            <p:cNvPr id="3" name="object 10">
              <a:extLst>
                <a:ext uri="{FF2B5EF4-FFF2-40B4-BE49-F238E27FC236}">
                  <a16:creationId xmlns:a16="http://schemas.microsoft.com/office/drawing/2014/main" id="{82FDF6B3-03E0-DAA2-D1F5-19DF42921882}"/>
                </a:ext>
              </a:extLst>
            </p:cNvPr>
            <p:cNvPicPr/>
            <p:nvPr/>
          </p:nvPicPr>
          <p:blipFill>
            <a:blip r:embed="rId5" cstate="email">
              <a:extLst>
                <a:ext uri="{28A0092B-C50C-407E-A947-70E740481C1C}">
                  <a14:useLocalDpi xmlns:a14="http://schemas.microsoft.com/office/drawing/2010/main"/>
                </a:ext>
              </a:extLst>
            </a:blip>
            <a:stretch>
              <a:fillRect/>
            </a:stretch>
          </p:blipFill>
          <p:spPr>
            <a:xfrm>
              <a:off x="6892829" y="3095271"/>
              <a:ext cx="1258584" cy="1721202"/>
            </a:xfrm>
            <a:prstGeom prst="rect">
              <a:avLst/>
            </a:prstGeom>
          </p:spPr>
        </p:pic>
        <p:sp>
          <p:nvSpPr>
            <p:cNvPr id="4" name="object 11">
              <a:extLst>
                <a:ext uri="{FF2B5EF4-FFF2-40B4-BE49-F238E27FC236}">
                  <a16:creationId xmlns:a16="http://schemas.microsoft.com/office/drawing/2014/main" id="{12E53D03-3AE6-1781-D3FC-BC614851EE8F}"/>
                </a:ext>
              </a:extLst>
            </p:cNvPr>
            <p:cNvSpPr/>
            <p:nvPr/>
          </p:nvSpPr>
          <p:spPr>
            <a:xfrm>
              <a:off x="8112443" y="3388994"/>
              <a:ext cx="1203960" cy="711835"/>
            </a:xfrm>
            <a:custGeom>
              <a:avLst/>
              <a:gdLst/>
              <a:ahLst/>
              <a:cxnLst/>
              <a:rect l="l" t="t" r="r" b="b"/>
              <a:pathLst>
                <a:path w="1203960" h="711835">
                  <a:moveTo>
                    <a:pt x="0" y="711835"/>
                  </a:moveTo>
                  <a:lnTo>
                    <a:pt x="56362" y="709793"/>
                  </a:lnTo>
                  <a:lnTo>
                    <a:pt x="112283" y="703842"/>
                  </a:lnTo>
                  <a:lnTo>
                    <a:pt x="167322" y="694242"/>
                  </a:lnTo>
                  <a:lnTo>
                    <a:pt x="221039" y="681253"/>
                  </a:lnTo>
                  <a:lnTo>
                    <a:pt x="272992" y="665137"/>
                  </a:lnTo>
                  <a:lnTo>
                    <a:pt x="322741" y="646154"/>
                  </a:lnTo>
                  <a:lnTo>
                    <a:pt x="369844" y="624565"/>
                  </a:lnTo>
                  <a:lnTo>
                    <a:pt x="413861" y="600630"/>
                  </a:lnTo>
                  <a:lnTo>
                    <a:pt x="454350" y="574610"/>
                  </a:lnTo>
                  <a:lnTo>
                    <a:pt x="490872" y="546766"/>
                  </a:lnTo>
                  <a:lnTo>
                    <a:pt x="522984" y="517357"/>
                  </a:lnTo>
                  <a:lnTo>
                    <a:pt x="550247" y="486646"/>
                  </a:lnTo>
                  <a:lnTo>
                    <a:pt x="572219" y="454892"/>
                  </a:lnTo>
                  <a:lnTo>
                    <a:pt x="598526" y="389298"/>
                  </a:lnTo>
                  <a:lnTo>
                    <a:pt x="605433" y="322640"/>
                  </a:lnTo>
                  <a:lnTo>
                    <a:pt x="615501" y="289563"/>
                  </a:lnTo>
                  <a:lnTo>
                    <a:pt x="653712" y="225242"/>
                  </a:lnTo>
                  <a:lnTo>
                    <a:pt x="680975" y="194518"/>
                  </a:lnTo>
                  <a:lnTo>
                    <a:pt x="713087" y="165100"/>
                  </a:lnTo>
                  <a:lnTo>
                    <a:pt x="749609" y="137247"/>
                  </a:lnTo>
                  <a:lnTo>
                    <a:pt x="790098" y="111220"/>
                  </a:lnTo>
                  <a:lnTo>
                    <a:pt x="834115" y="87280"/>
                  </a:lnTo>
                  <a:lnTo>
                    <a:pt x="881218" y="65686"/>
                  </a:lnTo>
                  <a:lnTo>
                    <a:pt x="930967" y="46701"/>
                  </a:lnTo>
                  <a:lnTo>
                    <a:pt x="982920" y="30583"/>
                  </a:lnTo>
                  <a:lnTo>
                    <a:pt x="1036637" y="17593"/>
                  </a:lnTo>
                  <a:lnTo>
                    <a:pt x="1091676" y="7993"/>
                  </a:lnTo>
                  <a:lnTo>
                    <a:pt x="1147597" y="2041"/>
                  </a:lnTo>
                  <a:lnTo>
                    <a:pt x="1203959" y="0"/>
                  </a:lnTo>
                </a:path>
              </a:pathLst>
            </a:custGeom>
            <a:ln w="31750">
              <a:solidFill>
                <a:srgbClr val="C00000"/>
              </a:solidFill>
              <a:prstDash val="lgDash"/>
            </a:ln>
          </p:spPr>
          <p:txBody>
            <a:bodyPr wrap="square" lIns="0" tIns="0" rIns="0" bIns="0" rtlCol="0"/>
            <a:lstStyle/>
            <a:p>
              <a:endParaRPr sz="4000" dirty="0">
                <a:latin typeface="Gill Sans MT" panose="020B0502020104020203" pitchFamily="34" charset="77"/>
              </a:endParaRPr>
            </a:p>
          </p:txBody>
        </p:sp>
        <p:sp>
          <p:nvSpPr>
            <p:cNvPr id="5" name="object 14">
              <a:extLst>
                <a:ext uri="{FF2B5EF4-FFF2-40B4-BE49-F238E27FC236}">
                  <a16:creationId xmlns:a16="http://schemas.microsoft.com/office/drawing/2014/main" id="{5792DC37-1E23-8CC6-5095-5E92DE254F44}"/>
                </a:ext>
              </a:extLst>
            </p:cNvPr>
            <p:cNvSpPr txBox="1"/>
            <p:nvPr/>
          </p:nvSpPr>
          <p:spPr>
            <a:xfrm>
              <a:off x="9192577" y="3863466"/>
              <a:ext cx="1032510" cy="521350"/>
            </a:xfrm>
            <a:prstGeom prst="rect">
              <a:avLst/>
            </a:prstGeom>
          </p:spPr>
          <p:txBody>
            <a:bodyPr vert="horz" wrap="square" lIns="0" tIns="12700" rIns="0" bIns="0" rtlCol="0">
              <a:spAutoFit/>
            </a:bodyPr>
            <a:lstStyle/>
            <a:p>
              <a:pPr marL="191770" marR="5080" indent="-192405">
                <a:lnSpc>
                  <a:spcPct val="140800"/>
                </a:lnSpc>
                <a:spcBef>
                  <a:spcPts val="100"/>
                </a:spcBef>
              </a:pPr>
              <a:r>
                <a:rPr sz="2800" spc="-5" dirty="0">
                  <a:solidFill>
                    <a:srgbClr val="054C2C"/>
                  </a:solidFill>
                  <a:latin typeface="Gill Sans MT" panose="020B0502020104020203" pitchFamily="34" charset="77"/>
                  <a:cs typeface="Times New Roman"/>
                </a:rPr>
                <a:t>Data</a:t>
              </a:r>
              <a:r>
                <a:rPr sz="2800" spc="-60" dirty="0">
                  <a:solidFill>
                    <a:srgbClr val="054C2C"/>
                  </a:solidFill>
                  <a:latin typeface="Gill Sans MT" panose="020B0502020104020203" pitchFamily="34" charset="77"/>
                  <a:cs typeface="Times New Roman"/>
                </a:rPr>
                <a:t> </a:t>
              </a:r>
              <a:r>
                <a:rPr sz="2800" spc="-10" dirty="0">
                  <a:solidFill>
                    <a:srgbClr val="054C2C"/>
                  </a:solidFill>
                  <a:latin typeface="Gill Sans MT" panose="020B0502020104020203" pitchFamily="34" charset="77"/>
                  <a:cs typeface="Times New Roman"/>
                </a:rPr>
                <a:t>Protection </a:t>
              </a:r>
              <a:r>
                <a:rPr sz="2800" spc="-285" dirty="0">
                  <a:solidFill>
                    <a:srgbClr val="054C2C"/>
                  </a:solidFill>
                  <a:latin typeface="Gill Sans MT" panose="020B0502020104020203" pitchFamily="34" charset="77"/>
                  <a:cs typeface="Times New Roman"/>
                </a:rPr>
                <a:t> </a:t>
              </a:r>
              <a:r>
                <a:rPr sz="2800" spc="5" dirty="0">
                  <a:solidFill>
                    <a:srgbClr val="054C2C"/>
                  </a:solidFill>
                  <a:latin typeface="Gill Sans MT" panose="020B0502020104020203" pitchFamily="34" charset="77"/>
                  <a:cs typeface="Times New Roman"/>
                </a:rPr>
                <a:t>Obstacles</a:t>
              </a:r>
              <a:endParaRPr sz="2800" dirty="0">
                <a:solidFill>
                  <a:srgbClr val="054C2C"/>
                </a:solidFill>
                <a:latin typeface="Gill Sans MT" panose="020B0502020104020203" pitchFamily="34" charset="77"/>
                <a:cs typeface="Times New Roman"/>
              </a:endParaRPr>
            </a:p>
          </p:txBody>
        </p:sp>
        <p:pic>
          <p:nvPicPr>
            <p:cNvPr id="6" name="object 15">
              <a:extLst>
                <a:ext uri="{FF2B5EF4-FFF2-40B4-BE49-F238E27FC236}">
                  <a16:creationId xmlns:a16="http://schemas.microsoft.com/office/drawing/2014/main" id="{D4649C7C-070D-A758-320E-43DF1CEA29FB}"/>
                </a:ext>
              </a:extLst>
            </p:cNvPr>
            <p:cNvPicPr/>
            <p:nvPr/>
          </p:nvPicPr>
          <p:blipFill>
            <a:blip r:embed="rId6" cstate="print"/>
            <a:stretch>
              <a:fillRect/>
            </a:stretch>
          </p:blipFill>
          <p:spPr>
            <a:xfrm>
              <a:off x="10485817" y="2247900"/>
              <a:ext cx="2010918" cy="2010917"/>
            </a:xfrm>
            <a:prstGeom prst="rect">
              <a:avLst/>
            </a:prstGeom>
          </p:spPr>
        </p:pic>
        <p:sp>
          <p:nvSpPr>
            <p:cNvPr id="7" name="object 16">
              <a:extLst>
                <a:ext uri="{FF2B5EF4-FFF2-40B4-BE49-F238E27FC236}">
                  <a16:creationId xmlns:a16="http://schemas.microsoft.com/office/drawing/2014/main" id="{4D6C4961-2237-1357-22AB-F1BECFBA739F}"/>
                </a:ext>
              </a:extLst>
            </p:cNvPr>
            <p:cNvSpPr txBox="1"/>
            <p:nvPr/>
          </p:nvSpPr>
          <p:spPr>
            <a:xfrm>
              <a:off x="10863134" y="3797934"/>
              <a:ext cx="1291590" cy="521378"/>
            </a:xfrm>
            <a:prstGeom prst="rect">
              <a:avLst/>
            </a:prstGeom>
          </p:spPr>
          <p:txBody>
            <a:bodyPr vert="horz" wrap="square" lIns="0" tIns="12700" rIns="0" bIns="0" rtlCol="0">
              <a:spAutoFit/>
            </a:bodyPr>
            <a:lstStyle/>
            <a:p>
              <a:pPr marL="242570" marR="5080" indent="-243204">
                <a:lnSpc>
                  <a:spcPct val="140800"/>
                </a:lnSpc>
                <a:spcBef>
                  <a:spcPts val="100"/>
                </a:spcBef>
              </a:pPr>
              <a:r>
                <a:rPr sz="2800" spc="-5" dirty="0">
                  <a:solidFill>
                    <a:srgbClr val="054C2C"/>
                  </a:solidFill>
                  <a:latin typeface="Gill Sans MT" panose="020B0502020104020203" pitchFamily="34" charset="77"/>
                  <a:cs typeface="Times New Roman"/>
                </a:rPr>
                <a:t>Unable</a:t>
              </a:r>
              <a:r>
                <a:rPr sz="2800" spc="-20" dirty="0">
                  <a:solidFill>
                    <a:srgbClr val="054C2C"/>
                  </a:solidFill>
                  <a:latin typeface="Gill Sans MT" panose="020B0502020104020203" pitchFamily="34" charset="77"/>
                  <a:cs typeface="Times New Roman"/>
                </a:rPr>
                <a:t> </a:t>
              </a:r>
              <a:r>
                <a:rPr sz="2800" dirty="0">
                  <a:solidFill>
                    <a:srgbClr val="054C2C"/>
                  </a:solidFill>
                  <a:latin typeface="Gill Sans MT" panose="020B0502020104020203" pitchFamily="34" charset="77"/>
                  <a:cs typeface="Times New Roman"/>
                </a:rPr>
                <a:t>to</a:t>
              </a:r>
              <a:r>
                <a:rPr sz="2800" spc="-20" dirty="0">
                  <a:solidFill>
                    <a:srgbClr val="054C2C"/>
                  </a:solidFill>
                  <a:latin typeface="Gill Sans MT" panose="020B0502020104020203" pitchFamily="34" charset="77"/>
                  <a:cs typeface="Times New Roman"/>
                </a:rPr>
                <a:t> </a:t>
              </a:r>
              <a:r>
                <a:rPr sz="2800" spc="15" dirty="0">
                  <a:solidFill>
                    <a:srgbClr val="054C2C"/>
                  </a:solidFill>
                  <a:latin typeface="Gill Sans MT" panose="020B0502020104020203" pitchFamily="34" charset="77"/>
                  <a:cs typeface="Times New Roman"/>
                </a:rPr>
                <a:t>get</a:t>
              </a:r>
              <a:r>
                <a:rPr sz="2800" spc="-20" dirty="0">
                  <a:solidFill>
                    <a:srgbClr val="054C2C"/>
                  </a:solidFill>
                  <a:latin typeface="Gill Sans MT" panose="020B0502020104020203" pitchFamily="34" charset="77"/>
                  <a:cs typeface="Times New Roman"/>
                </a:rPr>
                <a:t> </a:t>
              </a:r>
              <a:r>
                <a:rPr sz="2800" dirty="0">
                  <a:solidFill>
                    <a:srgbClr val="054C2C"/>
                  </a:solidFill>
                  <a:latin typeface="Gill Sans MT" panose="020B0502020104020203" pitchFamily="34" charset="77"/>
                  <a:cs typeface="Times New Roman"/>
                </a:rPr>
                <a:t>to</a:t>
              </a:r>
              <a:r>
                <a:rPr sz="2800" spc="-10" dirty="0">
                  <a:solidFill>
                    <a:srgbClr val="054C2C"/>
                  </a:solidFill>
                  <a:latin typeface="Gill Sans MT" panose="020B0502020104020203" pitchFamily="34" charset="77"/>
                  <a:cs typeface="Times New Roman"/>
                </a:rPr>
                <a:t> </a:t>
              </a:r>
              <a:r>
                <a:rPr sz="2800" spc="-5" dirty="0">
                  <a:solidFill>
                    <a:srgbClr val="054C2C"/>
                  </a:solidFill>
                  <a:latin typeface="Gill Sans MT" panose="020B0502020104020203" pitchFamily="34" charset="77"/>
                  <a:cs typeface="Times New Roman"/>
                </a:rPr>
                <a:t>the </a:t>
              </a:r>
              <a:r>
                <a:rPr sz="2800" spc="-285" dirty="0">
                  <a:solidFill>
                    <a:srgbClr val="054C2C"/>
                  </a:solidFill>
                  <a:latin typeface="Gill Sans MT" panose="020B0502020104020203" pitchFamily="34" charset="77"/>
                  <a:cs typeface="Times New Roman"/>
                </a:rPr>
                <a:t> </a:t>
              </a:r>
              <a:r>
                <a:rPr sz="2800" spc="-30" dirty="0">
                  <a:solidFill>
                    <a:srgbClr val="054C2C"/>
                  </a:solidFill>
                  <a:latin typeface="Gill Sans MT" panose="020B0502020104020203" pitchFamily="34" charset="77"/>
                  <a:cs typeface="Times New Roman"/>
                </a:rPr>
                <a:t>treasure</a:t>
              </a:r>
              <a:r>
                <a:rPr sz="2800" spc="-15" dirty="0">
                  <a:solidFill>
                    <a:srgbClr val="054C2C"/>
                  </a:solidFill>
                  <a:latin typeface="Gill Sans MT" panose="020B0502020104020203" pitchFamily="34" charset="77"/>
                  <a:cs typeface="Times New Roman"/>
                </a:rPr>
                <a:t> </a:t>
              </a:r>
              <a:r>
                <a:rPr sz="2800" dirty="0">
                  <a:solidFill>
                    <a:srgbClr val="054C2C"/>
                  </a:solidFill>
                  <a:latin typeface="Gill Sans MT" panose="020B0502020104020203" pitchFamily="34" charset="77"/>
                  <a:cs typeface="Times New Roman"/>
                </a:rPr>
                <a:t>box</a:t>
              </a:r>
            </a:p>
          </p:txBody>
        </p:sp>
        <p:grpSp>
          <p:nvGrpSpPr>
            <p:cNvPr id="8" name="object 17">
              <a:extLst>
                <a:ext uri="{FF2B5EF4-FFF2-40B4-BE49-F238E27FC236}">
                  <a16:creationId xmlns:a16="http://schemas.microsoft.com/office/drawing/2014/main" id="{A4334B46-BC92-8020-C9FE-595EA18EF700}"/>
                </a:ext>
              </a:extLst>
            </p:cNvPr>
            <p:cNvGrpSpPr/>
            <p:nvPr/>
          </p:nvGrpSpPr>
          <p:grpSpPr>
            <a:xfrm>
              <a:off x="8475663" y="2791459"/>
              <a:ext cx="3535045" cy="2377440"/>
              <a:chOff x="2743200" y="2791459"/>
              <a:chExt cx="3535045" cy="2377440"/>
            </a:xfrm>
          </p:grpSpPr>
          <p:pic>
            <p:nvPicPr>
              <p:cNvPr id="9" name="object 18">
                <a:extLst>
                  <a:ext uri="{FF2B5EF4-FFF2-40B4-BE49-F238E27FC236}">
                    <a16:creationId xmlns:a16="http://schemas.microsoft.com/office/drawing/2014/main" id="{65C4AC18-28CB-53B0-9EE8-88CB9FE923F9}"/>
                  </a:ext>
                </a:extLst>
              </p:cNvPr>
              <p:cNvPicPr/>
              <p:nvPr/>
            </p:nvPicPr>
            <p:blipFill>
              <a:blip r:embed="rId7" cstate="print"/>
              <a:stretch>
                <a:fillRect/>
              </a:stretch>
            </p:blipFill>
            <p:spPr>
              <a:xfrm>
                <a:off x="5416295" y="4306823"/>
                <a:ext cx="861822" cy="861822"/>
              </a:xfrm>
              <a:prstGeom prst="rect">
                <a:avLst/>
              </a:prstGeom>
            </p:spPr>
          </p:pic>
          <p:pic>
            <p:nvPicPr>
              <p:cNvPr id="10" name="object 19">
                <a:extLst>
                  <a:ext uri="{FF2B5EF4-FFF2-40B4-BE49-F238E27FC236}">
                    <a16:creationId xmlns:a16="http://schemas.microsoft.com/office/drawing/2014/main" id="{5DB8F242-3E9E-119B-6F03-86069109740E}"/>
                  </a:ext>
                </a:extLst>
              </p:cNvPr>
              <p:cNvPicPr/>
              <p:nvPr/>
            </p:nvPicPr>
            <p:blipFill>
              <a:blip r:embed="rId8" cstate="email">
                <a:extLst>
                  <a:ext uri="{28A0092B-C50C-407E-A947-70E740481C1C}">
                    <a14:useLocalDpi xmlns:a14="http://schemas.microsoft.com/office/drawing/2010/main"/>
                  </a:ext>
                </a:extLst>
              </a:blip>
              <a:stretch>
                <a:fillRect/>
              </a:stretch>
            </p:blipFill>
            <p:spPr>
              <a:xfrm>
                <a:off x="2743200" y="2791459"/>
                <a:ext cx="1828800" cy="1061720"/>
              </a:xfrm>
              <a:prstGeom prst="rect">
                <a:avLst/>
              </a:prstGeom>
            </p:spPr>
          </p:pic>
        </p:grpSp>
      </p:grpSp>
      <p:cxnSp>
        <p:nvCxnSpPr>
          <p:cNvPr id="11" name="Straight Connector 10">
            <a:extLst>
              <a:ext uri="{FF2B5EF4-FFF2-40B4-BE49-F238E27FC236}">
                <a16:creationId xmlns:a16="http://schemas.microsoft.com/office/drawing/2014/main" id="{94776A59-0792-A15B-92EA-062A38DBBE9C}"/>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12" name="Slide Number Placeholder 1">
            <a:extLst>
              <a:ext uri="{FF2B5EF4-FFF2-40B4-BE49-F238E27FC236}">
                <a16:creationId xmlns:a16="http://schemas.microsoft.com/office/drawing/2014/main" id="{2A98E3B7-AE22-4CB7-D810-7319F80526B7}"/>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84</a:t>
            </a:fld>
            <a:r>
              <a:rPr lang="en-US" altLang="en-US" sz="2000" b="1" dirty="0">
                <a:solidFill>
                  <a:schemeClr val="bg1"/>
                </a:solidFill>
                <a:latin typeface="Gill Sans MT" panose="020B0502020104020203" pitchFamily="34" charset="0"/>
              </a:rPr>
              <a:t>     </a:t>
            </a:r>
          </a:p>
        </p:txBody>
      </p:sp>
      <p:sp>
        <p:nvSpPr>
          <p:cNvPr id="19" name="object 7">
            <a:extLst>
              <a:ext uri="{FF2B5EF4-FFF2-40B4-BE49-F238E27FC236}">
                <a16:creationId xmlns:a16="http://schemas.microsoft.com/office/drawing/2014/main" id="{AD3B52C9-B4FC-72F8-F316-18DE36B113CA}"/>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8683244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2" y="930275"/>
            <a:ext cx="17983200" cy="8906925"/>
          </a:xfrm>
          <a:prstGeom prst="rect">
            <a:avLst/>
          </a:prstGeom>
        </p:spPr>
        <p:txBody>
          <a:bodyPr vert="horz" wrap="square" lIns="0" tIns="12065" rIns="0" bIns="0" rtlCol="0">
            <a:spAutoFit/>
          </a:bodyPr>
          <a:lstStyle/>
          <a:p>
            <a:pPr marL="12700" marR="6350"/>
            <a:r>
              <a:rPr lang="en-US" sz="2800" spc="-30" dirty="0">
                <a:latin typeface="Gill Sans MT" panose="020B0502020104020203" pitchFamily="34" charset="77"/>
                <a:cs typeface="Times New Roman"/>
              </a:rPr>
              <a:t>Highlighted</a:t>
            </a:r>
            <a:r>
              <a:rPr lang="en-US" sz="2800" spc="1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below</a:t>
            </a:r>
            <a:r>
              <a:rPr lang="en-US" sz="2800" spc="9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are</a:t>
            </a:r>
            <a:r>
              <a:rPr lang="en-US" sz="2800" spc="8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common</a:t>
            </a:r>
            <a:r>
              <a:rPr lang="en-US" sz="2800" spc="1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challenges</a:t>
            </a:r>
            <a:r>
              <a:rPr lang="en-US" sz="2800" spc="9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experienced</a:t>
            </a:r>
            <a:r>
              <a:rPr lang="en-US" sz="2800" spc="9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by</a:t>
            </a:r>
            <a:r>
              <a:rPr lang="en-US" sz="2800" spc="9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organizations</a:t>
            </a:r>
            <a:r>
              <a:rPr lang="en-US" sz="2800" spc="9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spc="9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10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8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 </a:t>
            </a:r>
            <a:r>
              <a:rPr lang="en-US" sz="2800" spc="-20" dirty="0">
                <a:latin typeface="Gill Sans MT" panose="020B0502020104020203" pitchFamily="34" charset="77"/>
                <a:cs typeface="Times New Roman"/>
              </a:rPr>
              <a:t>how</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resolve</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them.</a:t>
            </a:r>
          </a:p>
          <a:p>
            <a:pPr marL="12700" marR="6350"/>
            <a:endParaRPr lang="en-US" sz="2800" dirty="0">
              <a:latin typeface="Gill Sans MT" panose="020B0502020104020203" pitchFamily="34" charset="77"/>
              <a:cs typeface="Times New Roman"/>
            </a:endParaRPr>
          </a:p>
          <a:p>
            <a:pPr marL="151130" indent="-139065">
              <a:spcBef>
                <a:spcPts val="5"/>
              </a:spcBef>
              <a:buAutoNum type="arabicPeriod"/>
              <a:tabLst>
                <a:tab pos="151765" algn="l"/>
              </a:tabLst>
            </a:pPr>
            <a:r>
              <a:rPr lang="en-US" sz="2800" b="1" dirty="0">
                <a:solidFill>
                  <a:srgbClr val="054C2C"/>
                </a:solidFill>
                <a:latin typeface="Gill Sans MT" panose="020B0502020104020203" pitchFamily="34" charset="77"/>
                <a:cs typeface="Times New Roman"/>
              </a:rPr>
              <a:t>Common</a:t>
            </a:r>
            <a:r>
              <a:rPr lang="en-US" sz="2800" b="1" spc="-10" dirty="0">
                <a:solidFill>
                  <a:srgbClr val="054C2C"/>
                </a:solidFill>
                <a:latin typeface="Gill Sans MT" panose="020B0502020104020203" pitchFamily="34" charset="77"/>
                <a:cs typeface="Times New Roman"/>
              </a:rPr>
              <a:t> </a:t>
            </a:r>
            <a:r>
              <a:rPr lang="en-US" sz="2800" b="1" spc="-15" dirty="0">
                <a:solidFill>
                  <a:srgbClr val="054C2C"/>
                </a:solidFill>
                <a:latin typeface="Gill Sans MT" panose="020B0502020104020203" pitchFamily="34" charset="77"/>
                <a:cs typeface="Times New Roman"/>
              </a:rPr>
              <a:t>Challenge:</a:t>
            </a:r>
            <a:r>
              <a:rPr lang="en-US" sz="2800" b="1" spc="10" dirty="0">
                <a:solidFill>
                  <a:srgbClr val="054C2C"/>
                </a:solidFill>
                <a:latin typeface="Gill Sans MT" panose="020B0502020104020203" pitchFamily="34" charset="77"/>
                <a:cs typeface="Times New Roman"/>
              </a:rPr>
              <a:t> </a:t>
            </a:r>
            <a:r>
              <a:rPr lang="en-US" sz="2800" b="1" spc="-10" dirty="0">
                <a:solidFill>
                  <a:srgbClr val="054C2C"/>
                </a:solidFill>
                <a:latin typeface="Gill Sans MT" panose="020B0502020104020203" pitchFamily="34" charset="77"/>
                <a:cs typeface="Times New Roman"/>
              </a:rPr>
              <a:t>Unawareness</a:t>
            </a:r>
            <a:r>
              <a:rPr lang="en-US" sz="2800" b="1" dirty="0">
                <a:solidFill>
                  <a:srgbClr val="054C2C"/>
                </a:solidFill>
                <a:latin typeface="Gill Sans MT" panose="020B0502020104020203" pitchFamily="34" charset="77"/>
                <a:cs typeface="Times New Roman"/>
              </a:rPr>
              <a:t> </a:t>
            </a:r>
            <a:r>
              <a:rPr lang="en-US" sz="2800" b="1" spc="-10" dirty="0">
                <a:solidFill>
                  <a:srgbClr val="054C2C"/>
                </a:solidFill>
                <a:latin typeface="Gill Sans MT" panose="020B0502020104020203" pitchFamily="34" charset="77"/>
                <a:cs typeface="Times New Roman"/>
              </a:rPr>
              <a:t>of</a:t>
            </a:r>
            <a:r>
              <a:rPr lang="en-US" sz="2800" b="1" dirty="0">
                <a:solidFill>
                  <a:srgbClr val="054C2C"/>
                </a:solidFill>
                <a:latin typeface="Gill Sans MT" panose="020B0502020104020203" pitchFamily="34" charset="77"/>
                <a:cs typeface="Times New Roman"/>
              </a:rPr>
              <a:t> </a:t>
            </a:r>
            <a:r>
              <a:rPr lang="en-US" sz="2800" b="1" spc="-5" dirty="0">
                <a:solidFill>
                  <a:srgbClr val="054C2C"/>
                </a:solidFill>
                <a:latin typeface="Gill Sans MT" panose="020B0502020104020203" pitchFamily="34" charset="77"/>
                <a:cs typeface="Times New Roman"/>
              </a:rPr>
              <a:t>Data</a:t>
            </a:r>
            <a:r>
              <a:rPr lang="en-US" sz="2800" b="1" spc="5" dirty="0">
                <a:solidFill>
                  <a:srgbClr val="054C2C"/>
                </a:solidFill>
                <a:latin typeface="Gill Sans MT" panose="020B0502020104020203" pitchFamily="34" charset="77"/>
                <a:cs typeface="Times New Roman"/>
              </a:rPr>
              <a:t> </a:t>
            </a:r>
            <a:r>
              <a:rPr lang="en-US" sz="2800" b="1" spc="-10" dirty="0">
                <a:solidFill>
                  <a:srgbClr val="054C2C"/>
                </a:solidFill>
                <a:latin typeface="Gill Sans MT" panose="020B0502020104020203" pitchFamily="34" charset="77"/>
                <a:cs typeface="Times New Roman"/>
              </a:rPr>
              <a:t>Protection</a:t>
            </a:r>
            <a:endParaRPr lang="en-US" sz="2800" b="1" dirty="0">
              <a:solidFill>
                <a:srgbClr val="054C2C"/>
              </a:solidFill>
              <a:latin typeface="Gill Sans MT" panose="020B0502020104020203" pitchFamily="34" charset="77"/>
              <a:cs typeface="Times New Roman"/>
            </a:endParaRPr>
          </a:p>
          <a:p>
            <a:pPr marL="12700" marR="5080"/>
            <a:r>
              <a:rPr lang="en-US" sz="2800" spc="35" dirty="0">
                <a:latin typeface="Gill Sans MT" panose="020B0502020104020203" pitchFamily="34" charset="77"/>
                <a:cs typeface="Times New Roman"/>
              </a:rPr>
              <a:t>How </a:t>
            </a:r>
            <a:r>
              <a:rPr lang="en-US" sz="2800" dirty="0">
                <a:latin typeface="Gill Sans MT" panose="020B0502020104020203" pitchFamily="34" charset="77"/>
                <a:cs typeface="Times New Roman"/>
              </a:rPr>
              <a:t>to </a:t>
            </a:r>
            <a:r>
              <a:rPr lang="en-US" sz="2800" spc="-10" dirty="0">
                <a:latin typeface="Gill Sans MT" panose="020B0502020104020203" pitchFamily="34" charset="77"/>
                <a:cs typeface="Times New Roman"/>
              </a:rPr>
              <a:t>Resolve: Implement </a:t>
            </a:r>
            <a:r>
              <a:rPr lang="en-US" sz="2800" spc="-25" dirty="0">
                <a:latin typeface="Gill Sans MT" panose="020B0502020104020203" pitchFamily="34" charset="77"/>
                <a:cs typeface="Times New Roman"/>
              </a:rPr>
              <a:t>periodic</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35" dirty="0">
                <a:latin typeface="Gill Sans MT" panose="020B0502020104020203" pitchFamily="34" charset="77"/>
                <a:cs typeface="Times New Roman"/>
              </a:rPr>
              <a:t>awareness</a:t>
            </a:r>
            <a:r>
              <a:rPr lang="en-US" sz="2800" spc="-3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training </a:t>
            </a:r>
            <a:r>
              <a:rPr lang="en-US" sz="2800" spc="-30" dirty="0">
                <a:latin typeface="Gill Sans MT" panose="020B0502020104020203" pitchFamily="34" charset="77"/>
                <a:cs typeface="Times New Roman"/>
              </a:rPr>
              <a:t>sessions,</a:t>
            </a:r>
            <a:r>
              <a:rPr lang="en-US" sz="2800" spc="-2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use</a:t>
            </a:r>
            <a:r>
              <a:rPr lang="en-US" sz="2800" spc="-2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practical examples,</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promote</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active</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engagement.</a:t>
            </a:r>
          </a:p>
          <a:p>
            <a:pPr marL="12700" marR="5080"/>
            <a:endParaRPr lang="en-US" sz="2800" dirty="0">
              <a:latin typeface="Gill Sans MT" panose="020B0502020104020203" pitchFamily="34" charset="77"/>
              <a:cs typeface="Times New Roman"/>
            </a:endParaRPr>
          </a:p>
          <a:p>
            <a:pPr marL="161925" indent="-149860">
              <a:buAutoNum type="arabicPeriod" startAt="2"/>
              <a:tabLst>
                <a:tab pos="162560" algn="l"/>
              </a:tabLst>
            </a:pPr>
            <a:r>
              <a:rPr lang="en-US" sz="2800" b="1" dirty="0">
                <a:solidFill>
                  <a:srgbClr val="054C2C"/>
                </a:solidFill>
                <a:latin typeface="Gill Sans MT" panose="020B0502020104020203" pitchFamily="34" charset="77"/>
                <a:cs typeface="Times New Roman"/>
              </a:rPr>
              <a:t>Common</a:t>
            </a:r>
            <a:r>
              <a:rPr lang="en-US" sz="2800" b="1" spc="-20" dirty="0">
                <a:solidFill>
                  <a:srgbClr val="054C2C"/>
                </a:solidFill>
                <a:latin typeface="Gill Sans MT" panose="020B0502020104020203" pitchFamily="34" charset="77"/>
                <a:cs typeface="Times New Roman"/>
              </a:rPr>
              <a:t> </a:t>
            </a:r>
            <a:r>
              <a:rPr lang="en-US" sz="2800" b="1" spc="-15" dirty="0">
                <a:solidFill>
                  <a:srgbClr val="054C2C"/>
                </a:solidFill>
                <a:latin typeface="Gill Sans MT" panose="020B0502020104020203" pitchFamily="34" charset="77"/>
                <a:cs typeface="Times New Roman"/>
              </a:rPr>
              <a:t>Challenge:</a:t>
            </a:r>
            <a:r>
              <a:rPr lang="en-US" sz="2800" b="1" spc="-5" dirty="0">
                <a:solidFill>
                  <a:srgbClr val="054C2C"/>
                </a:solidFill>
                <a:latin typeface="Gill Sans MT" panose="020B0502020104020203" pitchFamily="34" charset="77"/>
                <a:cs typeface="Times New Roman"/>
              </a:rPr>
              <a:t> Insufficient</a:t>
            </a:r>
            <a:r>
              <a:rPr lang="en-US" sz="2800" b="1" spc="-10" dirty="0">
                <a:solidFill>
                  <a:srgbClr val="054C2C"/>
                </a:solidFill>
                <a:latin typeface="Gill Sans MT" panose="020B0502020104020203" pitchFamily="34" charset="77"/>
                <a:cs typeface="Times New Roman"/>
              </a:rPr>
              <a:t> </a:t>
            </a:r>
            <a:r>
              <a:rPr lang="en-US" sz="2800" b="1" spc="-15" dirty="0">
                <a:solidFill>
                  <a:srgbClr val="054C2C"/>
                </a:solidFill>
                <a:latin typeface="Gill Sans MT" panose="020B0502020104020203" pitchFamily="34" charset="77"/>
                <a:cs typeface="Times New Roman"/>
              </a:rPr>
              <a:t>Training</a:t>
            </a:r>
            <a:endParaRPr lang="en-US" sz="2800" b="1" dirty="0">
              <a:solidFill>
                <a:srgbClr val="054C2C"/>
              </a:solidFill>
              <a:latin typeface="Gill Sans MT" panose="020B0502020104020203" pitchFamily="34" charset="77"/>
              <a:cs typeface="Times New Roman"/>
            </a:endParaRPr>
          </a:p>
          <a:p>
            <a:pPr marL="12700" marR="5715">
              <a:spcBef>
                <a:spcPts val="155"/>
              </a:spcBef>
            </a:pPr>
            <a:r>
              <a:rPr lang="en-US" sz="2800" spc="35" dirty="0">
                <a:latin typeface="Gill Sans MT" panose="020B0502020104020203" pitchFamily="34" charset="77"/>
                <a:cs typeface="Times New Roman"/>
              </a:rPr>
              <a:t>How</a:t>
            </a:r>
            <a:r>
              <a:rPr lang="en-US" sz="2800" spc="80" dirty="0">
                <a:latin typeface="Gill Sans MT" panose="020B0502020104020203" pitchFamily="34" charset="77"/>
                <a:cs typeface="Times New Roman"/>
              </a:rPr>
              <a:t> </a:t>
            </a:r>
            <a:r>
              <a:rPr lang="en-US" sz="2800" dirty="0">
                <a:latin typeface="Gill Sans MT" panose="020B0502020104020203" pitchFamily="34" charset="77"/>
                <a:cs typeface="Times New Roman"/>
              </a:rPr>
              <a:t>to</a:t>
            </a:r>
            <a:r>
              <a:rPr lang="en-US" sz="2800" spc="11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Resolve:</a:t>
            </a:r>
            <a:r>
              <a:rPr lang="en-US" sz="2800" spc="13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Allocate</a:t>
            </a:r>
            <a:r>
              <a:rPr lang="en-US" sz="2800" spc="15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resources</a:t>
            </a:r>
            <a:r>
              <a:rPr lang="en-US" sz="2800" spc="150" dirty="0">
                <a:latin typeface="Gill Sans MT" panose="020B0502020104020203" pitchFamily="34" charset="77"/>
                <a:cs typeface="Times New Roman"/>
              </a:rPr>
              <a:t> </a:t>
            </a:r>
            <a:r>
              <a:rPr lang="en-US" sz="2800" dirty="0">
                <a:latin typeface="Gill Sans MT" panose="020B0502020104020203" pitchFamily="34" charset="77"/>
                <a:cs typeface="Times New Roman"/>
              </a:rPr>
              <a:t>for</a:t>
            </a:r>
            <a:r>
              <a:rPr lang="en-US" sz="2800" spc="10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comprehensive</a:t>
            </a:r>
            <a:r>
              <a:rPr lang="en-US" sz="2800" spc="14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data</a:t>
            </a:r>
            <a:r>
              <a:rPr lang="en-US" sz="2800" spc="14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12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training,</a:t>
            </a:r>
            <a:r>
              <a:rPr lang="en-US" sz="2800" spc="14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ensure </a:t>
            </a:r>
            <a:r>
              <a:rPr lang="en-US" sz="2800" spc="-15" dirty="0">
                <a:latin typeface="Gill Sans MT" panose="020B0502020104020203" pitchFamily="34" charset="77"/>
                <a:cs typeface="Times New Roman"/>
              </a:rPr>
              <a:t>understanding</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 </a:t>
            </a:r>
            <a:r>
              <a:rPr lang="en-US" sz="2800" spc="-35" dirty="0">
                <a:latin typeface="Gill Sans MT" panose="020B0502020104020203" pitchFamily="34" charset="77"/>
                <a:cs typeface="Times New Roman"/>
              </a:rPr>
              <a:t>policies,</a:t>
            </a:r>
            <a:r>
              <a:rPr lang="en-US" sz="2800" spc="-15" dirty="0">
                <a:latin typeface="Gill Sans MT" panose="020B0502020104020203" pitchFamily="34" charset="77"/>
                <a:cs typeface="Times New Roman"/>
              </a:rPr>
              <a:t> and</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conduct</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regular</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training</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updates.</a:t>
            </a:r>
          </a:p>
          <a:p>
            <a:pPr marL="12700" marR="5715">
              <a:spcBef>
                <a:spcPts val="155"/>
              </a:spcBef>
            </a:pPr>
            <a:endParaRPr lang="en-US" sz="2800" dirty="0">
              <a:latin typeface="Gill Sans MT" panose="020B0502020104020203" pitchFamily="34" charset="77"/>
              <a:cs typeface="Times New Roman"/>
            </a:endParaRPr>
          </a:p>
          <a:p>
            <a:pPr marL="161925" indent="-149860">
              <a:buAutoNum type="arabicPeriod" startAt="3"/>
              <a:tabLst>
                <a:tab pos="162560" algn="l"/>
              </a:tabLst>
            </a:pPr>
            <a:r>
              <a:rPr lang="en-US" sz="2800" b="1" dirty="0">
                <a:solidFill>
                  <a:srgbClr val="054C2C"/>
                </a:solidFill>
                <a:latin typeface="Gill Sans MT" panose="020B0502020104020203" pitchFamily="34" charset="77"/>
                <a:cs typeface="Times New Roman"/>
              </a:rPr>
              <a:t>Common</a:t>
            </a:r>
            <a:r>
              <a:rPr lang="en-US" sz="2800" b="1" spc="-30" dirty="0">
                <a:solidFill>
                  <a:srgbClr val="054C2C"/>
                </a:solidFill>
                <a:latin typeface="Gill Sans MT" panose="020B0502020104020203" pitchFamily="34" charset="77"/>
                <a:cs typeface="Times New Roman"/>
              </a:rPr>
              <a:t> </a:t>
            </a:r>
            <a:r>
              <a:rPr lang="en-US" sz="2800" b="1" spc="-15" dirty="0">
                <a:solidFill>
                  <a:srgbClr val="054C2C"/>
                </a:solidFill>
                <a:latin typeface="Gill Sans MT" panose="020B0502020104020203" pitchFamily="34" charset="77"/>
                <a:cs typeface="Times New Roman"/>
              </a:rPr>
              <a:t>Challenge:</a:t>
            </a:r>
            <a:r>
              <a:rPr lang="en-US" sz="2800" b="1" spc="-10" dirty="0">
                <a:solidFill>
                  <a:srgbClr val="054C2C"/>
                </a:solidFill>
                <a:latin typeface="Gill Sans MT" panose="020B0502020104020203" pitchFamily="34" charset="77"/>
                <a:cs typeface="Times New Roman"/>
              </a:rPr>
              <a:t> </a:t>
            </a:r>
            <a:r>
              <a:rPr lang="en-US" sz="2800" b="1" spc="-5" dirty="0">
                <a:solidFill>
                  <a:srgbClr val="054C2C"/>
                </a:solidFill>
                <a:latin typeface="Gill Sans MT" panose="020B0502020104020203" pitchFamily="34" charset="77"/>
                <a:cs typeface="Times New Roman"/>
              </a:rPr>
              <a:t>Data</a:t>
            </a:r>
            <a:r>
              <a:rPr lang="en-US" sz="2800" b="1" spc="-20" dirty="0">
                <a:solidFill>
                  <a:srgbClr val="054C2C"/>
                </a:solidFill>
                <a:latin typeface="Gill Sans MT" panose="020B0502020104020203" pitchFamily="34" charset="77"/>
                <a:cs typeface="Times New Roman"/>
              </a:rPr>
              <a:t> </a:t>
            </a:r>
            <a:r>
              <a:rPr lang="en-US" sz="2800" b="1" spc="-5" dirty="0">
                <a:solidFill>
                  <a:srgbClr val="054C2C"/>
                </a:solidFill>
                <a:latin typeface="Gill Sans MT" panose="020B0502020104020203" pitchFamily="34" charset="77"/>
                <a:cs typeface="Times New Roman"/>
              </a:rPr>
              <a:t>Mishandling</a:t>
            </a:r>
            <a:endParaRPr lang="en-US" sz="2800" b="1" dirty="0">
              <a:solidFill>
                <a:srgbClr val="054C2C"/>
              </a:solidFill>
              <a:latin typeface="Gill Sans MT" panose="020B0502020104020203" pitchFamily="34" charset="77"/>
              <a:cs typeface="Times New Roman"/>
            </a:endParaRPr>
          </a:p>
          <a:p>
            <a:pPr marL="12700" marR="5715">
              <a:spcBef>
                <a:spcPts val="10"/>
              </a:spcBef>
            </a:pPr>
            <a:r>
              <a:rPr lang="en-US" sz="2800" spc="35" dirty="0">
                <a:latin typeface="Gill Sans MT" panose="020B0502020104020203" pitchFamily="34" charset="77"/>
                <a:cs typeface="Times New Roman"/>
              </a:rPr>
              <a:t>How </a:t>
            </a:r>
            <a:r>
              <a:rPr lang="en-US" sz="2800" dirty="0">
                <a:latin typeface="Gill Sans MT" panose="020B0502020104020203" pitchFamily="34" charset="77"/>
                <a:cs typeface="Times New Roman"/>
              </a:rPr>
              <a:t>to</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Resolve:</a:t>
            </a:r>
            <a:r>
              <a:rPr lang="en-US" sz="2800" spc="-5" dirty="0">
                <a:latin typeface="Gill Sans MT" panose="020B0502020104020203" pitchFamily="34" charset="77"/>
                <a:cs typeface="Times New Roman"/>
              </a:rPr>
              <a:t> Enforce</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clear</a:t>
            </a:r>
            <a:r>
              <a:rPr lang="en-US" sz="2800" spc="-3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1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handling</a:t>
            </a:r>
            <a:r>
              <a:rPr lang="en-US" sz="2800" spc="-2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protocols,</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promote</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secure</a:t>
            </a:r>
            <a:r>
              <a:rPr lang="en-US" sz="2800" spc="-20" dirty="0">
                <a:latin typeface="Gill Sans MT" panose="020B0502020104020203" pitchFamily="34" charset="77"/>
                <a:cs typeface="Times New Roman"/>
              </a:rPr>
              <a:t> data</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transfer,</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and </a:t>
            </a:r>
            <a:r>
              <a:rPr lang="en-US" sz="2800" spc="-5" dirty="0">
                <a:latin typeface="Gill Sans MT" panose="020B0502020104020203" pitchFamily="34" charset="77"/>
                <a:cs typeface="Times New Roman"/>
              </a:rPr>
              <a:t>conduct </a:t>
            </a:r>
            <a:r>
              <a:rPr lang="en-US" sz="2800" spc="-30" dirty="0">
                <a:latin typeface="Gill Sans MT" panose="020B0502020104020203" pitchFamily="34" charset="77"/>
                <a:cs typeface="Times New Roman"/>
              </a:rPr>
              <a:t>regular</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compliance</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audits. </a:t>
            </a:r>
          </a:p>
          <a:p>
            <a:pPr marL="12700" marR="5715">
              <a:spcBef>
                <a:spcPts val="10"/>
              </a:spcBef>
            </a:pPr>
            <a:endParaRPr lang="en-US" sz="2800" spc="-30" dirty="0">
              <a:latin typeface="Gill Sans MT" panose="020B0502020104020203" pitchFamily="34" charset="77"/>
              <a:cs typeface="Times New Roman"/>
            </a:endParaRPr>
          </a:p>
          <a:p>
            <a:pPr marL="161925" indent="-149860">
              <a:spcBef>
                <a:spcPts val="685"/>
              </a:spcBef>
              <a:buAutoNum type="arabicPeriod" startAt="4"/>
              <a:tabLst>
                <a:tab pos="162560" algn="l"/>
              </a:tabLst>
            </a:pPr>
            <a:r>
              <a:rPr lang="en-US" sz="2800" b="1" dirty="0">
                <a:solidFill>
                  <a:srgbClr val="054C2C"/>
                </a:solidFill>
                <a:latin typeface="Gill Sans MT" panose="020B0502020104020203" pitchFamily="34" charset="77"/>
                <a:cs typeface="Times New Roman"/>
              </a:rPr>
              <a:t>Common</a:t>
            </a:r>
            <a:r>
              <a:rPr lang="en-US" sz="2800" b="1" spc="-15" dirty="0">
                <a:solidFill>
                  <a:srgbClr val="054C2C"/>
                </a:solidFill>
                <a:latin typeface="Gill Sans MT" panose="020B0502020104020203" pitchFamily="34" charset="77"/>
                <a:cs typeface="Times New Roman"/>
              </a:rPr>
              <a:t> Challenge:</a:t>
            </a:r>
            <a:r>
              <a:rPr lang="en-US" sz="2800" b="1" dirty="0">
                <a:solidFill>
                  <a:srgbClr val="054C2C"/>
                </a:solidFill>
                <a:latin typeface="Gill Sans MT" panose="020B0502020104020203" pitchFamily="34" charset="77"/>
                <a:cs typeface="Times New Roman"/>
              </a:rPr>
              <a:t> </a:t>
            </a:r>
            <a:r>
              <a:rPr lang="en-US" sz="2800" b="1" spc="-40" dirty="0">
                <a:solidFill>
                  <a:srgbClr val="054C2C"/>
                </a:solidFill>
                <a:latin typeface="Gill Sans MT" panose="020B0502020104020203" pitchFamily="34" charset="77"/>
                <a:cs typeface="Times New Roman"/>
              </a:rPr>
              <a:t>Weak</a:t>
            </a:r>
            <a:r>
              <a:rPr lang="en-US" sz="2800" b="1" spc="-10" dirty="0">
                <a:solidFill>
                  <a:srgbClr val="054C2C"/>
                </a:solidFill>
                <a:latin typeface="Gill Sans MT" panose="020B0502020104020203" pitchFamily="34" charset="77"/>
                <a:cs typeface="Times New Roman"/>
              </a:rPr>
              <a:t> </a:t>
            </a:r>
            <a:r>
              <a:rPr lang="en-US" sz="2800" b="1" spc="-15" dirty="0">
                <a:solidFill>
                  <a:srgbClr val="054C2C"/>
                </a:solidFill>
                <a:latin typeface="Gill Sans MT" panose="020B0502020104020203" pitchFamily="34" charset="77"/>
                <a:cs typeface="Times New Roman"/>
              </a:rPr>
              <a:t>Password</a:t>
            </a:r>
            <a:r>
              <a:rPr lang="en-US" sz="2800" b="1" spc="-10" dirty="0">
                <a:solidFill>
                  <a:srgbClr val="054C2C"/>
                </a:solidFill>
                <a:latin typeface="Gill Sans MT" panose="020B0502020104020203" pitchFamily="34" charset="77"/>
                <a:cs typeface="Times New Roman"/>
              </a:rPr>
              <a:t> </a:t>
            </a:r>
            <a:r>
              <a:rPr lang="en-US" sz="2800" b="1" spc="-5" dirty="0">
                <a:solidFill>
                  <a:srgbClr val="054C2C"/>
                </a:solidFill>
                <a:latin typeface="Gill Sans MT" panose="020B0502020104020203" pitchFamily="34" charset="77"/>
                <a:cs typeface="Times New Roman"/>
              </a:rPr>
              <a:t>Practices</a:t>
            </a:r>
            <a:endParaRPr lang="en-US" sz="2800" b="1" dirty="0">
              <a:solidFill>
                <a:srgbClr val="054C2C"/>
              </a:solidFill>
              <a:latin typeface="Gill Sans MT" panose="020B0502020104020203" pitchFamily="34" charset="77"/>
              <a:cs typeface="Times New Roman"/>
            </a:endParaRPr>
          </a:p>
          <a:p>
            <a:pPr marL="12700" marR="9525"/>
            <a:r>
              <a:rPr lang="en-US" sz="2800" spc="35" dirty="0">
                <a:latin typeface="Gill Sans MT" panose="020B0502020104020203" pitchFamily="34" charset="77"/>
                <a:cs typeface="Times New Roman"/>
              </a:rPr>
              <a:t>How</a:t>
            </a:r>
            <a:r>
              <a:rPr lang="en-US" sz="2800" spc="100" dirty="0">
                <a:latin typeface="Gill Sans MT" panose="020B0502020104020203" pitchFamily="34" charset="77"/>
                <a:cs typeface="Times New Roman"/>
              </a:rPr>
              <a:t> </a:t>
            </a:r>
            <a:r>
              <a:rPr lang="en-US" sz="2800" dirty="0">
                <a:latin typeface="Gill Sans MT" panose="020B0502020104020203" pitchFamily="34" charset="77"/>
                <a:cs typeface="Times New Roman"/>
              </a:rPr>
              <a:t>to</a:t>
            </a:r>
            <a:r>
              <a:rPr lang="en-US" sz="2800" spc="1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Resolve:</a:t>
            </a:r>
            <a:r>
              <a:rPr lang="en-US" sz="2800" spc="10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Implement</a:t>
            </a:r>
            <a:r>
              <a:rPr lang="en-US" sz="2800" spc="1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strict</a:t>
            </a:r>
            <a:r>
              <a:rPr lang="en-US" sz="2800" spc="1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password</a:t>
            </a:r>
            <a:r>
              <a:rPr lang="en-US" sz="2800" spc="9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policies,</a:t>
            </a:r>
            <a:r>
              <a:rPr lang="en-US" sz="2800" spc="10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promote</a:t>
            </a:r>
            <a:r>
              <a:rPr lang="en-US" sz="2800" spc="1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strong</a:t>
            </a:r>
            <a:r>
              <a:rPr lang="en-US" sz="2800" spc="10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password</a:t>
            </a:r>
            <a:r>
              <a:rPr lang="en-US" sz="2800" spc="1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practices,</a:t>
            </a:r>
            <a:r>
              <a:rPr lang="en-US" sz="2800" spc="8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and </a:t>
            </a:r>
            <a:r>
              <a:rPr lang="en-US" sz="2800" spc="-25" dirty="0">
                <a:latin typeface="Gill Sans MT" panose="020B0502020104020203" pitchFamily="34" charset="77"/>
                <a:cs typeface="Times New Roman"/>
              </a:rPr>
              <a:t>use</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multi-factor</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authentication.</a:t>
            </a:r>
            <a:endParaRPr lang="en-US" sz="2800" dirty="0">
              <a:latin typeface="Gill Sans MT" panose="020B0502020104020203" pitchFamily="34" charset="77"/>
              <a:cs typeface="Times New Roman"/>
            </a:endParaRPr>
          </a:p>
          <a:p>
            <a:pPr>
              <a:spcBef>
                <a:spcPts val="50"/>
              </a:spcBef>
            </a:pPr>
            <a:endParaRPr lang="en-US" sz="3600" dirty="0">
              <a:latin typeface="Gill Sans MT" panose="020B0502020104020203" pitchFamily="34" charset="77"/>
              <a:cs typeface="Times New Roman"/>
            </a:endParaRPr>
          </a:p>
          <a:p>
            <a:pPr marL="161925" indent="-149860">
              <a:spcBef>
                <a:spcPts val="5"/>
              </a:spcBef>
              <a:buAutoNum type="arabicPeriod" startAt="5"/>
              <a:tabLst>
                <a:tab pos="162560" algn="l"/>
              </a:tabLst>
            </a:pPr>
            <a:r>
              <a:rPr lang="en-US" sz="2800" b="1" dirty="0">
                <a:solidFill>
                  <a:srgbClr val="054C2C"/>
                </a:solidFill>
                <a:latin typeface="Gill Sans MT" panose="020B0502020104020203" pitchFamily="34" charset="77"/>
                <a:cs typeface="Times New Roman"/>
              </a:rPr>
              <a:t>Common</a:t>
            </a:r>
            <a:r>
              <a:rPr lang="en-US" sz="2800" b="1" spc="-20" dirty="0">
                <a:solidFill>
                  <a:srgbClr val="054C2C"/>
                </a:solidFill>
                <a:latin typeface="Gill Sans MT" panose="020B0502020104020203" pitchFamily="34" charset="77"/>
                <a:cs typeface="Times New Roman"/>
              </a:rPr>
              <a:t> </a:t>
            </a:r>
            <a:r>
              <a:rPr lang="en-US" sz="2800" b="1" spc="-15" dirty="0">
                <a:solidFill>
                  <a:srgbClr val="054C2C"/>
                </a:solidFill>
                <a:latin typeface="Gill Sans MT" panose="020B0502020104020203" pitchFamily="34" charset="77"/>
                <a:cs typeface="Times New Roman"/>
              </a:rPr>
              <a:t>Challenge:</a:t>
            </a:r>
            <a:r>
              <a:rPr lang="en-US" sz="2800" b="1" spc="-5" dirty="0">
                <a:solidFill>
                  <a:srgbClr val="054C2C"/>
                </a:solidFill>
                <a:latin typeface="Gill Sans MT" panose="020B0502020104020203" pitchFamily="34" charset="77"/>
                <a:cs typeface="Times New Roman"/>
              </a:rPr>
              <a:t> </a:t>
            </a:r>
            <a:r>
              <a:rPr lang="en-US" sz="2800" b="1" spc="-15" dirty="0">
                <a:solidFill>
                  <a:srgbClr val="054C2C"/>
                </a:solidFill>
                <a:latin typeface="Gill Sans MT" panose="020B0502020104020203" pitchFamily="34" charset="77"/>
                <a:cs typeface="Times New Roman"/>
              </a:rPr>
              <a:t>Insider</a:t>
            </a:r>
            <a:r>
              <a:rPr lang="en-US" sz="2800" b="1" spc="-20" dirty="0">
                <a:solidFill>
                  <a:srgbClr val="054C2C"/>
                </a:solidFill>
                <a:latin typeface="Gill Sans MT" panose="020B0502020104020203" pitchFamily="34" charset="77"/>
                <a:cs typeface="Times New Roman"/>
              </a:rPr>
              <a:t> </a:t>
            </a:r>
            <a:r>
              <a:rPr lang="en-US" sz="2800" b="1" spc="-15" dirty="0">
                <a:solidFill>
                  <a:srgbClr val="054C2C"/>
                </a:solidFill>
                <a:latin typeface="Gill Sans MT" panose="020B0502020104020203" pitchFamily="34" charset="77"/>
                <a:cs typeface="Times New Roman"/>
              </a:rPr>
              <a:t>Threats</a:t>
            </a:r>
            <a:endParaRPr lang="en-US" sz="2800" b="1" dirty="0">
              <a:solidFill>
                <a:srgbClr val="054C2C"/>
              </a:solidFill>
              <a:latin typeface="Gill Sans MT" panose="020B0502020104020203" pitchFamily="34" charset="77"/>
              <a:cs typeface="Times New Roman"/>
            </a:endParaRPr>
          </a:p>
          <a:p>
            <a:pPr marL="12700" marR="5080"/>
            <a:r>
              <a:rPr lang="en-US" sz="2800" spc="35" dirty="0">
                <a:latin typeface="Gill Sans MT" panose="020B0502020104020203" pitchFamily="34" charset="77"/>
                <a:cs typeface="Times New Roman"/>
              </a:rPr>
              <a:t>How</a:t>
            </a:r>
            <a:r>
              <a:rPr lang="en-US" sz="2800" spc="40" dirty="0">
                <a:latin typeface="Gill Sans MT" panose="020B0502020104020203" pitchFamily="34" charset="77"/>
                <a:cs typeface="Times New Roman"/>
              </a:rPr>
              <a:t> </a:t>
            </a:r>
            <a:r>
              <a:rPr lang="en-US" sz="2800" dirty="0">
                <a:latin typeface="Gill Sans MT" panose="020B0502020104020203" pitchFamily="34" charset="77"/>
                <a:cs typeface="Times New Roman"/>
              </a:rPr>
              <a:t>to</a:t>
            </a:r>
            <a:r>
              <a:rPr lang="en-US" sz="2800" spc="3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Resolve:</a:t>
            </a:r>
            <a:r>
              <a:rPr lang="en-US" sz="2800" spc="4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Implement</a:t>
            </a:r>
            <a:r>
              <a:rPr lang="en-US" sz="2800" spc="3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access</a:t>
            </a:r>
            <a:r>
              <a:rPr lang="en-US" sz="2800" spc="4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controls,</a:t>
            </a:r>
            <a:r>
              <a:rPr lang="en-US" sz="2800" spc="4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encourage</a:t>
            </a:r>
            <a:r>
              <a:rPr lang="en-US" sz="2800" spc="4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reporting,</a:t>
            </a:r>
            <a:r>
              <a:rPr lang="en-US" sz="2800" spc="4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conduct</a:t>
            </a:r>
            <a:r>
              <a:rPr lang="en-US" sz="2800" spc="4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background</a:t>
            </a:r>
            <a:r>
              <a:rPr lang="en-US" sz="2800" spc="3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checks, </a:t>
            </a:r>
            <a:r>
              <a:rPr lang="en-US" sz="2800" spc="-28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monitor</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employee</a:t>
            </a:r>
            <a:r>
              <a:rPr lang="en-US" sz="2800" spc="5" dirty="0">
                <a:latin typeface="Gill Sans MT" panose="020B0502020104020203" pitchFamily="34" charset="77"/>
                <a:cs typeface="Times New Roman"/>
              </a:rPr>
              <a:t> </a:t>
            </a:r>
            <a:r>
              <a:rPr lang="en-US" sz="2800" spc="-25" dirty="0" err="1">
                <a:latin typeface="Gill Sans MT" panose="020B0502020104020203" pitchFamily="34" charset="77"/>
                <a:cs typeface="Times New Roman"/>
              </a:rPr>
              <a:t>behaviour</a:t>
            </a:r>
            <a:r>
              <a:rPr lang="en-US" sz="2800" spc="-25" dirty="0">
                <a:latin typeface="Gill Sans MT" panose="020B0502020104020203" pitchFamily="34" charset="77"/>
                <a:cs typeface="Times New Roman"/>
              </a:rPr>
              <a:t>.</a:t>
            </a:r>
            <a:endParaRPr lang="en-US" sz="2800" dirty="0">
              <a:latin typeface="Gill Sans MT" panose="020B0502020104020203" pitchFamily="34" charset="77"/>
              <a:cs typeface="Times New Roman"/>
            </a:endParaRPr>
          </a:p>
          <a:p>
            <a:pPr marL="12700" marR="5715">
              <a:spcBef>
                <a:spcPts val="10"/>
              </a:spcBef>
            </a:pP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1153567" y="336095"/>
            <a:ext cx="15952290" cy="553998"/>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51765">
              <a:spcBef>
                <a:spcPts val="1300"/>
              </a:spcBef>
            </a:pPr>
            <a:r>
              <a:rPr lang="en-US" sz="3600" b="1" spc="-5" dirty="0">
                <a:solidFill>
                  <a:srgbClr val="FFFFFF"/>
                </a:solidFill>
              </a:rPr>
              <a:t>Common Data Protection Issues Encountered and Resolutions</a:t>
            </a:r>
          </a:p>
        </p:txBody>
      </p:sp>
      <p:cxnSp>
        <p:nvCxnSpPr>
          <p:cNvPr id="3" name="Straight Connector 2">
            <a:extLst>
              <a:ext uri="{FF2B5EF4-FFF2-40B4-BE49-F238E27FC236}">
                <a16:creationId xmlns:a16="http://schemas.microsoft.com/office/drawing/2014/main" id="{22448580-EA3C-A0CD-09BB-8E4F6879E9AC}"/>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B8AB19B7-711C-9061-A003-D6DD92330AA4}"/>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85</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7122916C-E746-28F0-54AE-DEE281F1CCEA}"/>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7206368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2" y="1135685"/>
            <a:ext cx="17374552" cy="8927444"/>
          </a:xfrm>
          <a:prstGeom prst="rect">
            <a:avLst/>
          </a:prstGeom>
        </p:spPr>
        <p:txBody>
          <a:bodyPr vert="horz" wrap="square" lIns="0" tIns="12065" rIns="0" bIns="0" rtlCol="0">
            <a:spAutoFit/>
          </a:bodyPr>
          <a:lstStyle/>
          <a:p>
            <a:pPr marL="161925" indent="-149860">
              <a:buAutoNum type="arabicPeriod" startAt="6"/>
              <a:tabLst>
                <a:tab pos="162560" algn="l"/>
              </a:tabLst>
            </a:pPr>
            <a:r>
              <a:rPr lang="en-US" sz="2800" b="1" dirty="0">
                <a:solidFill>
                  <a:srgbClr val="054C2C"/>
                </a:solidFill>
                <a:latin typeface="Gill Sans MT" panose="020B0502020104020203" pitchFamily="34" charset="77"/>
                <a:cs typeface="Times New Roman"/>
              </a:rPr>
              <a:t>Common</a:t>
            </a:r>
            <a:r>
              <a:rPr lang="en-US" sz="2800" b="1" spc="-10" dirty="0">
                <a:solidFill>
                  <a:srgbClr val="054C2C"/>
                </a:solidFill>
                <a:latin typeface="Gill Sans MT" panose="020B0502020104020203" pitchFamily="34" charset="77"/>
                <a:cs typeface="Times New Roman"/>
              </a:rPr>
              <a:t> </a:t>
            </a:r>
            <a:r>
              <a:rPr lang="en-US" sz="2800" b="1" spc="-15" dirty="0">
                <a:solidFill>
                  <a:srgbClr val="054C2C"/>
                </a:solidFill>
                <a:latin typeface="Gill Sans MT" panose="020B0502020104020203" pitchFamily="34" charset="77"/>
                <a:cs typeface="Times New Roman"/>
              </a:rPr>
              <a:t>Challenge:</a:t>
            </a:r>
            <a:r>
              <a:rPr lang="en-US" sz="2800" b="1" spc="10" dirty="0">
                <a:solidFill>
                  <a:srgbClr val="054C2C"/>
                </a:solidFill>
                <a:latin typeface="Gill Sans MT" panose="020B0502020104020203" pitchFamily="34" charset="77"/>
                <a:cs typeface="Times New Roman"/>
              </a:rPr>
              <a:t> </a:t>
            </a:r>
            <a:r>
              <a:rPr lang="en-US" sz="2800" b="1" spc="5" dirty="0">
                <a:solidFill>
                  <a:srgbClr val="054C2C"/>
                </a:solidFill>
                <a:latin typeface="Gill Sans MT" panose="020B0502020104020203" pitchFamily="34" charset="77"/>
                <a:cs typeface="Times New Roman"/>
              </a:rPr>
              <a:t>Non-Compliance</a:t>
            </a:r>
            <a:r>
              <a:rPr lang="en-US" sz="2800" b="1" dirty="0">
                <a:solidFill>
                  <a:srgbClr val="054C2C"/>
                </a:solidFill>
                <a:latin typeface="Gill Sans MT" panose="020B0502020104020203" pitchFamily="34" charset="77"/>
                <a:cs typeface="Times New Roman"/>
              </a:rPr>
              <a:t> </a:t>
            </a:r>
            <a:r>
              <a:rPr lang="en-US" sz="2800" b="1" spc="-15" dirty="0">
                <a:solidFill>
                  <a:srgbClr val="054C2C"/>
                </a:solidFill>
                <a:latin typeface="Gill Sans MT" panose="020B0502020104020203" pitchFamily="34" charset="77"/>
                <a:cs typeface="Times New Roman"/>
              </a:rPr>
              <a:t>with</a:t>
            </a:r>
            <a:r>
              <a:rPr lang="en-US" sz="2800" b="1" dirty="0">
                <a:solidFill>
                  <a:srgbClr val="054C2C"/>
                </a:solidFill>
                <a:latin typeface="Gill Sans MT" panose="020B0502020104020203" pitchFamily="34" charset="77"/>
                <a:cs typeface="Times New Roman"/>
              </a:rPr>
              <a:t> </a:t>
            </a:r>
            <a:r>
              <a:rPr lang="en-US" sz="2800" b="1" spc="10" dirty="0">
                <a:solidFill>
                  <a:srgbClr val="054C2C"/>
                </a:solidFill>
                <a:latin typeface="Gill Sans MT" panose="020B0502020104020203" pitchFamily="34" charset="77"/>
                <a:cs typeface="Times New Roman"/>
              </a:rPr>
              <a:t>Policies</a:t>
            </a:r>
            <a:endParaRPr lang="en-US" sz="2800" b="1" dirty="0">
              <a:solidFill>
                <a:srgbClr val="054C2C"/>
              </a:solidFill>
              <a:latin typeface="Gill Sans MT" panose="020B0502020104020203" pitchFamily="34" charset="77"/>
              <a:cs typeface="Times New Roman"/>
            </a:endParaRPr>
          </a:p>
          <a:p>
            <a:pPr marL="12700" marR="8255">
              <a:spcBef>
                <a:spcPts val="155"/>
              </a:spcBef>
            </a:pPr>
            <a:r>
              <a:rPr lang="en-US" sz="2800" spc="35" dirty="0">
                <a:latin typeface="Gill Sans MT" panose="020B0502020104020203" pitchFamily="34" charset="77"/>
                <a:cs typeface="Times New Roman"/>
              </a:rPr>
              <a:t>How</a:t>
            </a:r>
            <a:r>
              <a:rPr lang="en-US" sz="2800" spc="245" dirty="0">
                <a:latin typeface="Gill Sans MT" panose="020B0502020104020203" pitchFamily="34" charset="77"/>
                <a:cs typeface="Times New Roman"/>
              </a:rPr>
              <a:t> </a:t>
            </a:r>
            <a:r>
              <a:rPr lang="en-US" sz="2800" dirty="0">
                <a:latin typeface="Gill Sans MT" panose="020B0502020104020203" pitchFamily="34" charset="77"/>
                <a:cs typeface="Times New Roman"/>
              </a:rPr>
              <a:t>to</a:t>
            </a:r>
            <a:r>
              <a:rPr lang="en-US" sz="2800" spc="24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Resolve:</a:t>
            </a:r>
            <a:r>
              <a:rPr lang="en-US" sz="2800" spc="25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Develop</a:t>
            </a:r>
            <a:r>
              <a:rPr lang="en-US" sz="2800" spc="24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clear </a:t>
            </a:r>
            <a:r>
              <a:rPr lang="en-US" sz="2800" spc="-15" dirty="0">
                <a:latin typeface="Gill Sans MT" panose="020B0502020104020203" pitchFamily="34" charset="77"/>
                <a:cs typeface="Times New Roman"/>
              </a:rPr>
              <a:t>and</a:t>
            </a:r>
            <a:r>
              <a:rPr lang="en-US" sz="2800" spc="229"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concise </a:t>
            </a:r>
            <a:r>
              <a:rPr lang="en-US" sz="2800" spc="-40" dirty="0">
                <a:latin typeface="Gill Sans MT" panose="020B0502020104020203" pitchFamily="34" charset="77"/>
                <a:cs typeface="Times New Roman"/>
              </a:rPr>
              <a:t>policies,</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maintain </a:t>
            </a:r>
            <a:r>
              <a:rPr lang="en-US" sz="2800" spc="-35" dirty="0">
                <a:latin typeface="Gill Sans MT" panose="020B0502020104020203" pitchFamily="34" charset="77"/>
                <a:cs typeface="Times New Roman"/>
              </a:rPr>
              <a:t>regular</a:t>
            </a:r>
            <a:r>
              <a:rPr lang="en-US" sz="2800" spc="-2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communication,</a:t>
            </a:r>
            <a:r>
              <a:rPr lang="en-US" sz="2800" spc="25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and </a:t>
            </a:r>
            <a:r>
              <a:rPr lang="en-US" sz="2800" spc="-15" dirty="0">
                <a:latin typeface="Gill Sans MT" panose="020B0502020104020203" pitchFamily="34" charset="77"/>
                <a:cs typeface="Times New Roman"/>
              </a:rPr>
              <a:t>enforce</a:t>
            </a:r>
            <a:r>
              <a:rPr lang="en-US" sz="280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policy</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compliance</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consistently.</a:t>
            </a:r>
            <a:endParaRPr lang="en-US" sz="2800" dirty="0">
              <a:latin typeface="Gill Sans MT" panose="020B0502020104020203" pitchFamily="34" charset="77"/>
              <a:cs typeface="Times New Roman"/>
            </a:endParaRPr>
          </a:p>
          <a:p>
            <a:pPr>
              <a:spcBef>
                <a:spcPts val="10"/>
              </a:spcBef>
            </a:pPr>
            <a:endParaRPr lang="en-US" sz="2800" dirty="0">
              <a:latin typeface="Gill Sans MT" panose="020B0502020104020203" pitchFamily="34" charset="77"/>
              <a:cs typeface="Times New Roman"/>
            </a:endParaRPr>
          </a:p>
          <a:p>
            <a:pPr marL="161925" indent="-149860">
              <a:buAutoNum type="arabicPeriod" startAt="7"/>
              <a:tabLst>
                <a:tab pos="162560" algn="l"/>
              </a:tabLst>
            </a:pPr>
            <a:r>
              <a:rPr lang="en-US" sz="2800" b="1" dirty="0">
                <a:solidFill>
                  <a:srgbClr val="054C2C"/>
                </a:solidFill>
                <a:latin typeface="Gill Sans MT" panose="020B0502020104020203" pitchFamily="34" charset="77"/>
                <a:cs typeface="Times New Roman"/>
              </a:rPr>
              <a:t>Common</a:t>
            </a:r>
            <a:r>
              <a:rPr lang="en-US" sz="2800" b="1" spc="-15" dirty="0">
                <a:solidFill>
                  <a:srgbClr val="054C2C"/>
                </a:solidFill>
                <a:latin typeface="Gill Sans MT" panose="020B0502020104020203" pitchFamily="34" charset="77"/>
                <a:cs typeface="Times New Roman"/>
              </a:rPr>
              <a:t> Challenge:</a:t>
            </a:r>
            <a:r>
              <a:rPr lang="en-US" sz="2800" b="1" dirty="0">
                <a:solidFill>
                  <a:srgbClr val="054C2C"/>
                </a:solidFill>
                <a:latin typeface="Gill Sans MT" panose="020B0502020104020203" pitchFamily="34" charset="77"/>
                <a:cs typeface="Times New Roman"/>
              </a:rPr>
              <a:t> </a:t>
            </a:r>
            <a:r>
              <a:rPr lang="en-US" sz="2800" b="1" spc="-5" dirty="0">
                <a:solidFill>
                  <a:srgbClr val="054C2C"/>
                </a:solidFill>
                <a:latin typeface="Gill Sans MT" panose="020B0502020104020203" pitchFamily="34" charset="77"/>
                <a:cs typeface="Times New Roman"/>
              </a:rPr>
              <a:t>Insufficient</a:t>
            </a:r>
            <a:r>
              <a:rPr lang="en-US" sz="2800" b="1" spc="-10" dirty="0">
                <a:solidFill>
                  <a:srgbClr val="054C2C"/>
                </a:solidFill>
                <a:latin typeface="Gill Sans MT" panose="020B0502020104020203" pitchFamily="34" charset="77"/>
                <a:cs typeface="Times New Roman"/>
              </a:rPr>
              <a:t> </a:t>
            </a:r>
            <a:r>
              <a:rPr lang="en-US" sz="2800" b="1" dirty="0">
                <a:solidFill>
                  <a:srgbClr val="054C2C"/>
                </a:solidFill>
                <a:latin typeface="Gill Sans MT" panose="020B0502020104020203" pitchFamily="34" charset="77"/>
                <a:cs typeface="Times New Roman"/>
              </a:rPr>
              <a:t>Incident</a:t>
            </a:r>
            <a:r>
              <a:rPr lang="en-US" sz="2800" b="1" spc="-15" dirty="0">
                <a:solidFill>
                  <a:srgbClr val="054C2C"/>
                </a:solidFill>
                <a:latin typeface="Gill Sans MT" panose="020B0502020104020203" pitchFamily="34" charset="77"/>
                <a:cs typeface="Times New Roman"/>
              </a:rPr>
              <a:t> </a:t>
            </a:r>
            <a:r>
              <a:rPr lang="en-US" sz="2800" b="1" spc="15" dirty="0">
                <a:solidFill>
                  <a:srgbClr val="054C2C"/>
                </a:solidFill>
                <a:latin typeface="Gill Sans MT" panose="020B0502020104020203" pitchFamily="34" charset="77"/>
                <a:cs typeface="Times New Roman"/>
              </a:rPr>
              <a:t>Response</a:t>
            </a:r>
            <a:r>
              <a:rPr lang="en-US" sz="2800" b="1" spc="-5" dirty="0">
                <a:solidFill>
                  <a:srgbClr val="054C2C"/>
                </a:solidFill>
                <a:latin typeface="Gill Sans MT" panose="020B0502020104020203" pitchFamily="34" charset="77"/>
                <a:cs typeface="Times New Roman"/>
              </a:rPr>
              <a:t> Planning</a:t>
            </a:r>
            <a:endParaRPr lang="en-US" sz="2800" b="1" dirty="0">
              <a:solidFill>
                <a:srgbClr val="054C2C"/>
              </a:solidFill>
              <a:latin typeface="Gill Sans MT" panose="020B0502020104020203" pitchFamily="34" charset="77"/>
              <a:cs typeface="Times New Roman"/>
            </a:endParaRPr>
          </a:p>
          <a:p>
            <a:pPr marL="12700" marR="9525">
              <a:spcBef>
                <a:spcPts val="10"/>
              </a:spcBef>
            </a:pPr>
            <a:r>
              <a:rPr lang="en-US" sz="2800" spc="35" dirty="0">
                <a:latin typeface="Gill Sans MT" panose="020B0502020104020203" pitchFamily="34" charset="77"/>
                <a:cs typeface="Times New Roman"/>
              </a:rPr>
              <a:t>How</a:t>
            </a:r>
            <a:r>
              <a:rPr lang="en-US" sz="2800" spc="40" dirty="0">
                <a:latin typeface="Gill Sans MT" panose="020B0502020104020203" pitchFamily="34" charset="77"/>
                <a:cs typeface="Times New Roman"/>
              </a:rPr>
              <a:t> </a:t>
            </a:r>
            <a:r>
              <a:rPr lang="en-US" sz="2800" dirty="0">
                <a:latin typeface="Gill Sans MT" panose="020B0502020104020203" pitchFamily="34" charset="77"/>
                <a:cs typeface="Times New Roman"/>
              </a:rPr>
              <a:t>to</a:t>
            </a:r>
            <a:r>
              <a:rPr lang="en-US" sz="2800" spc="4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Resolve:</a:t>
            </a:r>
            <a:r>
              <a:rPr lang="en-US" sz="2800" spc="4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Develop</a:t>
            </a:r>
            <a:r>
              <a:rPr lang="en-US" sz="2800" spc="4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4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comprehensive</a:t>
            </a:r>
            <a:r>
              <a:rPr lang="en-US" sz="2800" spc="4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incident</a:t>
            </a:r>
            <a:r>
              <a:rPr lang="en-US" sz="2800" spc="3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response</a:t>
            </a:r>
            <a:r>
              <a:rPr lang="en-US" sz="2800" spc="4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plan,</a:t>
            </a:r>
            <a:r>
              <a:rPr lang="en-US" sz="2800" spc="4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regularly</a:t>
            </a:r>
            <a:r>
              <a:rPr lang="en-US" sz="2800" spc="4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update</a:t>
            </a:r>
            <a:r>
              <a:rPr lang="en-US" sz="2800" spc="4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4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test</a:t>
            </a:r>
            <a:r>
              <a:rPr lang="en-US" sz="2800" spc="3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it, </a:t>
            </a:r>
            <a:r>
              <a:rPr lang="en-US" sz="2800" spc="-28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ensure</a:t>
            </a:r>
            <a:r>
              <a:rPr lang="en-US" sz="2800" spc="-1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clear</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responsibilities.</a:t>
            </a:r>
          </a:p>
          <a:p>
            <a:pPr marL="12700" marR="9525">
              <a:spcBef>
                <a:spcPts val="10"/>
              </a:spcBef>
            </a:pPr>
            <a:endParaRPr lang="en-US" sz="2800" spc="-30" dirty="0">
              <a:latin typeface="Gill Sans MT" panose="020B0502020104020203" pitchFamily="34" charset="77"/>
              <a:cs typeface="Times New Roman"/>
            </a:endParaRPr>
          </a:p>
          <a:p>
            <a:pPr marL="161925" indent="-149860">
              <a:buAutoNum type="arabicPeriod" startAt="8"/>
              <a:tabLst>
                <a:tab pos="162560" algn="l"/>
              </a:tabLst>
            </a:pPr>
            <a:r>
              <a:rPr lang="en-US" sz="2800" b="1" dirty="0">
                <a:solidFill>
                  <a:srgbClr val="054C2C"/>
                </a:solidFill>
                <a:latin typeface="Gill Sans MT" panose="020B0502020104020203" pitchFamily="34" charset="77"/>
                <a:cs typeface="Times New Roman"/>
              </a:rPr>
              <a:t>Common</a:t>
            </a:r>
            <a:r>
              <a:rPr lang="en-US" sz="2800" b="1" spc="-10" dirty="0">
                <a:solidFill>
                  <a:srgbClr val="054C2C"/>
                </a:solidFill>
                <a:latin typeface="Gill Sans MT" panose="020B0502020104020203" pitchFamily="34" charset="77"/>
                <a:cs typeface="Times New Roman"/>
              </a:rPr>
              <a:t> </a:t>
            </a:r>
            <a:r>
              <a:rPr lang="en-US" sz="2800" b="1" spc="-15" dirty="0">
                <a:solidFill>
                  <a:srgbClr val="054C2C"/>
                </a:solidFill>
                <a:latin typeface="Gill Sans MT" panose="020B0502020104020203" pitchFamily="34" charset="77"/>
                <a:cs typeface="Times New Roman"/>
              </a:rPr>
              <a:t>Challenge:</a:t>
            </a:r>
            <a:r>
              <a:rPr lang="en-US" sz="2800" b="1" spc="10" dirty="0">
                <a:solidFill>
                  <a:srgbClr val="054C2C"/>
                </a:solidFill>
                <a:latin typeface="Gill Sans MT" panose="020B0502020104020203" pitchFamily="34" charset="77"/>
                <a:cs typeface="Times New Roman"/>
              </a:rPr>
              <a:t> </a:t>
            </a:r>
            <a:r>
              <a:rPr lang="en-US" sz="2800" b="1" spc="-25" dirty="0">
                <a:solidFill>
                  <a:srgbClr val="054C2C"/>
                </a:solidFill>
                <a:latin typeface="Gill Sans MT" panose="020B0502020104020203" pitchFamily="34" charset="77"/>
                <a:cs typeface="Times New Roman"/>
              </a:rPr>
              <a:t>Vendor</a:t>
            </a:r>
            <a:r>
              <a:rPr lang="en-US" sz="2800" b="1" spc="-10" dirty="0">
                <a:solidFill>
                  <a:srgbClr val="054C2C"/>
                </a:solidFill>
                <a:latin typeface="Gill Sans MT" panose="020B0502020104020203" pitchFamily="34" charset="77"/>
                <a:cs typeface="Times New Roman"/>
              </a:rPr>
              <a:t> Risk</a:t>
            </a:r>
            <a:r>
              <a:rPr lang="en-US" sz="2800" b="1" spc="-5" dirty="0">
                <a:solidFill>
                  <a:srgbClr val="054C2C"/>
                </a:solidFill>
                <a:latin typeface="Gill Sans MT" panose="020B0502020104020203" pitchFamily="34" charset="77"/>
                <a:cs typeface="Times New Roman"/>
              </a:rPr>
              <a:t> </a:t>
            </a:r>
            <a:r>
              <a:rPr lang="en-US" sz="2800" b="1" spc="25" dirty="0">
                <a:solidFill>
                  <a:srgbClr val="054C2C"/>
                </a:solidFill>
                <a:latin typeface="Gill Sans MT" panose="020B0502020104020203" pitchFamily="34" charset="77"/>
                <a:cs typeface="Times New Roman"/>
              </a:rPr>
              <a:t>Management/Due</a:t>
            </a:r>
            <a:r>
              <a:rPr lang="en-US" sz="2800" b="1" spc="-5" dirty="0">
                <a:solidFill>
                  <a:srgbClr val="054C2C"/>
                </a:solidFill>
                <a:latin typeface="Gill Sans MT" panose="020B0502020104020203" pitchFamily="34" charset="77"/>
                <a:cs typeface="Times New Roman"/>
              </a:rPr>
              <a:t> </a:t>
            </a:r>
            <a:r>
              <a:rPr lang="en-US" sz="2800" b="1" spc="15" dirty="0">
                <a:solidFill>
                  <a:srgbClr val="054C2C"/>
                </a:solidFill>
                <a:latin typeface="Gill Sans MT" panose="020B0502020104020203" pitchFamily="34" charset="77"/>
                <a:cs typeface="Times New Roman"/>
              </a:rPr>
              <a:t>Diligence</a:t>
            </a:r>
            <a:endParaRPr lang="en-US" sz="2800" b="1" dirty="0">
              <a:solidFill>
                <a:srgbClr val="054C2C"/>
              </a:solidFill>
              <a:latin typeface="Gill Sans MT" panose="020B0502020104020203" pitchFamily="34" charset="77"/>
              <a:cs typeface="Times New Roman"/>
            </a:endParaRPr>
          </a:p>
          <a:p>
            <a:pPr marL="12700" marR="9525">
              <a:spcBef>
                <a:spcPts val="5"/>
              </a:spcBef>
            </a:pPr>
            <a:r>
              <a:rPr lang="en-US" sz="2800" spc="35" dirty="0">
                <a:latin typeface="Gill Sans MT" panose="020B0502020104020203" pitchFamily="34" charset="77"/>
                <a:cs typeface="Times New Roman"/>
              </a:rPr>
              <a:t>How </a:t>
            </a:r>
            <a:r>
              <a:rPr lang="en-US" sz="2800" dirty="0">
                <a:latin typeface="Gill Sans MT" panose="020B0502020104020203" pitchFamily="34" charset="77"/>
                <a:cs typeface="Times New Roman"/>
              </a:rPr>
              <a:t>to</a:t>
            </a:r>
            <a:r>
              <a:rPr lang="en-US" sz="2800" spc="3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Resolve:</a:t>
            </a:r>
            <a:r>
              <a:rPr lang="en-US" sz="2800" spc="4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Establish</a:t>
            </a:r>
            <a:r>
              <a:rPr lang="en-US" sz="2800" spc="3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4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vendor</a:t>
            </a:r>
            <a:r>
              <a:rPr lang="en-US" sz="2800" spc="3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risk</a:t>
            </a:r>
            <a:r>
              <a:rPr lang="en-US" sz="2800" spc="4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management</a:t>
            </a:r>
            <a:r>
              <a:rPr lang="en-US" sz="2800" spc="3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program,</a:t>
            </a:r>
            <a:r>
              <a:rPr lang="en-US" sz="2800" spc="3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include</a:t>
            </a:r>
            <a:r>
              <a:rPr lang="en-US" sz="2800" spc="3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3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3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clauses </a:t>
            </a:r>
            <a:r>
              <a:rPr lang="en-US" sz="2800" spc="-25" dirty="0">
                <a:latin typeface="Gill Sans MT" panose="020B0502020104020203" pitchFamily="34" charset="77"/>
                <a:cs typeface="Times New Roman"/>
              </a:rPr>
              <a:t>in</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contracts,</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 </a:t>
            </a:r>
            <a:r>
              <a:rPr lang="en-US" sz="2800" spc="-35" dirty="0">
                <a:latin typeface="Gill Sans MT" panose="020B0502020104020203" pitchFamily="34" charset="77"/>
                <a:cs typeface="Times New Roman"/>
              </a:rPr>
              <a:t>assess</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vendor</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security</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measures.</a:t>
            </a:r>
            <a:endParaRPr lang="en-US" sz="2800" dirty="0">
              <a:latin typeface="Gill Sans MT" panose="020B0502020104020203" pitchFamily="34" charset="77"/>
              <a:cs typeface="Times New Roman"/>
            </a:endParaRPr>
          </a:p>
          <a:p>
            <a:pPr>
              <a:spcBef>
                <a:spcPts val="50"/>
              </a:spcBef>
            </a:pPr>
            <a:endParaRPr lang="en-US" sz="2800" b="1" dirty="0">
              <a:solidFill>
                <a:srgbClr val="054C2C"/>
              </a:solidFill>
              <a:latin typeface="Gill Sans MT" panose="020B0502020104020203" pitchFamily="34" charset="77"/>
              <a:cs typeface="Times New Roman"/>
            </a:endParaRPr>
          </a:p>
          <a:p>
            <a:pPr marL="161925" indent="-149860">
              <a:buAutoNum type="arabicPeriod" startAt="9"/>
              <a:tabLst>
                <a:tab pos="162560" algn="l"/>
              </a:tabLst>
            </a:pPr>
            <a:r>
              <a:rPr lang="en-US" sz="2800" b="1" dirty="0">
                <a:solidFill>
                  <a:srgbClr val="054C2C"/>
                </a:solidFill>
                <a:latin typeface="Gill Sans MT" panose="020B0502020104020203" pitchFamily="34" charset="77"/>
                <a:cs typeface="Times New Roman"/>
              </a:rPr>
              <a:t>Common</a:t>
            </a:r>
            <a:r>
              <a:rPr lang="en-US" sz="2800" b="1" spc="-15" dirty="0">
                <a:solidFill>
                  <a:srgbClr val="054C2C"/>
                </a:solidFill>
                <a:latin typeface="Gill Sans MT" panose="020B0502020104020203" pitchFamily="34" charset="77"/>
                <a:cs typeface="Times New Roman"/>
              </a:rPr>
              <a:t> Challenge:</a:t>
            </a:r>
            <a:r>
              <a:rPr lang="en-US" sz="2800" b="1" spc="5" dirty="0">
                <a:solidFill>
                  <a:srgbClr val="054C2C"/>
                </a:solidFill>
                <a:latin typeface="Gill Sans MT" panose="020B0502020104020203" pitchFamily="34" charset="77"/>
                <a:cs typeface="Times New Roman"/>
              </a:rPr>
              <a:t> </a:t>
            </a:r>
            <a:r>
              <a:rPr lang="en-US" sz="2800" b="1" spc="-5" dirty="0">
                <a:solidFill>
                  <a:srgbClr val="054C2C"/>
                </a:solidFill>
                <a:latin typeface="Gill Sans MT" panose="020B0502020104020203" pitchFamily="34" charset="77"/>
                <a:cs typeface="Times New Roman"/>
              </a:rPr>
              <a:t>Change Management</a:t>
            </a:r>
            <a:r>
              <a:rPr lang="en-US" sz="2800" b="1" spc="-10" dirty="0">
                <a:solidFill>
                  <a:srgbClr val="054C2C"/>
                </a:solidFill>
                <a:latin typeface="Gill Sans MT" panose="020B0502020104020203" pitchFamily="34" charset="77"/>
                <a:cs typeface="Times New Roman"/>
              </a:rPr>
              <a:t> </a:t>
            </a:r>
            <a:r>
              <a:rPr lang="en-US" sz="2800" b="1" spc="-5" dirty="0">
                <a:solidFill>
                  <a:srgbClr val="054C2C"/>
                </a:solidFill>
                <a:latin typeface="Gill Sans MT" panose="020B0502020104020203" pitchFamily="34" charset="77"/>
                <a:cs typeface="Times New Roman"/>
              </a:rPr>
              <a:t>Challenges</a:t>
            </a:r>
            <a:endParaRPr lang="en-US" sz="2800" b="1" dirty="0">
              <a:solidFill>
                <a:srgbClr val="054C2C"/>
              </a:solidFill>
              <a:latin typeface="Gill Sans MT" panose="020B0502020104020203" pitchFamily="34" charset="77"/>
              <a:cs typeface="Times New Roman"/>
            </a:endParaRPr>
          </a:p>
          <a:p>
            <a:pPr marL="12700" marR="9525"/>
            <a:r>
              <a:rPr lang="en-US" sz="2800" spc="35" dirty="0">
                <a:latin typeface="Gill Sans MT" panose="020B0502020104020203" pitchFamily="34" charset="77"/>
                <a:cs typeface="Times New Roman"/>
              </a:rPr>
              <a:t>How</a:t>
            </a:r>
            <a:r>
              <a:rPr lang="en-US" sz="2800" spc="40" dirty="0">
                <a:latin typeface="Gill Sans MT" panose="020B0502020104020203" pitchFamily="34" charset="77"/>
                <a:cs typeface="Times New Roman"/>
              </a:rPr>
              <a:t> </a:t>
            </a:r>
            <a:r>
              <a:rPr lang="en-US" sz="2800" dirty="0">
                <a:latin typeface="Gill Sans MT" panose="020B0502020104020203" pitchFamily="34" charset="77"/>
                <a:cs typeface="Times New Roman"/>
              </a:rPr>
              <a:t>to</a:t>
            </a:r>
            <a:r>
              <a:rPr lang="en-US" sz="2800" spc="4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Resolve:</a:t>
            </a:r>
            <a:r>
              <a:rPr lang="en-US" sz="2800" spc="5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Develop</a:t>
            </a:r>
            <a:r>
              <a:rPr lang="en-US" sz="2800" spc="4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4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change</a:t>
            </a:r>
            <a:r>
              <a:rPr lang="en-US" sz="2800" spc="4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management</a:t>
            </a:r>
            <a:r>
              <a:rPr lang="en-US" sz="2800" spc="4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strategy</a:t>
            </a:r>
            <a:r>
              <a:rPr lang="en-US" sz="2800" spc="5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involving</a:t>
            </a:r>
            <a:r>
              <a:rPr lang="en-US" sz="2800" spc="45" dirty="0">
                <a:latin typeface="Gill Sans MT" panose="020B0502020104020203" pitchFamily="34" charset="77"/>
                <a:cs typeface="Times New Roman"/>
              </a:rPr>
              <a:t> </a:t>
            </a:r>
            <a:r>
              <a:rPr lang="en-US" sz="2800" spc="-55" dirty="0">
                <a:latin typeface="Gill Sans MT" panose="020B0502020104020203" pitchFamily="34" charset="77"/>
                <a:cs typeface="Times New Roman"/>
              </a:rPr>
              <a:t>all</a:t>
            </a:r>
            <a:r>
              <a:rPr lang="en-US" sz="2800" spc="4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employees,</a:t>
            </a:r>
            <a:r>
              <a:rPr lang="en-US" sz="2800" spc="4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highlight</a:t>
            </a:r>
            <a:r>
              <a:rPr lang="en-US" sz="2800" spc="4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the </a:t>
            </a:r>
            <a:r>
              <a:rPr lang="en-US" sz="2800" spc="-20" dirty="0">
                <a:latin typeface="Gill Sans MT" panose="020B0502020104020203" pitchFamily="34" charset="77"/>
                <a:cs typeface="Times New Roman"/>
              </a:rPr>
              <a:t>benefits,</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 </a:t>
            </a:r>
            <a:r>
              <a:rPr lang="en-US" sz="2800" spc="-40" dirty="0">
                <a:latin typeface="Gill Sans MT" panose="020B0502020104020203" pitchFamily="34" charset="77"/>
                <a:cs typeface="Times New Roman"/>
              </a:rPr>
              <a:t>engage</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employees</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management</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spc="-1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decision-making</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process.</a:t>
            </a:r>
            <a:endParaRPr lang="en-US" sz="2800" dirty="0">
              <a:latin typeface="Gill Sans MT" panose="020B0502020104020203" pitchFamily="34" charset="77"/>
              <a:cs typeface="Times New Roman"/>
            </a:endParaRPr>
          </a:p>
          <a:p>
            <a:pPr>
              <a:spcBef>
                <a:spcPts val="5"/>
              </a:spcBef>
            </a:pPr>
            <a:endParaRPr lang="en-US" sz="2800" dirty="0">
              <a:latin typeface="Gill Sans MT" panose="020B0502020104020203" pitchFamily="34" charset="77"/>
              <a:cs typeface="Times New Roman"/>
            </a:endParaRPr>
          </a:p>
          <a:p>
            <a:pPr marL="222885" indent="-210820">
              <a:buAutoNum type="arabicPeriod" startAt="10"/>
              <a:tabLst>
                <a:tab pos="223520" algn="l"/>
              </a:tabLst>
            </a:pPr>
            <a:r>
              <a:rPr lang="en-US" sz="2800" b="1" dirty="0">
                <a:solidFill>
                  <a:srgbClr val="054C2C"/>
                </a:solidFill>
                <a:latin typeface="Gill Sans MT" panose="020B0502020104020203" pitchFamily="34" charset="77"/>
                <a:cs typeface="Times New Roman"/>
              </a:rPr>
              <a:t>Common</a:t>
            </a:r>
            <a:r>
              <a:rPr lang="en-US" sz="2800" b="1" spc="-10" dirty="0">
                <a:solidFill>
                  <a:srgbClr val="054C2C"/>
                </a:solidFill>
                <a:latin typeface="Gill Sans MT" panose="020B0502020104020203" pitchFamily="34" charset="77"/>
                <a:cs typeface="Times New Roman"/>
              </a:rPr>
              <a:t> </a:t>
            </a:r>
            <a:r>
              <a:rPr lang="en-US" sz="2800" b="1" spc="-15" dirty="0">
                <a:solidFill>
                  <a:srgbClr val="054C2C"/>
                </a:solidFill>
                <a:latin typeface="Gill Sans MT" panose="020B0502020104020203" pitchFamily="34" charset="77"/>
                <a:cs typeface="Times New Roman"/>
              </a:rPr>
              <a:t>Challenges:</a:t>
            </a:r>
            <a:r>
              <a:rPr lang="en-US" sz="2800" b="1" dirty="0">
                <a:solidFill>
                  <a:srgbClr val="054C2C"/>
                </a:solidFill>
                <a:latin typeface="Gill Sans MT" panose="020B0502020104020203" pitchFamily="34" charset="77"/>
                <a:cs typeface="Times New Roman"/>
              </a:rPr>
              <a:t> </a:t>
            </a:r>
            <a:r>
              <a:rPr lang="en-US" sz="2800" b="1" spc="-5" dirty="0">
                <a:solidFill>
                  <a:srgbClr val="054C2C"/>
                </a:solidFill>
                <a:latin typeface="Gill Sans MT" panose="020B0502020104020203" pitchFamily="34" charset="77"/>
                <a:cs typeface="Times New Roman"/>
              </a:rPr>
              <a:t>Insufficient </a:t>
            </a:r>
            <a:r>
              <a:rPr lang="en-US" sz="2800" b="1" spc="-10" dirty="0">
                <a:solidFill>
                  <a:srgbClr val="054C2C"/>
                </a:solidFill>
                <a:latin typeface="Gill Sans MT" panose="020B0502020104020203" pitchFamily="34" charset="77"/>
                <a:cs typeface="Times New Roman"/>
              </a:rPr>
              <a:t>Privacy-Enhancing </a:t>
            </a:r>
            <a:r>
              <a:rPr lang="en-US" sz="2800" b="1" spc="15" dirty="0">
                <a:solidFill>
                  <a:srgbClr val="054C2C"/>
                </a:solidFill>
                <a:latin typeface="Gill Sans MT" panose="020B0502020104020203" pitchFamily="34" charset="77"/>
                <a:cs typeface="Times New Roman"/>
              </a:rPr>
              <a:t>Technologies</a:t>
            </a:r>
            <a:endParaRPr lang="en-US" sz="2800" b="1" dirty="0">
              <a:solidFill>
                <a:srgbClr val="054C2C"/>
              </a:solidFill>
              <a:latin typeface="Gill Sans MT" panose="020B0502020104020203" pitchFamily="34" charset="77"/>
              <a:cs typeface="Times New Roman"/>
            </a:endParaRPr>
          </a:p>
          <a:p>
            <a:pPr marL="12700" marR="5715">
              <a:spcBef>
                <a:spcPts val="85"/>
              </a:spcBef>
            </a:pPr>
            <a:r>
              <a:rPr lang="en-US" sz="2800" spc="35" dirty="0">
                <a:latin typeface="Gill Sans MT" panose="020B0502020104020203" pitchFamily="34" charset="77"/>
                <a:cs typeface="Times New Roman"/>
              </a:rPr>
              <a:t>How</a:t>
            </a:r>
            <a:r>
              <a:rPr lang="en-US" sz="2800" spc="75" dirty="0">
                <a:latin typeface="Gill Sans MT" panose="020B0502020104020203" pitchFamily="34" charset="77"/>
                <a:cs typeface="Times New Roman"/>
              </a:rPr>
              <a:t> </a:t>
            </a:r>
            <a:r>
              <a:rPr lang="en-US" sz="2800" dirty="0">
                <a:latin typeface="Gill Sans MT" panose="020B0502020104020203" pitchFamily="34" charset="77"/>
                <a:cs typeface="Times New Roman"/>
              </a:rPr>
              <a:t>to</a:t>
            </a:r>
            <a:r>
              <a:rPr lang="en-US" sz="2800" spc="7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Resolve:</a:t>
            </a:r>
            <a:r>
              <a:rPr lang="en-US" sz="2800" spc="8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Allocate</a:t>
            </a:r>
            <a:r>
              <a:rPr lang="en-US" sz="2800" spc="8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resources</a:t>
            </a:r>
            <a:r>
              <a:rPr lang="en-US" sz="2800" spc="85" dirty="0">
                <a:latin typeface="Gill Sans MT" panose="020B0502020104020203" pitchFamily="34" charset="77"/>
                <a:cs typeface="Times New Roman"/>
              </a:rPr>
              <a:t> </a:t>
            </a:r>
            <a:r>
              <a:rPr lang="en-US" sz="2800" dirty="0">
                <a:latin typeface="Gill Sans MT" panose="020B0502020104020203" pitchFamily="34" charset="77"/>
                <a:cs typeface="Times New Roman"/>
              </a:rPr>
              <a:t>for</a:t>
            </a:r>
            <a:r>
              <a:rPr lang="en-US" sz="2800" spc="6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advanced</a:t>
            </a:r>
            <a:r>
              <a:rPr lang="en-US" sz="2800" spc="7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privacy-enhancing</a:t>
            </a:r>
            <a:r>
              <a:rPr lang="en-US" sz="2800" spc="7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technologies</a:t>
            </a:r>
            <a:r>
              <a:rPr lang="en-US" sz="2800" spc="8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6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safeguard sensitive</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ensure</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compliance.</a:t>
            </a:r>
            <a:endParaRPr lang="en-US" sz="2800" dirty="0">
              <a:latin typeface="Gill Sans MT" panose="020B0502020104020203" pitchFamily="34" charset="77"/>
              <a:cs typeface="Times New Roman"/>
            </a:endParaRPr>
          </a:p>
          <a:p>
            <a:pPr marL="12700" marR="9525">
              <a:spcBef>
                <a:spcPts val="10"/>
              </a:spcBef>
            </a:pP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1153567" y="336095"/>
            <a:ext cx="15952290" cy="553998"/>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51765">
              <a:spcBef>
                <a:spcPts val="1300"/>
              </a:spcBef>
            </a:pPr>
            <a:r>
              <a:rPr lang="en-US" sz="3600" b="1" spc="-5" dirty="0">
                <a:solidFill>
                  <a:srgbClr val="FFFFFF"/>
                </a:solidFill>
              </a:rPr>
              <a:t>Common Data Protection Issues Encountered and Resolutions</a:t>
            </a:r>
          </a:p>
        </p:txBody>
      </p:sp>
      <p:cxnSp>
        <p:nvCxnSpPr>
          <p:cNvPr id="3" name="Straight Connector 2">
            <a:extLst>
              <a:ext uri="{FF2B5EF4-FFF2-40B4-BE49-F238E27FC236}">
                <a16:creationId xmlns:a16="http://schemas.microsoft.com/office/drawing/2014/main" id="{E5B1E0E1-A31A-80C2-67B9-5A32FA168835}"/>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FB7537DA-8D2E-0D51-E74A-5D415385B154}"/>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86</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A8015978-FEF9-075A-9A58-14099CC18A2A}"/>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7577106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3"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ill Sans MT" panose="020B0502020104020203" pitchFamily="34" charset="77"/>
            </a:endParaRPr>
          </a:p>
        </p:txBody>
      </p:sp>
      <p:pic>
        <p:nvPicPr>
          <p:cNvPr id="15" name="object 15"/>
          <p:cNvPicPr/>
          <p:nvPr/>
        </p:nvPicPr>
        <p:blipFill>
          <a:blip r:embed="rId4" cstate="print"/>
          <a:stretch>
            <a:fillRect/>
          </a:stretch>
        </p:blipFill>
        <p:spPr>
          <a:xfrm>
            <a:off x="925646" y="2639684"/>
            <a:ext cx="15366866" cy="805188"/>
          </a:xfrm>
          <a:prstGeom prst="rect">
            <a:avLst/>
          </a:prstGeom>
        </p:spPr>
      </p:pic>
      <p:sp>
        <p:nvSpPr>
          <p:cNvPr id="16" name="object 16"/>
          <p:cNvSpPr txBox="1"/>
          <p:nvPr/>
        </p:nvSpPr>
        <p:spPr>
          <a:xfrm>
            <a:off x="1814512" y="1487421"/>
            <a:ext cx="17465190" cy="628377"/>
          </a:xfrm>
          <a:prstGeom prst="rect">
            <a:avLst/>
          </a:prstGeom>
        </p:spPr>
        <p:txBody>
          <a:bodyPr vert="horz" wrap="square" lIns="0" tIns="12700" rIns="0" bIns="0" rtlCol="0">
            <a:spAutoFit/>
          </a:bodyPr>
          <a:lstStyle/>
          <a:p>
            <a:pPr marL="398780">
              <a:spcBef>
                <a:spcPts val="95"/>
              </a:spcBef>
            </a:pPr>
            <a:r>
              <a:rPr lang="en-US" sz="4000" b="1" dirty="0">
                <a:solidFill>
                  <a:srgbClr val="054C2C"/>
                </a:solidFill>
                <a:latin typeface="Gill Sans MT" panose="020B0502020104020203" pitchFamily="34" charset="77"/>
                <a:cs typeface="Times New Roman"/>
              </a:rPr>
              <a:t>Building a Data Protection Culture</a:t>
            </a:r>
          </a:p>
        </p:txBody>
      </p:sp>
      <p:sp>
        <p:nvSpPr>
          <p:cNvPr id="17" name="object 17"/>
          <p:cNvSpPr txBox="1"/>
          <p:nvPr/>
        </p:nvSpPr>
        <p:spPr>
          <a:xfrm>
            <a:off x="1196379" y="2711204"/>
            <a:ext cx="15909477" cy="505267"/>
          </a:xfrm>
          <a:prstGeom prst="rect">
            <a:avLst/>
          </a:prstGeom>
        </p:spPr>
        <p:txBody>
          <a:bodyPr vert="horz" wrap="square" lIns="0" tIns="12700" rIns="0" bIns="0" rtlCol="0">
            <a:spAutoFit/>
          </a:bodyPr>
          <a:lstStyle/>
          <a:p>
            <a:pPr marL="168910">
              <a:spcBef>
                <a:spcPts val="1300"/>
              </a:spcBef>
            </a:pPr>
            <a:r>
              <a:rPr lang="en-US" sz="3200" b="1" spc="-10" dirty="0">
                <a:solidFill>
                  <a:srgbClr val="FFFFFF"/>
                </a:solidFill>
                <a:latin typeface="Gill Sans MT" panose="020B0502020104020203" pitchFamily="34" charset="77"/>
                <a:cs typeface="Times New Roman"/>
              </a:rPr>
              <a:t>Importance Of</a:t>
            </a:r>
            <a:r>
              <a:rPr lang="en-US" sz="3200" b="1" spc="-5" dirty="0">
                <a:solidFill>
                  <a:srgbClr val="FFFFFF"/>
                </a:solidFill>
                <a:latin typeface="Gill Sans MT" panose="020B0502020104020203" pitchFamily="34" charset="77"/>
                <a:cs typeface="Times New Roman"/>
              </a:rPr>
              <a:t> </a:t>
            </a:r>
            <a:r>
              <a:rPr lang="en-US" sz="3200" b="1" spc="-10" dirty="0">
                <a:solidFill>
                  <a:srgbClr val="FFFFFF"/>
                </a:solidFill>
                <a:latin typeface="Gill Sans MT" panose="020B0502020104020203" pitchFamily="34" charset="77"/>
                <a:cs typeface="Times New Roman"/>
              </a:rPr>
              <a:t>Organizational-Wide </a:t>
            </a:r>
            <a:r>
              <a:rPr lang="en-US" sz="3200" b="1" spc="5" dirty="0">
                <a:solidFill>
                  <a:srgbClr val="FFFFFF"/>
                </a:solidFill>
                <a:latin typeface="Gill Sans MT" panose="020B0502020104020203" pitchFamily="34" charset="77"/>
                <a:cs typeface="Times New Roman"/>
              </a:rPr>
              <a:t>Commitment</a:t>
            </a:r>
            <a:r>
              <a:rPr lang="en-US" sz="3200" b="1" spc="-5" dirty="0">
                <a:solidFill>
                  <a:srgbClr val="FFFFFF"/>
                </a:solidFill>
                <a:latin typeface="Gill Sans MT" panose="020B0502020104020203" pitchFamily="34" charset="77"/>
                <a:cs typeface="Times New Roman"/>
              </a:rPr>
              <a:t> </a:t>
            </a:r>
            <a:r>
              <a:rPr lang="en-US" sz="3200" b="1" spc="-10" dirty="0">
                <a:solidFill>
                  <a:srgbClr val="FFFFFF"/>
                </a:solidFill>
                <a:latin typeface="Gill Sans MT" panose="020B0502020104020203" pitchFamily="34" charset="77"/>
                <a:cs typeface="Times New Roman"/>
              </a:rPr>
              <a:t>In</a:t>
            </a:r>
            <a:r>
              <a:rPr lang="en-US" sz="3200" b="1" spc="-15" dirty="0">
                <a:solidFill>
                  <a:srgbClr val="FFFFFF"/>
                </a:solidFill>
                <a:latin typeface="Gill Sans MT" panose="020B0502020104020203" pitchFamily="34" charset="77"/>
                <a:cs typeface="Times New Roman"/>
              </a:rPr>
              <a:t> </a:t>
            </a:r>
            <a:r>
              <a:rPr lang="en-US" sz="3200" b="1" spc="-5" dirty="0">
                <a:solidFill>
                  <a:srgbClr val="FFFFFF"/>
                </a:solidFill>
                <a:latin typeface="Gill Sans MT" panose="020B0502020104020203" pitchFamily="34" charset="77"/>
                <a:cs typeface="Times New Roman"/>
              </a:rPr>
              <a:t>Data Protection</a:t>
            </a:r>
            <a:endParaRPr lang="en-US" sz="3200" b="1" dirty="0">
              <a:latin typeface="Gill Sans MT" panose="020B0502020104020203" pitchFamily="34" charset="77"/>
              <a:cs typeface="Times New Roman"/>
            </a:endParaRPr>
          </a:p>
        </p:txBody>
      </p:sp>
      <p:grpSp>
        <p:nvGrpSpPr>
          <p:cNvPr id="11" name="object 10">
            <a:extLst>
              <a:ext uri="{FF2B5EF4-FFF2-40B4-BE49-F238E27FC236}">
                <a16:creationId xmlns:a16="http://schemas.microsoft.com/office/drawing/2014/main" id="{CFBDFEF7-AE10-A9AF-2BA9-8A81035E4479}"/>
              </a:ext>
            </a:extLst>
          </p:cNvPr>
          <p:cNvGrpSpPr/>
          <p:nvPr/>
        </p:nvGrpSpPr>
        <p:grpSpPr>
          <a:xfrm>
            <a:off x="2227386" y="4001917"/>
            <a:ext cx="8319721" cy="6168750"/>
            <a:chOff x="2278331" y="2727949"/>
            <a:chExt cx="2809240" cy="2741930"/>
          </a:xfrm>
        </p:grpSpPr>
        <p:pic>
          <p:nvPicPr>
            <p:cNvPr id="12" name="object 11">
              <a:extLst>
                <a:ext uri="{FF2B5EF4-FFF2-40B4-BE49-F238E27FC236}">
                  <a16:creationId xmlns:a16="http://schemas.microsoft.com/office/drawing/2014/main" id="{624C429C-704D-C11A-CADB-BD4E36DF2120}"/>
                </a:ext>
              </a:extLst>
            </p:cNvPr>
            <p:cNvPicPr/>
            <p:nvPr/>
          </p:nvPicPr>
          <p:blipFill>
            <a:blip r:embed="rId5" cstate="print"/>
            <a:stretch>
              <a:fillRect/>
            </a:stretch>
          </p:blipFill>
          <p:spPr>
            <a:xfrm>
              <a:off x="2278331" y="2727949"/>
              <a:ext cx="2808829" cy="2741696"/>
            </a:xfrm>
            <a:prstGeom prst="rect">
              <a:avLst/>
            </a:prstGeom>
          </p:spPr>
        </p:pic>
        <p:pic>
          <p:nvPicPr>
            <p:cNvPr id="20" name="object 12">
              <a:extLst>
                <a:ext uri="{FF2B5EF4-FFF2-40B4-BE49-F238E27FC236}">
                  <a16:creationId xmlns:a16="http://schemas.microsoft.com/office/drawing/2014/main" id="{7CAB0CC8-6D19-2CE6-6D7F-A918D0A4BE45}"/>
                </a:ext>
              </a:extLst>
            </p:cNvPr>
            <p:cNvPicPr/>
            <p:nvPr/>
          </p:nvPicPr>
          <p:blipFill>
            <a:blip r:embed="rId6" cstate="print"/>
            <a:stretch>
              <a:fillRect/>
            </a:stretch>
          </p:blipFill>
          <p:spPr>
            <a:xfrm>
              <a:off x="2285999" y="2736214"/>
              <a:ext cx="2743200" cy="2676524"/>
            </a:xfrm>
            <a:prstGeom prst="rect">
              <a:avLst/>
            </a:prstGeom>
          </p:spPr>
        </p:pic>
      </p:grpSp>
      <p:cxnSp>
        <p:nvCxnSpPr>
          <p:cNvPr id="2" name="Straight Connector 1">
            <a:extLst>
              <a:ext uri="{FF2B5EF4-FFF2-40B4-BE49-F238E27FC236}">
                <a16:creationId xmlns:a16="http://schemas.microsoft.com/office/drawing/2014/main" id="{3B609FF5-8FB9-09B7-E2FF-25580477BF0F}"/>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3" name="Slide Number Placeholder 1">
            <a:extLst>
              <a:ext uri="{FF2B5EF4-FFF2-40B4-BE49-F238E27FC236}">
                <a16:creationId xmlns:a16="http://schemas.microsoft.com/office/drawing/2014/main" id="{B327B183-E185-4C34-3BFE-8A253FBE6E7F}"/>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87</a:t>
            </a:fld>
            <a:r>
              <a:rPr lang="en-US" altLang="en-US" sz="2000" b="1" dirty="0">
                <a:solidFill>
                  <a:schemeClr val="bg1"/>
                </a:solidFill>
                <a:latin typeface="Gill Sans MT" panose="020B0502020104020203" pitchFamily="34" charset="0"/>
              </a:rPr>
              <a:t>     </a:t>
            </a:r>
          </a:p>
        </p:txBody>
      </p:sp>
      <p:sp>
        <p:nvSpPr>
          <p:cNvPr id="4" name="object 7">
            <a:extLst>
              <a:ext uri="{FF2B5EF4-FFF2-40B4-BE49-F238E27FC236}">
                <a16:creationId xmlns:a16="http://schemas.microsoft.com/office/drawing/2014/main" id="{768A84AE-B46C-452B-CDE6-2B00EC33CFF7}"/>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5571097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436" y="1539875"/>
            <a:ext cx="17374552" cy="7034426"/>
          </a:xfrm>
          <a:prstGeom prst="rect">
            <a:avLst/>
          </a:prstGeom>
        </p:spPr>
        <p:txBody>
          <a:bodyPr vert="horz" wrap="square" lIns="0" tIns="12065" rIns="0" bIns="0" rtlCol="0">
            <a:spAutoFit/>
          </a:bodyPr>
          <a:lstStyle/>
          <a:p>
            <a:pPr marL="12700" algn="just">
              <a:spcBef>
                <a:spcPts val="1125"/>
              </a:spcBef>
            </a:pPr>
            <a:r>
              <a:rPr lang="en-US" sz="3200" b="1" spc="-60" dirty="0">
                <a:solidFill>
                  <a:srgbClr val="054C2C"/>
                </a:solidFill>
                <a:latin typeface="Gill Sans MT" panose="020B0502020104020203" pitchFamily="34" charset="77"/>
                <a:cs typeface="Times New Roman"/>
              </a:rPr>
              <a:t>1</a:t>
            </a:r>
            <a:r>
              <a:rPr lang="en-US" sz="2800" b="1" spc="-60" dirty="0">
                <a:solidFill>
                  <a:srgbClr val="054C2C"/>
                </a:solidFill>
                <a:latin typeface="Gill Sans MT" panose="020B0502020104020203" pitchFamily="34" charset="77"/>
                <a:cs typeface="Times New Roman"/>
              </a:rPr>
              <a:t>.</a:t>
            </a:r>
            <a:r>
              <a:rPr lang="en-US" sz="2800" b="1" spc="459" dirty="0">
                <a:solidFill>
                  <a:srgbClr val="054C2C"/>
                </a:solidFill>
                <a:latin typeface="Gill Sans MT" panose="020B0502020104020203" pitchFamily="34" charset="77"/>
                <a:cs typeface="Times New Roman"/>
              </a:rPr>
              <a:t> </a:t>
            </a:r>
            <a:r>
              <a:rPr lang="en-US" sz="2800" b="1" spc="-10" dirty="0">
                <a:solidFill>
                  <a:srgbClr val="054C2C"/>
                </a:solidFill>
                <a:latin typeface="Gill Sans MT" panose="020B0502020104020203" pitchFamily="34" charset="77"/>
                <a:cs typeface="Times New Roman"/>
              </a:rPr>
              <a:t>Comprehensive</a:t>
            </a:r>
            <a:r>
              <a:rPr lang="en-US" sz="2800" b="1" spc="-5" dirty="0">
                <a:solidFill>
                  <a:srgbClr val="054C2C"/>
                </a:solidFill>
                <a:latin typeface="Gill Sans MT" panose="020B0502020104020203" pitchFamily="34" charset="77"/>
                <a:cs typeface="Times New Roman"/>
              </a:rPr>
              <a:t> </a:t>
            </a:r>
            <a:r>
              <a:rPr lang="en-US" sz="2800" b="1" spc="-20" dirty="0">
                <a:solidFill>
                  <a:srgbClr val="054C2C"/>
                </a:solidFill>
                <a:latin typeface="Gill Sans MT" panose="020B0502020104020203" pitchFamily="34" charset="77"/>
                <a:cs typeface="Times New Roman"/>
              </a:rPr>
              <a:t>Safeguarding</a:t>
            </a:r>
            <a:endParaRPr lang="en-US" sz="2800" b="1" dirty="0">
              <a:solidFill>
                <a:srgbClr val="054C2C"/>
              </a:solidFill>
              <a:latin typeface="Gill Sans MT" panose="020B0502020104020203" pitchFamily="34" charset="77"/>
              <a:cs typeface="Times New Roman"/>
            </a:endParaRPr>
          </a:p>
          <a:p>
            <a:pPr marL="469900" marR="5715" indent="-457200" algn="just">
              <a:lnSpc>
                <a:spcPct val="140600"/>
              </a:lnSpc>
              <a:buFont typeface="Wingdings" pitchFamily="2" charset="2"/>
              <a:buChar char="ü"/>
            </a:pPr>
            <a:r>
              <a:rPr lang="en-US" sz="2800" spc="-5"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20" dirty="0">
                <a:latin typeface="Gill Sans MT" panose="020B0502020104020203" pitchFamily="34" charset="77"/>
                <a:cs typeface="Times New Roman"/>
              </a:rPr>
              <a:t>extends beyond </a:t>
            </a:r>
            <a:r>
              <a:rPr lang="en-US" sz="2800" spc="-5" dirty="0">
                <a:latin typeface="Gill Sans MT" panose="020B0502020104020203" pitchFamily="34" charset="77"/>
                <a:cs typeface="Times New Roman"/>
              </a:rPr>
              <a:t>the </a:t>
            </a:r>
            <a:r>
              <a:rPr lang="en-US" sz="2800" spc="10" dirty="0">
                <a:latin typeface="Gill Sans MT" panose="020B0502020104020203" pitchFamily="34" charset="77"/>
                <a:cs typeface="Times New Roman"/>
              </a:rPr>
              <a:t>IT </a:t>
            </a:r>
            <a:r>
              <a:rPr lang="en-US" sz="2800" spc="-15" dirty="0">
                <a:latin typeface="Gill Sans MT" panose="020B0502020104020203" pitchFamily="34" charset="77"/>
                <a:cs typeface="Times New Roman"/>
              </a:rPr>
              <a:t>department </a:t>
            </a:r>
            <a:r>
              <a:rPr lang="en-US" sz="2800" dirty="0">
                <a:latin typeface="Gill Sans MT" panose="020B0502020104020203" pitchFamily="34" charset="77"/>
                <a:cs typeface="Times New Roman"/>
              </a:rPr>
              <a:t>or </a:t>
            </a:r>
            <a:r>
              <a:rPr lang="en-US" sz="2800" spc="-50" dirty="0">
                <a:latin typeface="Gill Sans MT" panose="020B0502020104020203" pitchFamily="34" charset="77"/>
                <a:cs typeface="Times New Roman"/>
              </a:rPr>
              <a:t>a</a:t>
            </a:r>
            <a:r>
              <a:rPr lang="en-US" sz="2800" spc="-4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specific </a:t>
            </a:r>
            <a:r>
              <a:rPr lang="en-US" sz="2800" spc="-15" dirty="0">
                <a:latin typeface="Gill Sans MT" panose="020B0502020104020203" pitchFamily="34" charset="77"/>
                <a:cs typeface="Times New Roman"/>
              </a:rPr>
              <a:t>set </a:t>
            </a:r>
            <a:r>
              <a:rPr lang="en-US" sz="2800" spc="-5" dirty="0">
                <a:latin typeface="Gill Sans MT" panose="020B0502020104020203" pitchFamily="34" charset="77"/>
                <a:cs typeface="Times New Roman"/>
              </a:rPr>
              <a:t>of </a:t>
            </a:r>
            <a:r>
              <a:rPr lang="en-US" sz="2800" spc="-25" dirty="0">
                <a:latin typeface="Gill Sans MT" panose="020B0502020104020203" pitchFamily="34" charset="77"/>
                <a:cs typeface="Times New Roman"/>
              </a:rPr>
              <a:t>professionals.</a:t>
            </a:r>
            <a:r>
              <a:rPr lang="en-US" sz="2800" spc="-20" dirty="0">
                <a:latin typeface="Gill Sans MT" panose="020B0502020104020203" pitchFamily="34" charset="77"/>
                <a:cs typeface="Times New Roman"/>
              </a:rPr>
              <a:t> </a:t>
            </a:r>
          </a:p>
          <a:p>
            <a:pPr marL="469900" marR="5715" indent="-457200" algn="just">
              <a:lnSpc>
                <a:spcPct val="140600"/>
              </a:lnSpc>
              <a:buFont typeface="Wingdings" pitchFamily="2" charset="2"/>
              <a:buChar char="ü"/>
            </a:pPr>
            <a:r>
              <a:rPr lang="en-US" sz="2800" spc="15" dirty="0">
                <a:latin typeface="Gill Sans MT" panose="020B0502020104020203" pitchFamily="34" charset="77"/>
                <a:cs typeface="Times New Roman"/>
              </a:rPr>
              <a:t>It </a:t>
            </a:r>
            <a:r>
              <a:rPr lang="en-US" sz="2800" spc="-55" dirty="0">
                <a:latin typeface="Gill Sans MT" panose="020B0502020104020203" pitchFamily="34" charset="77"/>
                <a:cs typeface="Times New Roman"/>
              </a:rPr>
              <a:t>is </a:t>
            </a:r>
            <a:r>
              <a:rPr lang="en-US" sz="2800" spc="-25" dirty="0">
                <a:latin typeface="Gill Sans MT" panose="020B0502020104020203" pitchFamily="34" charset="77"/>
                <a:cs typeface="Times New Roman"/>
              </a:rPr>
              <a:t>imperative </a:t>
            </a:r>
            <a:r>
              <a:rPr lang="en-US" sz="2800" dirty="0">
                <a:latin typeface="Gill Sans MT" panose="020B0502020104020203" pitchFamily="34" charset="77"/>
                <a:cs typeface="Times New Roman"/>
              </a:rPr>
              <a:t>for </a:t>
            </a:r>
            <a:r>
              <a:rPr lang="en-US" sz="2800" spc="-5"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organization </a:t>
            </a:r>
            <a:r>
              <a:rPr lang="en-US" sz="2800" spc="10" dirty="0">
                <a:latin typeface="Gill Sans MT" panose="020B0502020104020203" pitchFamily="34" charset="77"/>
                <a:cs typeface="Times New Roman"/>
              </a:rPr>
              <a:t>to </a:t>
            </a:r>
            <a:r>
              <a:rPr lang="en-US" sz="2800" spc="-30" dirty="0">
                <a:latin typeface="Gill Sans MT" panose="020B0502020104020203" pitchFamily="34" charset="77"/>
                <a:cs typeface="Times New Roman"/>
              </a:rPr>
              <a:t>have </a:t>
            </a:r>
            <a:r>
              <a:rPr lang="en-US" sz="2800" spc="-15" dirty="0">
                <a:latin typeface="Gill Sans MT" panose="020B0502020104020203" pitchFamily="34" charset="77"/>
                <a:cs typeface="Times New Roman"/>
              </a:rPr>
              <a:t>this </a:t>
            </a:r>
            <a:r>
              <a:rPr lang="en-US" sz="2800" spc="-40" dirty="0">
                <a:latin typeface="Gill Sans MT" panose="020B0502020104020203" pitchFamily="34" charset="77"/>
                <a:cs typeface="Times New Roman"/>
              </a:rPr>
              <a:t>deeply </a:t>
            </a:r>
            <a:r>
              <a:rPr lang="en-US" sz="2800" spc="-15" dirty="0">
                <a:latin typeface="Gill Sans MT" panose="020B0502020104020203" pitchFamily="34" charset="77"/>
                <a:cs typeface="Times New Roman"/>
              </a:rPr>
              <a:t>embedded </a:t>
            </a:r>
            <a:r>
              <a:rPr lang="en-US" sz="2800" spc="-25" dirty="0">
                <a:latin typeface="Gill Sans MT" panose="020B0502020104020203" pitchFamily="34" charset="77"/>
                <a:cs typeface="Times New Roman"/>
              </a:rPr>
              <a:t>in its </a:t>
            </a:r>
            <a:r>
              <a:rPr lang="en-US" sz="2800" spc="-15" dirty="0">
                <a:latin typeface="Gill Sans MT" panose="020B0502020104020203" pitchFamily="34" charset="77"/>
                <a:cs typeface="Times New Roman"/>
              </a:rPr>
              <a:t>core </a:t>
            </a:r>
            <a:r>
              <a:rPr lang="en-US" sz="2800" spc="-40" dirty="0">
                <a:latin typeface="Gill Sans MT" panose="020B0502020104020203" pitchFamily="34" charset="77"/>
                <a:cs typeface="Times New Roman"/>
              </a:rPr>
              <a:t>values </a:t>
            </a:r>
            <a:r>
              <a:rPr lang="en-US" sz="2800" spc="-15" dirty="0">
                <a:latin typeface="Gill Sans MT" panose="020B0502020104020203" pitchFamily="34" charset="77"/>
                <a:cs typeface="Times New Roman"/>
              </a:rPr>
              <a:t>and </a:t>
            </a:r>
            <a:r>
              <a:rPr lang="en-US" sz="2800" spc="-35" dirty="0">
                <a:latin typeface="Gill Sans MT" panose="020B0502020104020203" pitchFamily="34" charset="77"/>
                <a:cs typeface="Times New Roman"/>
              </a:rPr>
              <a:t>principles. </a:t>
            </a:r>
            <a:r>
              <a:rPr lang="en-US" sz="2800" spc="-30" dirty="0">
                <a:latin typeface="Gill Sans MT" panose="020B0502020104020203" pitchFamily="34" charset="77"/>
                <a:cs typeface="Times New Roman"/>
              </a:rPr>
              <a:t> </a:t>
            </a:r>
          </a:p>
          <a:p>
            <a:pPr marL="469900" marR="5715" indent="-457200" algn="just">
              <a:lnSpc>
                <a:spcPct val="140600"/>
              </a:lnSpc>
              <a:buFont typeface="Wingdings" pitchFamily="2" charset="2"/>
              <a:buChar char="ü"/>
            </a:pPr>
            <a:r>
              <a:rPr lang="en-US" sz="2800" spc="-25" dirty="0">
                <a:latin typeface="Gill Sans MT" panose="020B0502020104020203" pitchFamily="34" charset="77"/>
                <a:cs typeface="Times New Roman"/>
              </a:rPr>
              <a:t>When</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each</a:t>
            </a:r>
            <a:r>
              <a:rPr lang="en-US" sz="2800" spc="-2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employee</a:t>
            </a:r>
            <a:r>
              <a:rPr lang="en-US" sz="2800" spc="-3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comprehends</a:t>
            </a:r>
            <a:r>
              <a:rPr lang="en-US" sz="2800" spc="-5" dirty="0">
                <a:latin typeface="Gill Sans MT" panose="020B0502020104020203" pitchFamily="34" charset="77"/>
                <a:cs typeface="Times New Roman"/>
              </a:rPr>
              <a:t> the</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significance</a:t>
            </a:r>
            <a:r>
              <a:rPr lang="en-US" sz="2800" spc="-3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and</a:t>
            </a:r>
            <a:r>
              <a:rPr lang="en-US" sz="2800" spc="-15" dirty="0">
                <a:latin typeface="Gill Sans MT" panose="020B0502020104020203" pitchFamily="34" charset="77"/>
                <a:cs typeface="Times New Roman"/>
              </a:rPr>
              <a:t> their</a:t>
            </a:r>
            <a:r>
              <a:rPr lang="en-US" sz="2800" spc="-1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individual </a:t>
            </a:r>
            <a:r>
              <a:rPr lang="en-US" sz="2800" spc="-30" dirty="0">
                <a:latin typeface="Gill Sans MT" panose="020B0502020104020203" pitchFamily="34" charset="77"/>
                <a:cs typeface="Times New Roman"/>
              </a:rPr>
              <a:t>responsibility</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it,</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it</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establishes</a:t>
            </a:r>
            <a:r>
              <a:rPr lang="en-US" sz="2800" spc="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comprehensive</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barrier</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around</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sensitive</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data.</a:t>
            </a:r>
          </a:p>
          <a:p>
            <a:pPr marL="469900" marR="5715" indent="-457200" algn="just">
              <a:lnSpc>
                <a:spcPct val="140600"/>
              </a:lnSpc>
              <a:buFont typeface="Wingdings" pitchFamily="2" charset="2"/>
              <a:buChar char="ü"/>
            </a:pPr>
            <a:endParaRPr lang="en-US" sz="2800" spc="-30" dirty="0">
              <a:latin typeface="Gill Sans MT" panose="020B0502020104020203" pitchFamily="34" charset="77"/>
              <a:cs typeface="Times New Roman"/>
            </a:endParaRPr>
          </a:p>
          <a:p>
            <a:pPr marL="241300" indent="-228600" algn="just">
              <a:spcBef>
                <a:spcPts val="685"/>
              </a:spcBef>
              <a:buAutoNum type="arabicPeriod" startAt="2"/>
              <a:tabLst>
                <a:tab pos="241300" algn="l"/>
              </a:tabLst>
            </a:pPr>
            <a:r>
              <a:rPr lang="en-US" sz="2800" b="1" spc="-20" dirty="0">
                <a:solidFill>
                  <a:srgbClr val="054C2C"/>
                </a:solidFill>
                <a:latin typeface="Gill Sans MT" panose="020B0502020104020203" pitchFamily="34" charset="77"/>
                <a:cs typeface="Times New Roman"/>
              </a:rPr>
              <a:t>Regulatory</a:t>
            </a:r>
            <a:r>
              <a:rPr lang="en-US" sz="2800" b="1" spc="-35" dirty="0">
                <a:solidFill>
                  <a:srgbClr val="054C2C"/>
                </a:solidFill>
                <a:latin typeface="Gill Sans MT" panose="020B0502020104020203" pitchFamily="34" charset="77"/>
                <a:cs typeface="Times New Roman"/>
              </a:rPr>
              <a:t> </a:t>
            </a:r>
            <a:r>
              <a:rPr lang="en-US" sz="2800" b="1" spc="-5" dirty="0">
                <a:solidFill>
                  <a:srgbClr val="054C2C"/>
                </a:solidFill>
                <a:latin typeface="Gill Sans MT" panose="020B0502020104020203" pitchFamily="34" charset="77"/>
                <a:cs typeface="Times New Roman"/>
              </a:rPr>
              <a:t>Compliance</a:t>
            </a:r>
            <a:endParaRPr lang="en-US" sz="2800" b="1" dirty="0">
              <a:solidFill>
                <a:srgbClr val="054C2C"/>
              </a:solidFill>
              <a:latin typeface="Gill Sans MT" panose="020B0502020104020203" pitchFamily="34" charset="77"/>
              <a:cs typeface="Times New Roman"/>
            </a:endParaRPr>
          </a:p>
          <a:p>
            <a:pPr marL="469900" marR="5715" indent="-457200" algn="just">
              <a:lnSpc>
                <a:spcPct val="140600"/>
              </a:lnSpc>
              <a:spcBef>
                <a:spcPts val="5"/>
              </a:spcBef>
              <a:buFont typeface="Wingdings" pitchFamily="2" charset="2"/>
              <a:buChar char="ü"/>
            </a:pPr>
            <a:r>
              <a:rPr lang="en-US" sz="2800" spc="-5" dirty="0">
                <a:latin typeface="Gill Sans MT" panose="020B0502020104020203" pitchFamily="34" charset="77"/>
                <a:cs typeface="Times New Roman"/>
              </a:rPr>
              <a:t>Numerous </a:t>
            </a:r>
            <a:r>
              <a:rPr lang="en-US" sz="2800" spc="-15" dirty="0">
                <a:latin typeface="Gill Sans MT" panose="020B0502020104020203" pitchFamily="34" charset="77"/>
                <a:cs typeface="Times New Roman"/>
              </a:rPr>
              <a:t>countries and </a:t>
            </a:r>
            <a:r>
              <a:rPr lang="en-US" sz="2800" spc="-30" dirty="0">
                <a:latin typeface="Gill Sans MT" panose="020B0502020104020203" pitchFamily="34" charset="77"/>
                <a:cs typeface="Times New Roman"/>
              </a:rPr>
              <a:t>regions </a:t>
            </a:r>
            <a:r>
              <a:rPr lang="en-US" sz="2800" spc="-25" dirty="0">
                <a:latin typeface="Gill Sans MT" panose="020B0502020104020203" pitchFamily="34" charset="77"/>
                <a:cs typeface="Times New Roman"/>
              </a:rPr>
              <a:t>currently </a:t>
            </a:r>
            <a:r>
              <a:rPr lang="en-US" sz="2800" spc="-15" dirty="0">
                <a:latin typeface="Gill Sans MT" panose="020B0502020104020203" pitchFamily="34" charset="77"/>
                <a:cs typeface="Times New Roman"/>
              </a:rPr>
              <a:t>enforce </a:t>
            </a:r>
            <a:r>
              <a:rPr lang="en-US" sz="2800" spc="-25" dirty="0">
                <a:latin typeface="Gill Sans MT" panose="020B0502020104020203" pitchFamily="34" charset="77"/>
                <a:cs typeface="Times New Roman"/>
              </a:rPr>
              <a:t>rigorous </a:t>
            </a:r>
            <a:r>
              <a:rPr lang="en-US" sz="2800" spc="-20"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25" dirty="0">
                <a:latin typeface="Gill Sans MT" panose="020B0502020104020203" pitchFamily="34" charset="77"/>
                <a:cs typeface="Times New Roman"/>
              </a:rPr>
              <a:t>regulations, </a:t>
            </a:r>
            <a:r>
              <a:rPr lang="en-US" sz="2800" spc="-15" dirty="0">
                <a:latin typeface="Gill Sans MT" panose="020B0502020104020203" pitchFamily="34" charset="77"/>
                <a:cs typeface="Times New Roman"/>
              </a:rPr>
              <a:t>such </a:t>
            </a:r>
            <a:r>
              <a:rPr lang="en-US" sz="2800" spc="-45" dirty="0">
                <a:latin typeface="Gill Sans MT" panose="020B0502020104020203" pitchFamily="34" charset="77"/>
                <a:cs typeface="Times New Roman"/>
              </a:rPr>
              <a:t>as </a:t>
            </a:r>
            <a:r>
              <a:rPr lang="en-US" sz="2800" spc="-5" dirty="0">
                <a:latin typeface="Gill Sans MT" panose="020B0502020104020203" pitchFamily="34" charset="77"/>
                <a:cs typeface="Times New Roman"/>
              </a:rPr>
              <a:t>the </a:t>
            </a:r>
            <a:r>
              <a:rPr lang="en-US" sz="2800" spc="-15" dirty="0">
                <a:latin typeface="Gill Sans MT" panose="020B0502020104020203" pitchFamily="34" charset="77"/>
                <a:cs typeface="Times New Roman"/>
              </a:rPr>
              <a:t>General </a:t>
            </a:r>
            <a:r>
              <a:rPr lang="en-US" sz="2800" spc="-10" dirty="0">
                <a:latin typeface="Gill Sans MT" panose="020B0502020104020203" pitchFamily="34" charset="77"/>
                <a:cs typeface="Times New Roman"/>
              </a:rPr>
              <a:t>Data Protection </a:t>
            </a:r>
            <a:r>
              <a:rPr lang="en-US" sz="2800" spc="-30" dirty="0">
                <a:latin typeface="Gill Sans MT" panose="020B0502020104020203" pitchFamily="34" charset="77"/>
                <a:cs typeface="Times New Roman"/>
              </a:rPr>
              <a:t>Regulation </a:t>
            </a:r>
            <a:r>
              <a:rPr lang="en-US" sz="2800" spc="-10" dirty="0">
                <a:latin typeface="Gill Sans MT" panose="020B0502020104020203" pitchFamily="34" charset="77"/>
                <a:cs typeface="Times New Roman"/>
              </a:rPr>
              <a:t>(GDPR) </a:t>
            </a:r>
            <a:r>
              <a:rPr lang="en-US" sz="2800" spc="-20" dirty="0">
                <a:latin typeface="Gill Sans MT" panose="020B0502020104020203" pitchFamily="34" charset="77"/>
                <a:cs typeface="Times New Roman"/>
              </a:rPr>
              <a:t>and </a:t>
            </a:r>
            <a:r>
              <a:rPr lang="en-US" sz="2800" spc="-5"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Nigerian </a:t>
            </a:r>
            <a:r>
              <a:rPr lang="en-US" sz="2800" spc="-10" dirty="0">
                <a:latin typeface="Gill Sans MT" panose="020B0502020104020203" pitchFamily="34" charset="77"/>
                <a:cs typeface="Times New Roman"/>
              </a:rPr>
              <a:t>Data Protection </a:t>
            </a:r>
            <a:r>
              <a:rPr lang="en-US" sz="2800" spc="-25" dirty="0">
                <a:latin typeface="Gill Sans MT" panose="020B0502020104020203" pitchFamily="34" charset="77"/>
                <a:cs typeface="Times New Roman"/>
              </a:rPr>
              <a:t>Act </a:t>
            </a:r>
            <a:r>
              <a:rPr lang="en-US" sz="2800" spc="-15" dirty="0">
                <a:latin typeface="Gill Sans MT" panose="020B0502020104020203" pitchFamily="34" charset="77"/>
                <a:cs typeface="Times New Roman"/>
              </a:rPr>
              <a:t>(NDPA). </a:t>
            </a:r>
            <a:r>
              <a:rPr lang="en-US" sz="2800" spc="-10" dirty="0">
                <a:latin typeface="Gill Sans MT" panose="020B0502020104020203" pitchFamily="34" charset="77"/>
                <a:cs typeface="Times New Roman"/>
              </a:rPr>
              <a:t> </a:t>
            </a:r>
          </a:p>
          <a:p>
            <a:pPr marL="469900" marR="5715" indent="-457200" algn="just">
              <a:lnSpc>
                <a:spcPct val="140600"/>
              </a:lnSpc>
              <a:spcBef>
                <a:spcPts val="5"/>
              </a:spcBef>
              <a:buFont typeface="Wingdings" pitchFamily="2" charset="2"/>
              <a:buChar char="ü"/>
            </a:pPr>
            <a:r>
              <a:rPr lang="en-US" sz="2800" spc="-30" dirty="0">
                <a:latin typeface="Gill Sans MT" panose="020B0502020104020203" pitchFamily="34" charset="77"/>
                <a:cs typeface="Times New Roman"/>
              </a:rPr>
              <a:t>Compliance </a:t>
            </a:r>
            <a:r>
              <a:rPr lang="en-US" sz="2800" spc="-55" dirty="0">
                <a:latin typeface="Gill Sans MT" panose="020B0502020104020203" pitchFamily="34" charset="77"/>
                <a:cs typeface="Times New Roman"/>
              </a:rPr>
              <a:t>is </a:t>
            </a:r>
            <a:r>
              <a:rPr lang="en-US" sz="2800" spc="10" dirty="0">
                <a:latin typeface="Gill Sans MT" panose="020B0502020104020203" pitchFamily="34" charset="77"/>
                <a:cs typeface="Times New Roman"/>
              </a:rPr>
              <a:t>not </a:t>
            </a:r>
            <a:r>
              <a:rPr lang="en-US" sz="2800" spc="-50" dirty="0">
                <a:latin typeface="Gill Sans MT" panose="020B0502020104020203" pitchFamily="34" charset="77"/>
                <a:cs typeface="Times New Roman"/>
              </a:rPr>
              <a:t>a </a:t>
            </a:r>
            <a:r>
              <a:rPr lang="en-US" sz="2800" spc="-35" dirty="0">
                <a:latin typeface="Gill Sans MT" panose="020B0502020104020203" pitchFamily="34" charset="77"/>
                <a:cs typeface="Times New Roman"/>
              </a:rPr>
              <a:t>singular </a:t>
            </a:r>
            <a:r>
              <a:rPr lang="en-US" sz="2800" spc="-40" dirty="0">
                <a:latin typeface="Gill Sans MT" panose="020B0502020104020203" pitchFamily="34" charset="77"/>
                <a:cs typeface="Times New Roman"/>
              </a:rPr>
              <a:t>activity, </a:t>
            </a:r>
            <a:r>
              <a:rPr lang="en-US" sz="2800" dirty="0">
                <a:latin typeface="Gill Sans MT" panose="020B0502020104020203" pitchFamily="34" charset="77"/>
                <a:cs typeface="Times New Roman"/>
              </a:rPr>
              <a:t>but </a:t>
            </a:r>
            <a:r>
              <a:rPr lang="en-US" sz="2800" spc="-15" dirty="0">
                <a:latin typeface="Gill Sans MT" panose="020B0502020104020203" pitchFamily="34" charset="77"/>
                <a:cs typeface="Times New Roman"/>
              </a:rPr>
              <a:t>rather </a:t>
            </a:r>
            <a:r>
              <a:rPr lang="en-US" sz="2800" spc="-50" dirty="0">
                <a:latin typeface="Gill Sans MT" panose="020B0502020104020203" pitchFamily="34" charset="77"/>
                <a:cs typeface="Times New Roman"/>
              </a:rPr>
              <a:t>a </a:t>
            </a:r>
            <a:r>
              <a:rPr lang="en-US" sz="2800" spc="-10" dirty="0">
                <a:latin typeface="Gill Sans MT" panose="020B0502020104020203" pitchFamily="34" charset="77"/>
                <a:cs typeface="Times New Roman"/>
              </a:rPr>
              <a:t>continuous </a:t>
            </a:r>
            <a:r>
              <a:rPr lang="en-US" sz="2800" spc="-20" dirty="0">
                <a:latin typeface="Gill Sans MT" panose="020B0502020104020203" pitchFamily="34" charset="77"/>
                <a:cs typeface="Times New Roman"/>
              </a:rPr>
              <a:t>dedication.</a:t>
            </a:r>
            <a:r>
              <a:rPr lang="en-US" sz="2800" spc="-15" dirty="0">
                <a:latin typeface="Gill Sans MT" panose="020B0502020104020203" pitchFamily="34" charset="77"/>
                <a:cs typeface="Times New Roman"/>
              </a:rPr>
              <a:t> </a:t>
            </a:r>
          </a:p>
          <a:p>
            <a:pPr marL="469900" marR="5715" indent="-457200" algn="just">
              <a:lnSpc>
                <a:spcPct val="140600"/>
              </a:lnSpc>
              <a:spcBef>
                <a:spcPts val="5"/>
              </a:spcBef>
              <a:buFont typeface="Wingdings" pitchFamily="2" charset="2"/>
              <a:buChar char="ü"/>
            </a:pPr>
            <a:r>
              <a:rPr lang="en-US" sz="2800" spc="-25" dirty="0">
                <a:latin typeface="Gill Sans MT" panose="020B0502020104020203" pitchFamily="34" charset="77"/>
                <a:cs typeface="Times New Roman"/>
              </a:rPr>
              <a:t>When </a:t>
            </a:r>
            <a:r>
              <a:rPr lang="en-US" sz="2800" spc="-55" dirty="0">
                <a:latin typeface="Gill Sans MT" panose="020B0502020104020203" pitchFamily="34" charset="77"/>
                <a:cs typeface="Times New Roman"/>
              </a:rPr>
              <a:t>all </a:t>
            </a:r>
            <a:r>
              <a:rPr lang="en-US" sz="2800" spc="-35" dirty="0">
                <a:latin typeface="Gill Sans MT" panose="020B0502020104020203" pitchFamily="34" charset="77"/>
                <a:cs typeface="Times New Roman"/>
              </a:rPr>
              <a:t>employees </a:t>
            </a:r>
            <a:r>
              <a:rPr lang="en-US" sz="2800" spc="-20" dirty="0">
                <a:latin typeface="Gill Sans MT" panose="020B0502020104020203" pitchFamily="34" charset="77"/>
                <a:cs typeface="Times New Roman"/>
              </a:rPr>
              <a:t>possess </a:t>
            </a:r>
            <a:r>
              <a:rPr lang="en-US" sz="2800" spc="-35" dirty="0">
                <a:latin typeface="Gill Sans MT" panose="020B0502020104020203" pitchFamily="34" charset="77"/>
                <a:cs typeface="Times New Roman"/>
              </a:rPr>
              <a:t>knowledge</a:t>
            </a:r>
            <a:r>
              <a:rPr lang="en-US" sz="2800" spc="-3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 </a:t>
            </a:r>
            <a:r>
              <a:rPr lang="en-US" sz="2800" spc="-20" dirty="0">
                <a:latin typeface="Gill Sans MT" panose="020B0502020104020203" pitchFamily="34" charset="77"/>
                <a:cs typeface="Times New Roman"/>
              </a:rPr>
              <a:t>and </a:t>
            </a:r>
            <a:r>
              <a:rPr lang="en-US" sz="2800" spc="-10" dirty="0">
                <a:latin typeface="Gill Sans MT" panose="020B0502020104020203" pitchFamily="34" charset="77"/>
                <a:cs typeface="Times New Roman"/>
              </a:rPr>
              <a:t>demonstrate </a:t>
            </a:r>
            <a:r>
              <a:rPr lang="en-US" sz="2800" spc="-20" dirty="0">
                <a:latin typeface="Gill Sans MT" panose="020B0502020104020203" pitchFamily="34" charset="77"/>
                <a:cs typeface="Times New Roman"/>
              </a:rPr>
              <a:t>dedication </a:t>
            </a:r>
            <a:r>
              <a:rPr lang="en-US" sz="2800" spc="10" dirty="0">
                <a:latin typeface="Gill Sans MT" panose="020B0502020104020203" pitchFamily="34" charset="77"/>
                <a:cs typeface="Times New Roman"/>
              </a:rPr>
              <a:t>to </a:t>
            </a:r>
            <a:r>
              <a:rPr lang="en-US" sz="2800" spc="-15" dirty="0">
                <a:latin typeface="Gill Sans MT" panose="020B0502020104020203" pitchFamily="34" charset="77"/>
                <a:cs typeface="Times New Roman"/>
              </a:rPr>
              <a:t>these </a:t>
            </a:r>
            <a:r>
              <a:rPr lang="en-US" sz="2800" spc="-30" dirty="0">
                <a:latin typeface="Gill Sans MT" panose="020B0502020104020203" pitchFamily="34" charset="77"/>
                <a:cs typeface="Times New Roman"/>
              </a:rPr>
              <a:t>regulations,</a:t>
            </a:r>
            <a:r>
              <a:rPr lang="en-US" sz="2800" spc="24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it reduces</a:t>
            </a:r>
            <a:r>
              <a:rPr lang="en-US" sz="2800" spc="25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the </a:t>
            </a:r>
            <a:r>
              <a:rPr lang="en-US" sz="2800" spc="-30" dirty="0">
                <a:latin typeface="Gill Sans MT" panose="020B0502020104020203" pitchFamily="34" charset="77"/>
                <a:cs typeface="Times New Roman"/>
              </a:rPr>
              <a:t>likelihood </a:t>
            </a:r>
            <a:r>
              <a:rPr lang="en-US" sz="2800" spc="-5" dirty="0">
                <a:latin typeface="Gill Sans MT" panose="020B0502020104020203" pitchFamily="34" charset="77"/>
                <a:cs typeface="Times New Roman"/>
              </a:rPr>
              <a:t>of</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expensive</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infractions.</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1153567" y="336095"/>
            <a:ext cx="15952290" cy="553998"/>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51765">
              <a:spcBef>
                <a:spcPts val="1300"/>
              </a:spcBef>
            </a:pPr>
            <a:r>
              <a:rPr lang="en-US" sz="3600" b="1" spc="-5" dirty="0">
                <a:solidFill>
                  <a:srgbClr val="FFFFFF"/>
                </a:solidFill>
              </a:rPr>
              <a:t>Significance of Enterprise-Wide Dedication to Safeguarding Data</a:t>
            </a:r>
          </a:p>
        </p:txBody>
      </p:sp>
      <p:cxnSp>
        <p:nvCxnSpPr>
          <p:cNvPr id="3" name="Straight Connector 2">
            <a:extLst>
              <a:ext uri="{FF2B5EF4-FFF2-40B4-BE49-F238E27FC236}">
                <a16:creationId xmlns:a16="http://schemas.microsoft.com/office/drawing/2014/main" id="{FE40BCDC-D5D8-F7AA-3199-DE533DE71EF3}"/>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1E67ECC7-6476-3AEC-10BB-B115DBBCDD1C}"/>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88</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70DD516F-4DBD-97E6-10F0-FE9A9EE58A19}"/>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78414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2" y="1135685"/>
            <a:ext cx="17374552" cy="7341240"/>
          </a:xfrm>
          <a:prstGeom prst="rect">
            <a:avLst/>
          </a:prstGeom>
        </p:spPr>
        <p:txBody>
          <a:bodyPr vert="horz" wrap="square" lIns="0" tIns="12065" rIns="0" bIns="0" rtlCol="0">
            <a:spAutoFit/>
          </a:bodyPr>
          <a:lstStyle/>
          <a:p>
            <a:pPr marL="241300" indent="-228600" algn="just">
              <a:spcBef>
                <a:spcPts val="1110"/>
              </a:spcBef>
              <a:buAutoNum type="arabicPeriod" startAt="3"/>
              <a:tabLst>
                <a:tab pos="241300" algn="l"/>
              </a:tabLst>
            </a:pPr>
            <a:r>
              <a:rPr lang="en-US" sz="2800" b="1" spc="-30" dirty="0">
                <a:solidFill>
                  <a:srgbClr val="054C2C"/>
                </a:solidFill>
                <a:latin typeface="Gill Sans MT" panose="020B0502020104020203" pitchFamily="34" charset="77"/>
                <a:cs typeface="Times New Roman"/>
              </a:rPr>
              <a:t>Brand</a:t>
            </a:r>
            <a:r>
              <a:rPr lang="en-US" sz="2800" b="1" spc="-35" dirty="0">
                <a:solidFill>
                  <a:srgbClr val="054C2C"/>
                </a:solidFill>
                <a:latin typeface="Gill Sans MT" panose="020B0502020104020203" pitchFamily="34" charset="77"/>
                <a:cs typeface="Times New Roman"/>
              </a:rPr>
              <a:t> </a:t>
            </a:r>
            <a:r>
              <a:rPr lang="en-US" sz="2800" b="1" spc="-10" dirty="0">
                <a:solidFill>
                  <a:srgbClr val="054C2C"/>
                </a:solidFill>
                <a:latin typeface="Gill Sans MT" panose="020B0502020104020203" pitchFamily="34" charset="77"/>
                <a:cs typeface="Times New Roman"/>
              </a:rPr>
              <a:t>Reputation</a:t>
            </a:r>
            <a:endParaRPr lang="en-US" sz="2800" b="1" dirty="0">
              <a:solidFill>
                <a:srgbClr val="054C2C"/>
              </a:solidFill>
              <a:latin typeface="Gill Sans MT" panose="020B0502020104020203" pitchFamily="34" charset="77"/>
              <a:cs typeface="Times New Roman"/>
            </a:endParaRPr>
          </a:p>
          <a:p>
            <a:pPr marL="12700" marR="7620" algn="just">
              <a:lnSpc>
                <a:spcPct val="140900"/>
              </a:lnSpc>
            </a:pPr>
            <a:r>
              <a:rPr lang="en-US" sz="2800" spc="-10" dirty="0">
                <a:latin typeface="Gill Sans MT" panose="020B0502020104020203" pitchFamily="34" charset="77"/>
                <a:cs typeface="Times New Roman"/>
              </a:rPr>
              <a:t>The</a:t>
            </a:r>
            <a:r>
              <a:rPr lang="en-US" sz="2800" spc="-5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reputation</a:t>
            </a:r>
            <a:r>
              <a:rPr lang="en-US" sz="2800" spc="-6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5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a:t>
            </a:r>
            <a:r>
              <a:rPr lang="en-US" sz="2800" spc="-6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organization</a:t>
            </a:r>
            <a:r>
              <a:rPr lang="en-US" sz="2800" spc="-5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can</a:t>
            </a:r>
            <a:r>
              <a:rPr lang="en-US" sz="2800" spc="-6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be</a:t>
            </a:r>
            <a:r>
              <a:rPr lang="en-US" sz="2800" spc="-5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damaged</a:t>
            </a:r>
            <a:r>
              <a:rPr lang="en-US" sz="2800" spc="-65" dirty="0">
                <a:latin typeface="Gill Sans MT" panose="020B0502020104020203" pitchFamily="34" charset="77"/>
                <a:cs typeface="Times New Roman"/>
              </a:rPr>
              <a:t> </a:t>
            </a:r>
            <a:r>
              <a:rPr lang="en-US" sz="2800" spc="-55" dirty="0">
                <a:latin typeface="Gill Sans MT" panose="020B0502020104020203" pitchFamily="34" charset="77"/>
                <a:cs typeface="Times New Roman"/>
              </a:rPr>
              <a:t>by</a:t>
            </a:r>
            <a:r>
              <a:rPr lang="en-US" sz="2800" spc="-5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6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breaches</a:t>
            </a:r>
            <a:r>
              <a:rPr lang="en-US" sz="2800" spc="-6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65"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privacy</a:t>
            </a:r>
            <a:r>
              <a:rPr lang="en-US" sz="2800" spc="-5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issues.</a:t>
            </a:r>
            <a:r>
              <a:rPr lang="en-US" sz="2800" spc="42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Displaying </a:t>
            </a:r>
            <a:r>
              <a:rPr lang="en-US" sz="2800" spc="-29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 </a:t>
            </a:r>
            <a:r>
              <a:rPr lang="en-US" sz="2800" spc="-30" dirty="0">
                <a:latin typeface="Gill Sans MT" panose="020B0502020104020203" pitchFamily="34" charset="77"/>
                <a:cs typeface="Times New Roman"/>
              </a:rPr>
              <a:t>company-wide </a:t>
            </a:r>
            <a:r>
              <a:rPr lang="en-US" sz="2800" spc="-15" dirty="0">
                <a:latin typeface="Gill Sans MT" panose="020B0502020104020203" pitchFamily="34" charset="77"/>
                <a:cs typeface="Times New Roman"/>
              </a:rPr>
              <a:t>approach </a:t>
            </a:r>
            <a:r>
              <a:rPr lang="en-US" sz="2800" spc="10" dirty="0">
                <a:latin typeface="Gill Sans MT" panose="020B0502020104020203" pitchFamily="34" charset="77"/>
                <a:cs typeface="Times New Roman"/>
              </a:rPr>
              <a:t>to </a:t>
            </a:r>
            <a:r>
              <a:rPr lang="en-US" sz="2800" spc="-35" dirty="0">
                <a:latin typeface="Gill Sans MT" panose="020B0502020104020203" pitchFamily="34" charset="77"/>
                <a:cs typeface="Times New Roman"/>
              </a:rPr>
              <a:t>safeguarding </a:t>
            </a:r>
            <a:r>
              <a:rPr lang="en-US" sz="2800" spc="-25" dirty="0">
                <a:latin typeface="Gill Sans MT" panose="020B0502020104020203" pitchFamily="34" charset="77"/>
                <a:cs typeface="Times New Roman"/>
              </a:rPr>
              <a:t>data </a:t>
            </a:r>
            <a:r>
              <a:rPr lang="en-US" sz="2800" spc="-30" dirty="0">
                <a:latin typeface="Gill Sans MT" panose="020B0502020104020203" pitchFamily="34" charset="77"/>
                <a:cs typeface="Times New Roman"/>
              </a:rPr>
              <a:t>showcases </a:t>
            </a:r>
            <a:r>
              <a:rPr lang="en-US" sz="2800" spc="-50" dirty="0">
                <a:latin typeface="Gill Sans MT" panose="020B0502020104020203" pitchFamily="34" charset="77"/>
                <a:cs typeface="Times New Roman"/>
              </a:rPr>
              <a:t>a </a:t>
            </a:r>
            <a:r>
              <a:rPr lang="en-US" sz="2800" spc="-10" dirty="0">
                <a:latin typeface="Gill Sans MT" panose="020B0502020104020203" pitchFamily="34" charset="77"/>
                <a:cs typeface="Times New Roman"/>
              </a:rPr>
              <a:t>commitment </a:t>
            </a:r>
            <a:r>
              <a:rPr lang="en-US" sz="2800" spc="10" dirty="0">
                <a:latin typeface="Gill Sans MT" panose="020B0502020104020203" pitchFamily="34" charset="77"/>
                <a:cs typeface="Times New Roman"/>
              </a:rPr>
              <a:t>to </a:t>
            </a:r>
            <a:r>
              <a:rPr lang="en-US" sz="2800" spc="-30" dirty="0">
                <a:latin typeface="Gill Sans MT" panose="020B0502020104020203" pitchFamily="34" charset="77"/>
                <a:cs typeface="Times New Roman"/>
              </a:rPr>
              <a:t>ethical </a:t>
            </a:r>
            <a:r>
              <a:rPr lang="en-US" sz="2800" spc="-10" dirty="0">
                <a:latin typeface="Gill Sans MT" panose="020B0502020104020203" pitchFamily="34" charset="77"/>
                <a:cs typeface="Times New Roman"/>
              </a:rPr>
              <a:t>conduct, </a:t>
            </a:r>
            <a:r>
              <a:rPr lang="en-US" sz="2800" spc="-15" dirty="0">
                <a:latin typeface="Gill Sans MT" panose="020B0502020104020203" pitchFamily="34" charset="77"/>
                <a:cs typeface="Times New Roman"/>
              </a:rPr>
              <a:t>so </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bolstering</a:t>
            </a:r>
            <a:r>
              <a:rPr lang="en-US" sz="2800" spc="-5" dirty="0">
                <a:latin typeface="Gill Sans MT" panose="020B0502020104020203" pitchFamily="34" charset="77"/>
                <a:cs typeface="Times New Roman"/>
              </a:rPr>
              <a:t> the</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credibility</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your</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brand.</a:t>
            </a:r>
            <a:endParaRPr lang="en-US" sz="2800" dirty="0">
              <a:latin typeface="Gill Sans MT" panose="020B0502020104020203" pitchFamily="34" charset="77"/>
              <a:cs typeface="Times New Roman"/>
            </a:endParaRPr>
          </a:p>
          <a:p>
            <a:pPr>
              <a:lnSpc>
                <a:spcPct val="100000"/>
              </a:lnSpc>
            </a:pPr>
            <a:endParaRPr lang="en-US" sz="3200" dirty="0">
              <a:latin typeface="Gill Sans MT" panose="020B0502020104020203" pitchFamily="34" charset="77"/>
              <a:cs typeface="Times New Roman"/>
            </a:endParaRPr>
          </a:p>
          <a:p>
            <a:pPr marL="241300" indent="-228600" algn="just">
              <a:spcBef>
                <a:spcPts val="1105"/>
              </a:spcBef>
              <a:buAutoNum type="arabicPeriod" startAt="4"/>
              <a:tabLst>
                <a:tab pos="241300" algn="l"/>
              </a:tabLst>
            </a:pPr>
            <a:r>
              <a:rPr lang="en-US" sz="2800" b="1" spc="-20" dirty="0">
                <a:solidFill>
                  <a:srgbClr val="054C2C"/>
                </a:solidFill>
                <a:latin typeface="Gill Sans MT" panose="020B0502020104020203" pitchFamily="34" charset="77"/>
                <a:cs typeface="Times New Roman"/>
              </a:rPr>
              <a:t>Customer</a:t>
            </a:r>
            <a:r>
              <a:rPr lang="en-US" sz="2800" b="1" spc="-35" dirty="0">
                <a:solidFill>
                  <a:srgbClr val="054C2C"/>
                </a:solidFill>
                <a:latin typeface="Gill Sans MT" panose="020B0502020104020203" pitchFamily="34" charset="77"/>
                <a:cs typeface="Times New Roman"/>
              </a:rPr>
              <a:t> </a:t>
            </a:r>
            <a:r>
              <a:rPr lang="en-US" sz="2800" b="1" spc="-20" dirty="0">
                <a:solidFill>
                  <a:srgbClr val="054C2C"/>
                </a:solidFill>
                <a:latin typeface="Gill Sans MT" panose="020B0502020104020203" pitchFamily="34" charset="77"/>
                <a:cs typeface="Times New Roman"/>
              </a:rPr>
              <a:t>Trust</a:t>
            </a:r>
            <a:endParaRPr lang="en-US" sz="2800" b="1" dirty="0">
              <a:solidFill>
                <a:srgbClr val="054C2C"/>
              </a:solidFill>
              <a:latin typeface="Gill Sans MT" panose="020B0502020104020203" pitchFamily="34" charset="77"/>
              <a:cs typeface="Times New Roman"/>
            </a:endParaRPr>
          </a:p>
          <a:p>
            <a:pPr marL="12700" marR="5080" algn="just">
              <a:lnSpc>
                <a:spcPct val="140400"/>
              </a:lnSpc>
              <a:spcBef>
                <a:spcPts val="10"/>
              </a:spcBef>
            </a:pPr>
            <a:r>
              <a:rPr lang="en-US" sz="2800" spc="-15" dirty="0">
                <a:latin typeface="Gill Sans MT" panose="020B0502020104020203" pitchFamily="34" charset="77"/>
                <a:cs typeface="Times New Roman"/>
              </a:rPr>
              <a:t>Customers </a:t>
            </a:r>
            <a:r>
              <a:rPr lang="en-US" sz="2800" spc="-30" dirty="0">
                <a:latin typeface="Gill Sans MT" panose="020B0502020104020203" pitchFamily="34" charset="77"/>
                <a:cs typeface="Times New Roman"/>
              </a:rPr>
              <a:t>are </a:t>
            </a:r>
            <a:r>
              <a:rPr lang="en-US" sz="2800" spc="-25" dirty="0">
                <a:latin typeface="Gill Sans MT" panose="020B0502020104020203" pitchFamily="34" charset="77"/>
                <a:cs typeface="Times New Roman"/>
              </a:rPr>
              <a:t>becoming </a:t>
            </a:r>
            <a:r>
              <a:rPr lang="en-US" sz="2800" spc="-10" dirty="0">
                <a:latin typeface="Gill Sans MT" panose="020B0502020104020203" pitchFamily="34" charset="77"/>
                <a:cs typeface="Times New Roman"/>
              </a:rPr>
              <a:t>more </a:t>
            </a:r>
            <a:r>
              <a:rPr lang="en-US" sz="2800" spc="-25" dirty="0">
                <a:latin typeface="Gill Sans MT" panose="020B0502020104020203" pitchFamily="34" charset="77"/>
                <a:cs typeface="Times New Roman"/>
              </a:rPr>
              <a:t>cautious </a:t>
            </a:r>
            <a:r>
              <a:rPr lang="en-US" sz="2800" spc="-15" dirty="0">
                <a:latin typeface="Gill Sans MT" panose="020B0502020104020203" pitchFamily="34" charset="77"/>
                <a:cs typeface="Times New Roman"/>
              </a:rPr>
              <a:t>and </a:t>
            </a:r>
            <a:r>
              <a:rPr lang="en-US" sz="2800" spc="-30" dirty="0">
                <a:latin typeface="Gill Sans MT" panose="020B0502020104020203" pitchFamily="34" charset="77"/>
                <a:cs typeface="Times New Roman"/>
              </a:rPr>
              <a:t>watchful </a:t>
            </a:r>
            <a:r>
              <a:rPr lang="en-US" sz="2800" spc="-35" dirty="0">
                <a:latin typeface="Gill Sans MT" panose="020B0502020104020203" pitchFamily="34" charset="77"/>
                <a:cs typeface="Times New Roman"/>
              </a:rPr>
              <a:t>regarding </a:t>
            </a:r>
            <a:r>
              <a:rPr lang="en-US" sz="2800" spc="-5" dirty="0">
                <a:latin typeface="Gill Sans MT" panose="020B0502020104020203" pitchFamily="34" charset="77"/>
                <a:cs typeface="Times New Roman"/>
              </a:rPr>
              <a:t>the </a:t>
            </a:r>
            <a:r>
              <a:rPr lang="en-US" sz="2800" spc="-75" dirty="0">
                <a:latin typeface="Gill Sans MT" panose="020B0502020104020203" pitchFamily="34" charset="77"/>
                <a:cs typeface="Times New Roman"/>
              </a:rPr>
              <a:t>way </a:t>
            </a:r>
            <a:r>
              <a:rPr lang="en-US" sz="2800" spc="-15" dirty="0">
                <a:latin typeface="Gill Sans MT" panose="020B0502020104020203" pitchFamily="34" charset="77"/>
                <a:cs typeface="Times New Roman"/>
              </a:rPr>
              <a:t>their </a:t>
            </a:r>
            <a:r>
              <a:rPr lang="en-US" sz="2800" spc="-20" dirty="0">
                <a:latin typeface="Gill Sans MT" panose="020B0502020104020203" pitchFamily="34" charset="77"/>
                <a:cs typeface="Times New Roman"/>
              </a:rPr>
              <a:t>data </a:t>
            </a:r>
            <a:r>
              <a:rPr lang="en-US" sz="2800" spc="-55" dirty="0">
                <a:latin typeface="Gill Sans MT" panose="020B0502020104020203" pitchFamily="34" charset="77"/>
                <a:cs typeface="Times New Roman"/>
              </a:rPr>
              <a:t>is </a:t>
            </a:r>
            <a:r>
              <a:rPr lang="en-US" sz="2800" spc="-30" dirty="0">
                <a:latin typeface="Gill Sans MT" panose="020B0502020104020203" pitchFamily="34" charset="77"/>
                <a:cs typeface="Times New Roman"/>
              </a:rPr>
              <a:t>managed.</a:t>
            </a:r>
            <a:r>
              <a:rPr lang="en-US" sz="2800" spc="-25" dirty="0">
                <a:latin typeface="Gill Sans MT" panose="020B0502020104020203" pitchFamily="34" charset="77"/>
                <a:cs typeface="Times New Roman"/>
              </a:rPr>
              <a:t> </a:t>
            </a:r>
            <a:r>
              <a:rPr lang="en-US" sz="2800" spc="-95" dirty="0">
                <a:latin typeface="Gill Sans MT" panose="020B0502020104020203" pitchFamily="34" charset="77"/>
                <a:cs typeface="Times New Roman"/>
              </a:rPr>
              <a:t>By </a:t>
            </a:r>
            <a:r>
              <a:rPr lang="en-US" sz="2800" spc="-9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implementing </a:t>
            </a:r>
            <a:r>
              <a:rPr lang="en-US" sz="2800" spc="-20" dirty="0">
                <a:latin typeface="Gill Sans MT" panose="020B0502020104020203" pitchFamily="34" charset="77"/>
                <a:cs typeface="Times New Roman"/>
              </a:rPr>
              <a:t>comprehensive data </a:t>
            </a:r>
            <a:r>
              <a:rPr lang="en-US" sz="2800" spc="-10" dirty="0">
                <a:latin typeface="Gill Sans MT" panose="020B0502020104020203" pitchFamily="34" charset="77"/>
                <a:cs typeface="Times New Roman"/>
              </a:rPr>
              <a:t>protection </a:t>
            </a:r>
            <a:r>
              <a:rPr lang="en-US" sz="2800" spc="-30" dirty="0">
                <a:latin typeface="Gill Sans MT" panose="020B0502020104020203" pitchFamily="34" charset="77"/>
                <a:cs typeface="Times New Roman"/>
              </a:rPr>
              <a:t>measures, </a:t>
            </a:r>
            <a:r>
              <a:rPr lang="en-US" sz="2800" spc="-20" dirty="0">
                <a:latin typeface="Gill Sans MT" panose="020B0502020104020203" pitchFamily="34" charset="77"/>
                <a:cs typeface="Times New Roman"/>
              </a:rPr>
              <a:t>an </a:t>
            </a:r>
            <a:r>
              <a:rPr lang="en-US" sz="2800" spc="-25" dirty="0">
                <a:latin typeface="Gill Sans MT" panose="020B0502020104020203" pitchFamily="34" charset="77"/>
                <a:cs typeface="Times New Roman"/>
              </a:rPr>
              <a:t>organization </a:t>
            </a:r>
            <a:r>
              <a:rPr lang="en-US" sz="2800" spc="-35" dirty="0">
                <a:latin typeface="Gill Sans MT" panose="020B0502020104020203" pitchFamily="34" charset="77"/>
                <a:cs typeface="Times New Roman"/>
              </a:rPr>
              <a:t>instills</a:t>
            </a:r>
            <a:r>
              <a:rPr lang="en-US" sz="2800" spc="-3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confidence </a:t>
            </a:r>
            <a:r>
              <a:rPr lang="en-US" sz="2800" spc="-35" dirty="0">
                <a:latin typeface="Gill Sans MT" panose="020B0502020104020203" pitchFamily="34" charset="77"/>
                <a:cs typeface="Times New Roman"/>
              </a:rPr>
              <a:t>in </a:t>
            </a:r>
            <a:r>
              <a:rPr lang="en-US" sz="2800" spc="-3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customers</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regarding</a:t>
            </a:r>
            <a:r>
              <a:rPr lang="en-US" sz="2800" spc="-5" dirty="0">
                <a:latin typeface="Gill Sans MT" panose="020B0502020104020203" pitchFamily="34" charset="77"/>
                <a:cs typeface="Times New Roman"/>
              </a:rPr>
              <a:t> the</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security</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responsible</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use</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 </a:t>
            </a:r>
            <a:r>
              <a:rPr lang="en-US" sz="2800" spc="-15" dirty="0">
                <a:latin typeface="Gill Sans MT" panose="020B0502020104020203" pitchFamily="34" charset="77"/>
                <a:cs typeface="Times New Roman"/>
              </a:rPr>
              <a:t>their</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information.</a:t>
            </a:r>
            <a:endParaRPr lang="en-US" sz="2800" dirty="0">
              <a:latin typeface="Gill Sans MT" panose="020B0502020104020203" pitchFamily="34" charset="77"/>
              <a:cs typeface="Times New Roman"/>
            </a:endParaRPr>
          </a:p>
          <a:p>
            <a:pPr>
              <a:lnSpc>
                <a:spcPct val="100000"/>
              </a:lnSpc>
            </a:pPr>
            <a:endParaRPr lang="en-US" sz="3200" dirty="0">
              <a:latin typeface="Gill Sans MT" panose="020B0502020104020203" pitchFamily="34" charset="77"/>
              <a:cs typeface="Times New Roman"/>
            </a:endParaRPr>
          </a:p>
          <a:p>
            <a:pPr marL="161925" indent="-149860" algn="just">
              <a:spcBef>
                <a:spcPts val="1120"/>
              </a:spcBef>
              <a:buAutoNum type="arabicPeriod" startAt="5"/>
              <a:tabLst>
                <a:tab pos="162560" algn="l"/>
              </a:tabLst>
            </a:pPr>
            <a:r>
              <a:rPr lang="en-US" sz="2800" b="1" spc="-20" dirty="0">
                <a:solidFill>
                  <a:srgbClr val="054C2C"/>
                </a:solidFill>
                <a:latin typeface="Gill Sans MT" panose="020B0502020104020203" pitchFamily="34" charset="77"/>
                <a:cs typeface="Times New Roman"/>
              </a:rPr>
              <a:t>Operational </a:t>
            </a:r>
            <a:r>
              <a:rPr lang="en-US" sz="2800" b="1" dirty="0">
                <a:solidFill>
                  <a:srgbClr val="054C2C"/>
                </a:solidFill>
                <a:latin typeface="Gill Sans MT" panose="020B0502020104020203" pitchFamily="34" charset="77"/>
                <a:cs typeface="Times New Roman"/>
              </a:rPr>
              <a:t>Efficiency</a:t>
            </a:r>
          </a:p>
          <a:p>
            <a:pPr marL="12700" marR="6985" algn="just">
              <a:lnSpc>
                <a:spcPct val="140400"/>
              </a:lnSpc>
              <a:spcBef>
                <a:spcPts val="10"/>
              </a:spcBef>
            </a:pPr>
            <a:r>
              <a:rPr lang="en-US" sz="2800" spc="-5" dirty="0">
                <a:latin typeface="Gill Sans MT" panose="020B0502020104020203" pitchFamily="34" charset="77"/>
                <a:cs typeface="Times New Roman"/>
              </a:rPr>
              <a:t>Data </a:t>
            </a:r>
            <a:r>
              <a:rPr lang="en-US" sz="2800" spc="-25" dirty="0">
                <a:latin typeface="Gill Sans MT" panose="020B0502020104020203" pitchFamily="34" charset="77"/>
                <a:cs typeface="Times New Roman"/>
              </a:rPr>
              <a:t>breaches </a:t>
            </a:r>
            <a:r>
              <a:rPr lang="en-US" sz="2800" spc="-30" dirty="0">
                <a:latin typeface="Gill Sans MT" panose="020B0502020104020203" pitchFamily="34" charset="77"/>
                <a:cs typeface="Times New Roman"/>
              </a:rPr>
              <a:t>have </a:t>
            </a:r>
            <a:r>
              <a:rPr lang="en-US" sz="2800" spc="-5" dirty="0">
                <a:latin typeface="Gill Sans MT" panose="020B0502020104020203" pitchFamily="34" charset="77"/>
                <a:cs typeface="Times New Roman"/>
              </a:rPr>
              <a:t>the </a:t>
            </a:r>
            <a:r>
              <a:rPr lang="en-US" sz="2800" spc="-20" dirty="0">
                <a:latin typeface="Gill Sans MT" panose="020B0502020104020203" pitchFamily="34" charset="77"/>
                <a:cs typeface="Times New Roman"/>
              </a:rPr>
              <a:t>potential </a:t>
            </a:r>
            <a:r>
              <a:rPr lang="en-US" sz="2800" spc="10" dirty="0">
                <a:latin typeface="Gill Sans MT" panose="020B0502020104020203" pitchFamily="34" charset="77"/>
                <a:cs typeface="Times New Roman"/>
              </a:rPr>
              <a:t>to </a:t>
            </a:r>
            <a:r>
              <a:rPr lang="en-US" sz="2800" spc="-35" dirty="0">
                <a:latin typeface="Gill Sans MT" panose="020B0502020104020203" pitchFamily="34" charset="77"/>
                <a:cs typeface="Times New Roman"/>
              </a:rPr>
              <a:t>cause </a:t>
            </a:r>
            <a:r>
              <a:rPr lang="en-US" sz="2800" spc="-20" dirty="0">
                <a:latin typeface="Gill Sans MT" panose="020B0502020104020203" pitchFamily="34" charset="77"/>
                <a:cs typeface="Times New Roman"/>
              </a:rPr>
              <a:t>operational disruptions.</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When </a:t>
            </a:r>
            <a:r>
              <a:rPr lang="en-US" sz="2800" spc="-35" dirty="0">
                <a:latin typeface="Gill Sans MT" panose="020B0502020104020203" pitchFamily="34" charset="77"/>
                <a:cs typeface="Times New Roman"/>
              </a:rPr>
              <a:t>employees </a:t>
            </a:r>
            <a:r>
              <a:rPr lang="en-US" sz="2800" spc="-15" dirty="0">
                <a:latin typeface="Gill Sans MT" panose="020B0502020104020203" pitchFamily="34" charset="77"/>
                <a:cs typeface="Times New Roman"/>
              </a:rPr>
              <a:t>at </a:t>
            </a:r>
            <a:r>
              <a:rPr lang="en-US" sz="2800" spc="-45" dirty="0">
                <a:latin typeface="Gill Sans MT" panose="020B0502020104020203" pitchFamily="34" charset="77"/>
                <a:cs typeface="Times New Roman"/>
              </a:rPr>
              <a:t>every </a:t>
            </a:r>
            <a:r>
              <a:rPr lang="en-US" sz="2800" spc="-4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hierarchical </a:t>
            </a:r>
            <a:r>
              <a:rPr lang="en-US" sz="2800" spc="-50" dirty="0">
                <a:latin typeface="Gill Sans MT" panose="020B0502020104020203" pitchFamily="34" charset="77"/>
                <a:cs typeface="Times New Roman"/>
              </a:rPr>
              <a:t>level </a:t>
            </a:r>
            <a:r>
              <a:rPr lang="en-US" sz="2800" spc="-15" dirty="0">
                <a:latin typeface="Gill Sans MT" panose="020B0502020104020203" pitchFamily="34" charset="77"/>
                <a:cs typeface="Times New Roman"/>
              </a:rPr>
              <a:t>demonstrate </a:t>
            </a:r>
            <a:r>
              <a:rPr lang="en-US" sz="2800" spc="-20" dirty="0">
                <a:latin typeface="Gill Sans MT" panose="020B0502020104020203" pitchFamily="34" charset="77"/>
                <a:cs typeface="Times New Roman"/>
              </a:rPr>
              <a:t>dedication </a:t>
            </a:r>
            <a:r>
              <a:rPr lang="en-US" sz="2800" spc="10" dirty="0">
                <a:latin typeface="Gill Sans MT" panose="020B0502020104020203" pitchFamily="34" charset="77"/>
                <a:cs typeface="Times New Roman"/>
              </a:rPr>
              <a:t>to </a:t>
            </a:r>
            <a:r>
              <a:rPr lang="en-US" sz="2800" spc="-25"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25" dirty="0">
                <a:latin typeface="Gill Sans MT" panose="020B0502020104020203" pitchFamily="34" charset="77"/>
                <a:cs typeface="Times New Roman"/>
              </a:rPr>
              <a:t>it </a:t>
            </a:r>
            <a:r>
              <a:rPr lang="en-US" sz="2800" spc="-40" dirty="0">
                <a:latin typeface="Gill Sans MT" panose="020B0502020104020203" pitchFamily="34" charset="77"/>
                <a:cs typeface="Times New Roman"/>
              </a:rPr>
              <a:t>effectively </a:t>
            </a:r>
            <a:r>
              <a:rPr lang="en-US" sz="2800" spc="-35" dirty="0">
                <a:latin typeface="Gill Sans MT" panose="020B0502020104020203" pitchFamily="34" charset="77"/>
                <a:cs typeface="Times New Roman"/>
              </a:rPr>
              <a:t>mitigates </a:t>
            </a:r>
            <a:r>
              <a:rPr lang="en-US" sz="2800" spc="-15" dirty="0">
                <a:latin typeface="Gill Sans MT" panose="020B0502020104020203" pitchFamily="34" charset="77"/>
                <a:cs typeface="Times New Roman"/>
              </a:rPr>
              <a:t>disruptions </a:t>
            </a:r>
            <a:r>
              <a:rPr lang="en-US" sz="2800" spc="-20" dirty="0">
                <a:latin typeface="Gill Sans MT" panose="020B0502020104020203" pitchFamily="34" charset="77"/>
                <a:cs typeface="Times New Roman"/>
              </a:rPr>
              <a:t>and </a:t>
            </a:r>
            <a:r>
              <a:rPr lang="en-US" sz="2800" spc="-29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ensures</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the</a:t>
            </a:r>
            <a:r>
              <a:rPr lang="en-US" sz="2800" dirty="0">
                <a:latin typeface="Gill Sans MT" panose="020B0502020104020203" pitchFamily="34" charset="77"/>
                <a:cs typeface="Times New Roman"/>
              </a:rPr>
              <a:t> smooth</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continuation</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business</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activities.</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1153567" y="336095"/>
            <a:ext cx="15952290" cy="553998"/>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51765">
              <a:spcBef>
                <a:spcPts val="1300"/>
              </a:spcBef>
            </a:pPr>
            <a:r>
              <a:rPr lang="en-US" sz="3600" b="1" spc="-5" dirty="0">
                <a:solidFill>
                  <a:srgbClr val="FFFFFF"/>
                </a:solidFill>
              </a:rPr>
              <a:t>Significance of Enterprise-Wide Dedication to Safeguarding Data</a:t>
            </a:r>
          </a:p>
        </p:txBody>
      </p:sp>
      <p:cxnSp>
        <p:nvCxnSpPr>
          <p:cNvPr id="3" name="Straight Connector 2">
            <a:extLst>
              <a:ext uri="{FF2B5EF4-FFF2-40B4-BE49-F238E27FC236}">
                <a16:creationId xmlns:a16="http://schemas.microsoft.com/office/drawing/2014/main" id="{7F509617-34D0-B823-95B0-F2353EC922D4}"/>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E2153CFD-C1FA-4A0E-DBF1-1E44B213202C}"/>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89</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E00779B4-1586-E636-F074-8440E76C353D}"/>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8813155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2" y="1135685"/>
            <a:ext cx="17374552" cy="5353132"/>
          </a:xfrm>
          <a:prstGeom prst="rect">
            <a:avLst/>
          </a:prstGeom>
        </p:spPr>
        <p:txBody>
          <a:bodyPr vert="horz" wrap="square" lIns="0" tIns="12065" rIns="0" bIns="0" rtlCol="0">
            <a:spAutoFit/>
          </a:bodyPr>
          <a:lstStyle/>
          <a:p>
            <a:pPr marL="161925" indent="-149860" algn="just">
              <a:lnSpc>
                <a:spcPct val="150000"/>
              </a:lnSpc>
              <a:buAutoNum type="arabicPeriod" startAt="6"/>
              <a:tabLst>
                <a:tab pos="162560" algn="l"/>
              </a:tabLst>
            </a:pPr>
            <a:r>
              <a:rPr lang="en-US" sz="2800" b="1" spc="-10" dirty="0">
                <a:solidFill>
                  <a:srgbClr val="054C2C"/>
                </a:solidFill>
                <a:latin typeface="Gill Sans MT" panose="020B0502020104020203" pitchFamily="34" charset="77"/>
                <a:cs typeface="Times New Roman"/>
              </a:rPr>
              <a:t>Cost</a:t>
            </a:r>
            <a:r>
              <a:rPr lang="en-US" sz="2800" b="1" spc="-35" dirty="0">
                <a:solidFill>
                  <a:srgbClr val="054C2C"/>
                </a:solidFill>
                <a:latin typeface="Gill Sans MT" panose="020B0502020104020203" pitchFamily="34" charset="77"/>
                <a:cs typeface="Times New Roman"/>
              </a:rPr>
              <a:t> </a:t>
            </a:r>
            <a:r>
              <a:rPr lang="en-US" sz="2800" b="1" dirty="0">
                <a:solidFill>
                  <a:srgbClr val="054C2C"/>
                </a:solidFill>
                <a:latin typeface="Gill Sans MT" panose="020B0502020104020203" pitchFamily="34" charset="77"/>
                <a:cs typeface="Times New Roman"/>
              </a:rPr>
              <a:t>Reduction</a:t>
            </a:r>
          </a:p>
          <a:p>
            <a:pPr marL="12700" marR="5715" algn="just">
              <a:lnSpc>
                <a:spcPct val="150000"/>
              </a:lnSpc>
              <a:spcBef>
                <a:spcPts val="5"/>
              </a:spcBef>
            </a:pPr>
            <a:r>
              <a:rPr lang="en-US" sz="2800" spc="-10" dirty="0">
                <a:latin typeface="Gill Sans MT" panose="020B0502020104020203" pitchFamily="34" charset="77"/>
                <a:cs typeface="Times New Roman"/>
              </a:rPr>
              <a:t>The </a:t>
            </a:r>
            <a:r>
              <a:rPr lang="en-US" sz="2800" spc="-20" dirty="0">
                <a:latin typeface="Gill Sans MT" panose="020B0502020104020203" pitchFamily="34" charset="77"/>
                <a:cs typeface="Times New Roman"/>
              </a:rPr>
              <a:t>consequences </a:t>
            </a:r>
            <a:r>
              <a:rPr lang="en-US" sz="2800" spc="-5" dirty="0">
                <a:latin typeface="Gill Sans MT" panose="020B0502020104020203" pitchFamily="34" charset="77"/>
                <a:cs typeface="Times New Roman"/>
              </a:rPr>
              <a:t>of </a:t>
            </a:r>
            <a:r>
              <a:rPr lang="en-US" sz="2800" spc="-50" dirty="0">
                <a:latin typeface="Gill Sans MT" panose="020B0502020104020203" pitchFamily="34" charset="77"/>
                <a:cs typeface="Times New Roman"/>
              </a:rPr>
              <a:t>a </a:t>
            </a:r>
            <a:r>
              <a:rPr lang="en-US" sz="2800" spc="-25" dirty="0">
                <a:latin typeface="Gill Sans MT" panose="020B0502020104020203" pitchFamily="34" charset="77"/>
                <a:cs typeface="Times New Roman"/>
              </a:rPr>
              <a:t>data </a:t>
            </a:r>
            <a:r>
              <a:rPr lang="en-US" sz="2800" spc="-20" dirty="0">
                <a:latin typeface="Gill Sans MT" panose="020B0502020104020203" pitchFamily="34" charset="77"/>
                <a:cs typeface="Times New Roman"/>
              </a:rPr>
              <a:t>breach </a:t>
            </a:r>
            <a:r>
              <a:rPr lang="en-US" sz="2800" spc="-30" dirty="0">
                <a:latin typeface="Gill Sans MT" panose="020B0502020104020203" pitchFamily="34" charset="77"/>
                <a:cs typeface="Times New Roman"/>
              </a:rPr>
              <a:t>are </a:t>
            </a:r>
            <a:r>
              <a:rPr lang="en-US" sz="2800" spc="-45" dirty="0">
                <a:latin typeface="Gill Sans MT" panose="020B0502020104020203" pitchFamily="34" charset="77"/>
                <a:cs typeface="Times New Roman"/>
              </a:rPr>
              <a:t>financially </a:t>
            </a:r>
            <a:r>
              <a:rPr lang="en-US" sz="2800" spc="-15" dirty="0">
                <a:latin typeface="Gill Sans MT" panose="020B0502020104020203" pitchFamily="34" charset="77"/>
                <a:cs typeface="Times New Roman"/>
              </a:rPr>
              <a:t>burdensome, </a:t>
            </a:r>
            <a:r>
              <a:rPr lang="en-US" sz="2800" spc="-25" dirty="0">
                <a:latin typeface="Gill Sans MT" panose="020B0502020104020203" pitchFamily="34" charset="77"/>
                <a:cs typeface="Times New Roman"/>
              </a:rPr>
              <a:t>encompassing expenses </a:t>
            </a:r>
            <a:r>
              <a:rPr lang="en-US" sz="2800" spc="-15" dirty="0">
                <a:latin typeface="Gill Sans MT" panose="020B0502020104020203" pitchFamily="34" charset="77"/>
                <a:cs typeface="Times New Roman"/>
              </a:rPr>
              <a:t>such </a:t>
            </a:r>
            <a:r>
              <a:rPr lang="en-US" sz="2800" spc="-45" dirty="0">
                <a:latin typeface="Gill Sans MT" panose="020B0502020104020203" pitchFamily="34" charset="77"/>
                <a:cs typeface="Times New Roman"/>
              </a:rPr>
              <a:t>as </a:t>
            </a:r>
            <a:r>
              <a:rPr lang="en-US" sz="2800" spc="-4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regulatory</a:t>
            </a:r>
            <a:r>
              <a:rPr lang="en-US" sz="2800" spc="-30" dirty="0">
                <a:latin typeface="Gill Sans MT" panose="020B0502020104020203" pitchFamily="34" charset="77"/>
                <a:cs typeface="Times New Roman"/>
              </a:rPr>
              <a:t> penalties,</a:t>
            </a:r>
            <a:r>
              <a:rPr lang="en-US" sz="2800" spc="-25" dirty="0">
                <a:latin typeface="Gill Sans MT" panose="020B0502020104020203" pitchFamily="34" charset="77"/>
                <a:cs typeface="Times New Roman"/>
              </a:rPr>
              <a:t> </a:t>
            </a:r>
            <a:r>
              <a:rPr lang="en-US" sz="2800" spc="-55" dirty="0">
                <a:latin typeface="Gill Sans MT" panose="020B0502020104020203" pitchFamily="34" charset="77"/>
                <a:cs typeface="Times New Roman"/>
              </a:rPr>
              <a:t>legal</a:t>
            </a:r>
            <a:r>
              <a:rPr lang="en-US" sz="2800" spc="-5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complications,</a:t>
            </a:r>
            <a:r>
              <a:rPr lang="en-US" sz="2800" spc="-2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harm</a:t>
            </a:r>
            <a:r>
              <a:rPr lang="en-US" sz="2800" spc="-1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1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one's</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brand.</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Implementing</a:t>
            </a:r>
            <a:r>
              <a:rPr lang="en-US" sz="2800" spc="54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 </a:t>
            </a:r>
            <a:r>
              <a:rPr lang="en-US" sz="2800" spc="-4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comprehensive </a:t>
            </a:r>
            <a:r>
              <a:rPr lang="en-US" sz="2800" spc="-10" dirty="0">
                <a:latin typeface="Gill Sans MT" panose="020B0502020104020203" pitchFamily="34" charset="77"/>
                <a:cs typeface="Times New Roman"/>
              </a:rPr>
              <a:t>commitment </a:t>
            </a:r>
            <a:r>
              <a:rPr lang="en-US" sz="2800" spc="10" dirty="0">
                <a:latin typeface="Gill Sans MT" panose="020B0502020104020203" pitchFamily="34" charset="77"/>
                <a:cs typeface="Times New Roman"/>
              </a:rPr>
              <a:t>to </a:t>
            </a:r>
            <a:r>
              <a:rPr lang="en-US" sz="2800" spc="-20"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5" dirty="0">
                <a:latin typeface="Gill Sans MT" panose="020B0502020104020203" pitchFamily="34" charset="77"/>
                <a:cs typeface="Times New Roman"/>
              </a:rPr>
              <a:t>throughout the </a:t>
            </a:r>
            <a:r>
              <a:rPr lang="en-US" sz="2800" spc="-20" dirty="0">
                <a:latin typeface="Gill Sans MT" panose="020B0502020104020203" pitchFamily="34" charset="77"/>
                <a:cs typeface="Times New Roman"/>
              </a:rPr>
              <a:t>entire </a:t>
            </a:r>
            <a:r>
              <a:rPr lang="en-US" sz="2800" spc="-25" dirty="0">
                <a:latin typeface="Gill Sans MT" panose="020B0502020104020203" pitchFamily="34" charset="77"/>
                <a:cs typeface="Times New Roman"/>
              </a:rPr>
              <a:t>organization reduces </a:t>
            </a:r>
            <a:r>
              <a:rPr lang="en-US" sz="2800" spc="-5" dirty="0">
                <a:latin typeface="Gill Sans MT" panose="020B0502020104020203" pitchFamily="34" charset="77"/>
                <a:cs typeface="Times New Roman"/>
              </a:rPr>
              <a:t>the </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likelihood</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 </a:t>
            </a:r>
            <a:r>
              <a:rPr lang="en-US" sz="2800" spc="-20" dirty="0">
                <a:latin typeface="Gill Sans MT" panose="020B0502020104020203" pitchFamily="34" charset="77"/>
                <a:cs typeface="Times New Roman"/>
              </a:rPr>
              <a:t>such</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incidents,</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resulting</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cost</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time</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savings.</a:t>
            </a:r>
            <a:endParaRPr lang="en-US" sz="2800" dirty="0">
              <a:latin typeface="Gill Sans MT" panose="020B0502020104020203" pitchFamily="34" charset="77"/>
              <a:cs typeface="Times New Roman"/>
            </a:endParaRPr>
          </a:p>
          <a:p>
            <a:pPr>
              <a:lnSpc>
                <a:spcPct val="150000"/>
              </a:lnSpc>
            </a:pPr>
            <a:endParaRPr lang="en-US" sz="3200" dirty="0">
              <a:latin typeface="Gill Sans MT" panose="020B0502020104020203" pitchFamily="34" charset="77"/>
              <a:cs typeface="Times New Roman"/>
            </a:endParaRPr>
          </a:p>
          <a:p>
            <a:pPr marL="161925" indent="-149860" algn="just">
              <a:lnSpc>
                <a:spcPct val="150000"/>
              </a:lnSpc>
              <a:spcBef>
                <a:spcPts val="1120"/>
              </a:spcBef>
              <a:buAutoNum type="arabicPeriod" startAt="7"/>
              <a:tabLst>
                <a:tab pos="162560" algn="l"/>
              </a:tabLst>
            </a:pPr>
            <a:r>
              <a:rPr lang="en-US" sz="2800" b="1" spc="-10" dirty="0">
                <a:solidFill>
                  <a:srgbClr val="054C2C"/>
                </a:solidFill>
                <a:latin typeface="Gill Sans MT" panose="020B0502020104020203" pitchFamily="34" charset="77"/>
                <a:cs typeface="Times New Roman"/>
              </a:rPr>
              <a:t>Competitive</a:t>
            </a:r>
            <a:r>
              <a:rPr lang="en-US" sz="2800" b="1" spc="-35" dirty="0">
                <a:solidFill>
                  <a:srgbClr val="054C2C"/>
                </a:solidFill>
                <a:latin typeface="Gill Sans MT" panose="020B0502020104020203" pitchFamily="34" charset="77"/>
                <a:cs typeface="Times New Roman"/>
              </a:rPr>
              <a:t> </a:t>
            </a:r>
            <a:r>
              <a:rPr lang="en-US" sz="2800" b="1" spc="-20" dirty="0">
                <a:solidFill>
                  <a:srgbClr val="054C2C"/>
                </a:solidFill>
                <a:latin typeface="Gill Sans MT" panose="020B0502020104020203" pitchFamily="34" charset="77"/>
                <a:cs typeface="Times New Roman"/>
              </a:rPr>
              <a:t>Advantage</a:t>
            </a:r>
            <a:endParaRPr lang="en-US" sz="2800" b="1" dirty="0">
              <a:solidFill>
                <a:srgbClr val="054C2C"/>
              </a:solidFill>
              <a:latin typeface="Gill Sans MT" panose="020B0502020104020203" pitchFamily="34" charset="77"/>
              <a:cs typeface="Times New Roman"/>
            </a:endParaRPr>
          </a:p>
          <a:p>
            <a:pPr marL="12700" marR="9525" algn="just">
              <a:lnSpc>
                <a:spcPct val="150000"/>
              </a:lnSpc>
              <a:spcBef>
                <a:spcPts val="85"/>
              </a:spcBef>
            </a:pPr>
            <a:r>
              <a:rPr lang="en-US" sz="2800" spc="15" dirty="0">
                <a:latin typeface="Gill Sans MT" panose="020B0502020104020203" pitchFamily="34" charset="77"/>
                <a:cs typeface="Times New Roman"/>
              </a:rPr>
              <a:t>In </a:t>
            </a:r>
            <a:r>
              <a:rPr lang="en-US" sz="2800" spc="-20" dirty="0">
                <a:latin typeface="Gill Sans MT" panose="020B0502020104020203" pitchFamily="34" charset="77"/>
                <a:cs typeface="Times New Roman"/>
              </a:rPr>
              <a:t>an </a:t>
            </a:r>
            <a:r>
              <a:rPr lang="en-US" sz="2800" spc="-30" dirty="0">
                <a:latin typeface="Gill Sans MT" panose="020B0502020104020203" pitchFamily="34" charset="77"/>
                <a:cs typeface="Times New Roman"/>
              </a:rPr>
              <a:t>era where </a:t>
            </a:r>
            <a:r>
              <a:rPr lang="en-US" sz="2800" spc="-20" dirty="0">
                <a:latin typeface="Gill Sans MT" panose="020B0502020104020203" pitchFamily="34" charset="77"/>
                <a:cs typeface="Times New Roman"/>
              </a:rPr>
              <a:t>data </a:t>
            </a:r>
            <a:r>
              <a:rPr lang="en-US" sz="2800" spc="-45" dirty="0">
                <a:latin typeface="Gill Sans MT" panose="020B0502020104020203" pitchFamily="34" charset="77"/>
                <a:cs typeface="Times New Roman"/>
              </a:rPr>
              <a:t>privacy is </a:t>
            </a:r>
            <a:r>
              <a:rPr lang="en-US" sz="2800" spc="-20" dirty="0">
                <a:latin typeface="Gill Sans MT" panose="020B0502020104020203" pitchFamily="34" charset="77"/>
                <a:cs typeface="Times New Roman"/>
              </a:rPr>
              <a:t>an </a:t>
            </a:r>
            <a:r>
              <a:rPr lang="en-US" sz="2800" spc="-40" dirty="0">
                <a:latin typeface="Gill Sans MT" panose="020B0502020104020203" pitchFamily="34" charset="77"/>
                <a:cs typeface="Times New Roman"/>
              </a:rPr>
              <a:t>increasingly </a:t>
            </a:r>
            <a:r>
              <a:rPr lang="en-US" sz="2800" spc="-35" dirty="0">
                <a:latin typeface="Gill Sans MT" panose="020B0502020104020203" pitchFamily="34" charset="77"/>
                <a:cs typeface="Times New Roman"/>
              </a:rPr>
              <a:t>significant issue, </a:t>
            </a:r>
            <a:r>
              <a:rPr lang="en-US" sz="2800" spc="-20" dirty="0">
                <a:latin typeface="Gill Sans MT" panose="020B0502020104020203" pitchFamily="34" charset="77"/>
                <a:cs typeface="Times New Roman"/>
              </a:rPr>
              <a:t>an </a:t>
            </a:r>
            <a:r>
              <a:rPr lang="en-US" sz="2800" spc="-25" dirty="0">
                <a:latin typeface="Gill Sans MT" panose="020B0502020104020203" pitchFamily="34" charset="77"/>
                <a:cs typeface="Times New Roman"/>
              </a:rPr>
              <a:t>organization's </a:t>
            </a:r>
            <a:r>
              <a:rPr lang="en-US" sz="2800" spc="-35" dirty="0">
                <a:latin typeface="Gill Sans MT" panose="020B0502020104020203" pitchFamily="34" charset="77"/>
                <a:cs typeface="Times New Roman"/>
              </a:rPr>
              <a:t>unwavering </a:t>
            </a:r>
            <a:r>
              <a:rPr lang="en-US" sz="2800" spc="-3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dedication </a:t>
            </a:r>
            <a:r>
              <a:rPr lang="en-US" sz="2800" spc="-30" dirty="0">
                <a:latin typeface="Gill Sans MT" panose="020B0502020104020203" pitchFamily="34" charset="77"/>
                <a:cs typeface="Times New Roman"/>
              </a:rPr>
              <a:t>distinguishes it </a:t>
            </a:r>
            <a:r>
              <a:rPr lang="en-US" sz="2800" spc="-10" dirty="0">
                <a:latin typeface="Gill Sans MT" panose="020B0502020104020203" pitchFamily="34" charset="77"/>
                <a:cs typeface="Times New Roman"/>
              </a:rPr>
              <a:t>from </a:t>
            </a:r>
            <a:r>
              <a:rPr lang="en-US" sz="2800" spc="-45" dirty="0">
                <a:latin typeface="Gill Sans MT" panose="020B0502020104020203" pitchFamily="34" charset="77"/>
                <a:cs typeface="Times New Roman"/>
              </a:rPr>
              <a:t>rivals.</a:t>
            </a:r>
            <a:r>
              <a:rPr lang="en-US" sz="2800" spc="21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It </a:t>
            </a:r>
            <a:r>
              <a:rPr lang="en-US" sz="2800" spc="-25" dirty="0">
                <a:latin typeface="Gill Sans MT" panose="020B0502020104020203" pitchFamily="34" charset="77"/>
                <a:cs typeface="Times New Roman"/>
              </a:rPr>
              <a:t>possesses </a:t>
            </a:r>
            <a:r>
              <a:rPr lang="en-US" sz="2800" spc="-50" dirty="0">
                <a:latin typeface="Gill Sans MT" panose="020B0502020104020203" pitchFamily="34" charset="77"/>
                <a:cs typeface="Times New Roman"/>
              </a:rPr>
              <a:t>a</a:t>
            </a:r>
            <a:r>
              <a:rPr lang="en-US" sz="2800" spc="2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distinctive </a:t>
            </a:r>
            <a:r>
              <a:rPr lang="en-US" sz="2800" spc="-35" dirty="0">
                <a:latin typeface="Gill Sans MT" panose="020B0502020104020203" pitchFamily="34" charset="77"/>
                <a:cs typeface="Times New Roman"/>
              </a:rPr>
              <a:t>marketing</a:t>
            </a:r>
            <a:r>
              <a:rPr lang="en-US" sz="2800" spc="229"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proposition </a:t>
            </a:r>
            <a:r>
              <a:rPr lang="en-US" sz="2800" spc="-15" dirty="0">
                <a:latin typeface="Gill Sans MT" panose="020B0502020104020203" pitchFamily="34" charset="77"/>
                <a:cs typeface="Times New Roman"/>
              </a:rPr>
              <a:t>and </a:t>
            </a:r>
            <a:r>
              <a:rPr lang="en-US" sz="2800" spc="-1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appeals</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clients</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who</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prioritize</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safeguarding</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data.</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1153567" y="336095"/>
            <a:ext cx="15952290" cy="553998"/>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51765">
              <a:spcBef>
                <a:spcPts val="1300"/>
              </a:spcBef>
            </a:pPr>
            <a:r>
              <a:rPr lang="en-US" sz="3600" b="1" spc="-5" dirty="0">
                <a:solidFill>
                  <a:srgbClr val="FFFFFF"/>
                </a:solidFill>
              </a:rPr>
              <a:t>Significance of Enterprise-Wide Dedication to Safeguarding Data</a:t>
            </a:r>
          </a:p>
        </p:txBody>
      </p:sp>
      <p:cxnSp>
        <p:nvCxnSpPr>
          <p:cNvPr id="3" name="Straight Connector 2">
            <a:extLst>
              <a:ext uri="{FF2B5EF4-FFF2-40B4-BE49-F238E27FC236}">
                <a16:creationId xmlns:a16="http://schemas.microsoft.com/office/drawing/2014/main" id="{77869E1C-7D29-F497-9302-880065AD9452}"/>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772FB26D-D504-DBE1-2EBB-B0DEC5C5C111}"/>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90</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BE025A07-38CF-3B67-863E-04BA9718E29E}"/>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8568644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AE127480-114B-2686-E5F2-A7E4238579D3}"/>
              </a:ext>
            </a:extLst>
          </p:cNvPr>
          <p:cNvSpPr>
            <a:spLocks noGrp="1"/>
          </p:cNvSpPr>
          <p:nvPr>
            <p:ph type="title"/>
          </p:nvPr>
        </p:nvSpPr>
        <p:spPr>
          <a:xfrm>
            <a:off x="8621505" y="2691417"/>
            <a:ext cx="4962993" cy="1194691"/>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marL="151765">
              <a:spcBef>
                <a:spcPts val="1300"/>
              </a:spcBef>
            </a:pPr>
            <a:r>
              <a:rPr lang="en-US" sz="3600" b="1" spc="-5" dirty="0">
                <a:solidFill>
                  <a:srgbClr val="FFFFFF"/>
                </a:solidFill>
              </a:rPr>
              <a:t> </a:t>
            </a:r>
          </a:p>
        </p:txBody>
      </p:sp>
      <p:grpSp>
        <p:nvGrpSpPr>
          <p:cNvPr id="7" name="Group 6">
            <a:extLst>
              <a:ext uri="{FF2B5EF4-FFF2-40B4-BE49-F238E27FC236}">
                <a16:creationId xmlns:a16="http://schemas.microsoft.com/office/drawing/2014/main" id="{9C9FC309-81AB-BF4F-554A-BB7A86318E5E}"/>
              </a:ext>
            </a:extLst>
          </p:cNvPr>
          <p:cNvGrpSpPr/>
          <p:nvPr/>
        </p:nvGrpSpPr>
        <p:grpSpPr>
          <a:xfrm>
            <a:off x="3476989" y="1997075"/>
            <a:ext cx="12067446" cy="4748324"/>
            <a:chOff x="7123747" y="1894204"/>
            <a:chExt cx="5260976" cy="2070100"/>
          </a:xfrm>
        </p:grpSpPr>
        <p:sp>
          <p:nvSpPr>
            <p:cNvPr id="9" name="object 3">
              <a:extLst>
                <a:ext uri="{FF2B5EF4-FFF2-40B4-BE49-F238E27FC236}">
                  <a16:creationId xmlns:a16="http://schemas.microsoft.com/office/drawing/2014/main" id="{35658846-7831-B13E-D944-12E606E515CA}"/>
                </a:ext>
              </a:extLst>
            </p:cNvPr>
            <p:cNvSpPr txBox="1"/>
            <p:nvPr/>
          </p:nvSpPr>
          <p:spPr>
            <a:xfrm>
              <a:off x="8590598" y="3100126"/>
              <a:ext cx="3794125" cy="255779"/>
            </a:xfrm>
            <a:prstGeom prst="rect">
              <a:avLst/>
            </a:prstGeom>
          </p:spPr>
          <p:txBody>
            <a:bodyPr vert="horz" wrap="square" lIns="0" tIns="32384" rIns="0" bIns="0" rtlCol="0">
              <a:spAutoFit/>
            </a:bodyPr>
            <a:lstStyle/>
            <a:p>
              <a:pPr marR="5080" algn="ctr">
                <a:spcBef>
                  <a:spcPts val="254"/>
                </a:spcBef>
              </a:pPr>
              <a:r>
                <a:rPr lang="en-US" sz="3600" b="1" spc="-50" dirty="0">
                  <a:solidFill>
                    <a:srgbClr val="054C2C"/>
                  </a:solidFill>
                  <a:latin typeface="Gill Sans MT" panose="020B0502020104020203" pitchFamily="34" charset="77"/>
                  <a:cs typeface="Times New Roman"/>
                </a:rPr>
                <a:t>Target Corporation's Data Breach</a:t>
              </a:r>
            </a:p>
          </p:txBody>
        </p:sp>
        <p:pic>
          <p:nvPicPr>
            <p:cNvPr id="10" name="object 9">
              <a:extLst>
                <a:ext uri="{FF2B5EF4-FFF2-40B4-BE49-F238E27FC236}">
                  <a16:creationId xmlns:a16="http://schemas.microsoft.com/office/drawing/2014/main" id="{26A8ED89-8C1E-E8B7-FE75-B6B500D67153}"/>
                </a:ext>
              </a:extLst>
            </p:cNvPr>
            <p:cNvPicPr/>
            <p:nvPr/>
          </p:nvPicPr>
          <p:blipFill>
            <a:blip r:embed="rId2" cstate="print"/>
            <a:stretch>
              <a:fillRect/>
            </a:stretch>
          </p:blipFill>
          <p:spPr>
            <a:xfrm>
              <a:off x="7123747" y="1894204"/>
              <a:ext cx="1346200" cy="2070100"/>
            </a:xfrm>
            <a:prstGeom prst="rect">
              <a:avLst/>
            </a:prstGeom>
          </p:spPr>
        </p:pic>
        <p:sp>
          <p:nvSpPr>
            <p:cNvPr id="12" name="object 11">
              <a:extLst>
                <a:ext uri="{FF2B5EF4-FFF2-40B4-BE49-F238E27FC236}">
                  <a16:creationId xmlns:a16="http://schemas.microsoft.com/office/drawing/2014/main" id="{A397619A-6762-9213-A087-622224B30CD7}"/>
                </a:ext>
              </a:extLst>
            </p:cNvPr>
            <p:cNvSpPr txBox="1"/>
            <p:nvPr/>
          </p:nvSpPr>
          <p:spPr>
            <a:xfrm>
              <a:off x="9576879" y="2307081"/>
              <a:ext cx="1743075" cy="300506"/>
            </a:xfrm>
            <a:prstGeom prst="rect">
              <a:avLst/>
            </a:prstGeom>
          </p:spPr>
          <p:txBody>
            <a:bodyPr vert="horz" wrap="square" lIns="0" tIns="12065" rIns="0" bIns="0" rtlCol="0">
              <a:spAutoFit/>
            </a:bodyPr>
            <a:lstStyle/>
            <a:p>
              <a:pPr>
                <a:spcBef>
                  <a:spcPts val="95"/>
                </a:spcBef>
              </a:pPr>
              <a:r>
                <a:rPr sz="4400" b="1" spc="-75" dirty="0">
                  <a:solidFill>
                    <a:srgbClr val="FFFFFF"/>
                  </a:solidFill>
                  <a:latin typeface="Gill Sans MT" panose="020B0502020104020203" pitchFamily="34" charset="77"/>
                  <a:cs typeface="Times New Roman"/>
                </a:rPr>
                <a:t>CAS</a:t>
              </a:r>
              <a:r>
                <a:rPr sz="4400" b="1" spc="-70" dirty="0">
                  <a:solidFill>
                    <a:srgbClr val="FFFFFF"/>
                  </a:solidFill>
                  <a:latin typeface="Gill Sans MT" panose="020B0502020104020203" pitchFamily="34" charset="77"/>
                  <a:cs typeface="Times New Roman"/>
                </a:rPr>
                <a:t>E</a:t>
              </a:r>
              <a:r>
                <a:rPr sz="4400" b="1" spc="-5" dirty="0">
                  <a:solidFill>
                    <a:srgbClr val="FFFFFF"/>
                  </a:solidFill>
                  <a:latin typeface="Gill Sans MT" panose="020B0502020104020203" pitchFamily="34" charset="77"/>
                  <a:cs typeface="Times New Roman"/>
                </a:rPr>
                <a:t> </a:t>
              </a:r>
              <a:r>
                <a:rPr sz="4400" b="1" spc="-35" dirty="0">
                  <a:solidFill>
                    <a:srgbClr val="FFFFFF"/>
                  </a:solidFill>
                  <a:latin typeface="Gill Sans MT" panose="020B0502020104020203" pitchFamily="34" charset="77"/>
                  <a:cs typeface="Times New Roman"/>
                </a:rPr>
                <a:t>S</a:t>
              </a:r>
              <a:r>
                <a:rPr sz="4400" b="1" spc="-25" dirty="0">
                  <a:solidFill>
                    <a:srgbClr val="FFFFFF"/>
                  </a:solidFill>
                  <a:latin typeface="Gill Sans MT" panose="020B0502020104020203" pitchFamily="34" charset="77"/>
                  <a:cs typeface="Times New Roman"/>
                </a:rPr>
                <a:t>T</a:t>
              </a:r>
              <a:r>
                <a:rPr sz="4400" b="1" spc="95" dirty="0">
                  <a:solidFill>
                    <a:srgbClr val="FFFFFF"/>
                  </a:solidFill>
                  <a:latin typeface="Gill Sans MT" panose="020B0502020104020203" pitchFamily="34" charset="77"/>
                  <a:cs typeface="Times New Roman"/>
                </a:rPr>
                <a:t>U</a:t>
              </a:r>
              <a:r>
                <a:rPr sz="4400" b="1" spc="105" dirty="0">
                  <a:solidFill>
                    <a:srgbClr val="FFFFFF"/>
                  </a:solidFill>
                  <a:latin typeface="Gill Sans MT" panose="020B0502020104020203" pitchFamily="34" charset="77"/>
                  <a:cs typeface="Times New Roman"/>
                </a:rPr>
                <a:t>D</a:t>
              </a:r>
              <a:r>
                <a:rPr sz="4400" b="1" spc="-150" dirty="0">
                  <a:solidFill>
                    <a:srgbClr val="FFFFFF"/>
                  </a:solidFill>
                  <a:latin typeface="Gill Sans MT" panose="020B0502020104020203" pitchFamily="34" charset="77"/>
                  <a:cs typeface="Times New Roman"/>
                </a:rPr>
                <a:t>Y</a:t>
              </a:r>
              <a:endParaRPr sz="4400" b="1" dirty="0">
                <a:latin typeface="Gill Sans MT" panose="020B0502020104020203" pitchFamily="34" charset="77"/>
                <a:cs typeface="Times New Roman"/>
              </a:endParaRPr>
            </a:p>
          </p:txBody>
        </p:sp>
      </p:grpSp>
      <p:cxnSp>
        <p:nvCxnSpPr>
          <p:cNvPr id="3" name="Straight Connector 2">
            <a:extLst>
              <a:ext uri="{FF2B5EF4-FFF2-40B4-BE49-F238E27FC236}">
                <a16:creationId xmlns:a16="http://schemas.microsoft.com/office/drawing/2014/main" id="{BF488F67-768D-EEC0-4DE9-18860243644E}"/>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45BDBF55-5C20-423E-4FD3-BBDFD725CB54}"/>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91</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E34FDDB5-173F-C720-9D8E-C146C414EE97}"/>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8353953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2" y="1726031"/>
            <a:ext cx="17678399" cy="7586244"/>
          </a:xfrm>
          <a:prstGeom prst="rect">
            <a:avLst/>
          </a:prstGeom>
        </p:spPr>
        <p:txBody>
          <a:bodyPr vert="horz" wrap="square" lIns="0" tIns="12065" rIns="0" bIns="0" rtlCol="0">
            <a:spAutoFit/>
          </a:bodyPr>
          <a:lstStyle/>
          <a:p>
            <a:pPr marL="12700">
              <a:spcBef>
                <a:spcPts val="100"/>
              </a:spcBef>
            </a:pPr>
            <a:r>
              <a:rPr lang="en-US" sz="2800" b="1" spc="10" dirty="0">
                <a:solidFill>
                  <a:srgbClr val="054C2C"/>
                </a:solidFill>
                <a:latin typeface="Gill Sans MT" panose="020B0502020104020203" pitchFamily="34" charset="77"/>
                <a:cs typeface="Times New Roman"/>
              </a:rPr>
              <a:t>Tim</a:t>
            </a:r>
            <a:r>
              <a:rPr lang="en-US" sz="2800" b="1" spc="25" dirty="0">
                <a:solidFill>
                  <a:srgbClr val="054C2C"/>
                </a:solidFill>
                <a:latin typeface="Gill Sans MT" panose="020B0502020104020203" pitchFamily="34" charset="77"/>
                <a:cs typeface="Times New Roman"/>
              </a:rPr>
              <a:t>e</a:t>
            </a:r>
            <a:r>
              <a:rPr lang="en-US" sz="2800" b="1" dirty="0">
                <a:solidFill>
                  <a:srgbClr val="054C2C"/>
                </a:solidFill>
                <a:latin typeface="Gill Sans MT" panose="020B0502020104020203" pitchFamily="34" charset="77"/>
                <a:cs typeface="Times New Roman"/>
              </a:rPr>
              <a:t> </a:t>
            </a:r>
            <a:r>
              <a:rPr lang="en-US" sz="2800" b="1" spc="-80" dirty="0">
                <a:solidFill>
                  <a:srgbClr val="054C2C"/>
                </a:solidFill>
                <a:latin typeface="Gill Sans MT" panose="020B0502020104020203" pitchFamily="34" charset="77"/>
                <a:cs typeface="Times New Roman"/>
              </a:rPr>
              <a:t>A</a:t>
            </a:r>
            <a:r>
              <a:rPr lang="en-US" sz="2800" b="1" spc="-10" dirty="0">
                <a:solidFill>
                  <a:srgbClr val="054C2C"/>
                </a:solidFill>
                <a:latin typeface="Gill Sans MT" panose="020B0502020104020203" pitchFamily="34" charset="77"/>
                <a:cs typeface="Times New Roman"/>
              </a:rPr>
              <a:t>llocated</a:t>
            </a:r>
            <a:r>
              <a:rPr lang="en-US" sz="2800" b="1" spc="-90" dirty="0">
                <a:solidFill>
                  <a:srgbClr val="054C2C"/>
                </a:solidFill>
                <a:latin typeface="Gill Sans MT" panose="020B0502020104020203" pitchFamily="34" charset="77"/>
                <a:cs typeface="Times New Roman"/>
              </a:rPr>
              <a:t>:</a:t>
            </a:r>
            <a:r>
              <a:rPr lang="en-US" sz="2800" b="1" spc="-5" dirty="0">
                <a:solidFill>
                  <a:srgbClr val="054C2C"/>
                </a:solidFill>
                <a:latin typeface="Gill Sans MT" panose="020B0502020104020203" pitchFamily="34" charset="77"/>
                <a:cs typeface="Times New Roman"/>
              </a:rPr>
              <a:t> </a:t>
            </a:r>
            <a:r>
              <a:rPr lang="en-US" sz="2800" b="1" spc="-125" dirty="0">
                <a:solidFill>
                  <a:srgbClr val="054C2C"/>
                </a:solidFill>
                <a:latin typeface="Gill Sans MT" panose="020B0502020104020203" pitchFamily="34" charset="77"/>
                <a:cs typeface="Times New Roman"/>
              </a:rPr>
              <a:t>1</a:t>
            </a:r>
            <a:r>
              <a:rPr lang="en-US" sz="2800" b="1" spc="-40" dirty="0">
                <a:solidFill>
                  <a:srgbClr val="054C2C"/>
                </a:solidFill>
                <a:latin typeface="Gill Sans MT" panose="020B0502020104020203" pitchFamily="34" charset="77"/>
                <a:cs typeface="Times New Roman"/>
              </a:rPr>
              <a:t>0</a:t>
            </a:r>
            <a:r>
              <a:rPr lang="en-US" sz="2800" b="1" spc="5" dirty="0">
                <a:solidFill>
                  <a:srgbClr val="054C2C"/>
                </a:solidFill>
                <a:latin typeface="Gill Sans MT" panose="020B0502020104020203" pitchFamily="34" charset="77"/>
                <a:cs typeface="Times New Roman"/>
              </a:rPr>
              <a:t> </a:t>
            </a:r>
            <a:r>
              <a:rPr lang="en-US" sz="2800" b="1" spc="-35" dirty="0">
                <a:solidFill>
                  <a:srgbClr val="054C2C"/>
                </a:solidFill>
                <a:latin typeface="Gill Sans MT" panose="020B0502020104020203" pitchFamily="34" charset="77"/>
                <a:cs typeface="Times New Roman"/>
              </a:rPr>
              <a:t>M</a:t>
            </a:r>
            <a:r>
              <a:rPr lang="en-US" sz="2800" b="1" spc="-10" dirty="0">
                <a:solidFill>
                  <a:srgbClr val="054C2C"/>
                </a:solidFill>
                <a:latin typeface="Gill Sans MT" panose="020B0502020104020203" pitchFamily="34" charset="77"/>
                <a:cs typeface="Times New Roman"/>
              </a:rPr>
              <a:t>in</a:t>
            </a:r>
            <a:r>
              <a:rPr lang="en-US" sz="2800" b="1" spc="-15" dirty="0">
                <a:solidFill>
                  <a:srgbClr val="054C2C"/>
                </a:solidFill>
                <a:latin typeface="Gill Sans MT" panose="020B0502020104020203" pitchFamily="34" charset="77"/>
                <a:cs typeface="Times New Roman"/>
              </a:rPr>
              <a:t>u</a:t>
            </a:r>
            <a:r>
              <a:rPr lang="en-US" sz="2800" b="1" spc="10" dirty="0">
                <a:solidFill>
                  <a:srgbClr val="054C2C"/>
                </a:solidFill>
                <a:latin typeface="Gill Sans MT" panose="020B0502020104020203" pitchFamily="34" charset="77"/>
                <a:cs typeface="Times New Roman"/>
              </a:rPr>
              <a:t>tes</a:t>
            </a:r>
            <a:endParaRPr lang="en-US" sz="2800" b="1" dirty="0">
              <a:solidFill>
                <a:srgbClr val="054C2C"/>
              </a:solidFill>
              <a:latin typeface="Gill Sans MT" panose="020B0502020104020203" pitchFamily="34" charset="77"/>
              <a:cs typeface="Times New Roman"/>
            </a:endParaRPr>
          </a:p>
          <a:p>
            <a:pPr>
              <a:lnSpc>
                <a:spcPct val="100000"/>
              </a:lnSpc>
            </a:pPr>
            <a:endParaRPr lang="en-US" sz="3600" b="1" dirty="0">
              <a:solidFill>
                <a:srgbClr val="054C2C"/>
              </a:solidFill>
              <a:latin typeface="Gill Sans MT" panose="020B0502020104020203" pitchFamily="34" charset="77"/>
              <a:cs typeface="Times New Roman"/>
            </a:endParaRPr>
          </a:p>
          <a:p>
            <a:pPr marL="12700"/>
            <a:r>
              <a:rPr lang="en-US" sz="2800" b="1" spc="-125" dirty="0">
                <a:solidFill>
                  <a:srgbClr val="054C2C"/>
                </a:solidFill>
                <a:latin typeface="Gill Sans MT" panose="020B0502020104020203" pitchFamily="34" charset="77"/>
                <a:cs typeface="Times New Roman"/>
              </a:rPr>
              <a:t>W</a:t>
            </a:r>
            <a:r>
              <a:rPr lang="en-US" sz="2800" b="1" spc="-30" dirty="0">
                <a:solidFill>
                  <a:srgbClr val="054C2C"/>
                </a:solidFill>
                <a:latin typeface="Gill Sans MT" panose="020B0502020104020203" pitchFamily="34" charset="77"/>
                <a:cs typeface="Times New Roman"/>
              </a:rPr>
              <a:t>ha</a:t>
            </a:r>
            <a:r>
              <a:rPr lang="en-US" sz="2800" b="1" spc="-15" dirty="0">
                <a:solidFill>
                  <a:srgbClr val="054C2C"/>
                </a:solidFill>
                <a:latin typeface="Gill Sans MT" panose="020B0502020104020203" pitchFamily="34" charset="77"/>
                <a:cs typeface="Times New Roman"/>
              </a:rPr>
              <a:t>t</a:t>
            </a:r>
            <a:r>
              <a:rPr lang="en-US" sz="2800" b="1" spc="-10" dirty="0">
                <a:solidFill>
                  <a:srgbClr val="054C2C"/>
                </a:solidFill>
                <a:latin typeface="Gill Sans MT" panose="020B0502020104020203" pitchFamily="34" charset="77"/>
                <a:cs typeface="Times New Roman"/>
              </a:rPr>
              <a:t> </a:t>
            </a:r>
            <a:r>
              <a:rPr lang="en-US" sz="2800" b="1" spc="-65" dirty="0">
                <a:solidFill>
                  <a:srgbClr val="054C2C"/>
                </a:solidFill>
                <a:latin typeface="Gill Sans MT" panose="020B0502020104020203" pitchFamily="34" charset="77"/>
                <a:cs typeface="Times New Roman"/>
              </a:rPr>
              <a:t>t</a:t>
            </a:r>
            <a:r>
              <a:rPr lang="en-US" sz="2800" b="1" spc="-95" dirty="0">
                <a:solidFill>
                  <a:srgbClr val="054C2C"/>
                </a:solidFill>
                <a:latin typeface="Gill Sans MT" panose="020B0502020104020203" pitchFamily="34" charset="77"/>
                <a:cs typeface="Times New Roman"/>
              </a:rPr>
              <a:t>r</a:t>
            </a:r>
            <a:r>
              <a:rPr lang="en-US" sz="2800" b="1" spc="-20" dirty="0">
                <a:solidFill>
                  <a:srgbClr val="054C2C"/>
                </a:solidFill>
                <a:latin typeface="Gill Sans MT" panose="020B0502020104020203" pitchFamily="34" charset="77"/>
                <a:cs typeface="Times New Roman"/>
              </a:rPr>
              <a:t>anspi</a:t>
            </a:r>
            <a:r>
              <a:rPr lang="en-US" sz="2800" b="1" spc="-30" dirty="0">
                <a:solidFill>
                  <a:srgbClr val="054C2C"/>
                </a:solidFill>
                <a:latin typeface="Gill Sans MT" panose="020B0502020104020203" pitchFamily="34" charset="77"/>
                <a:cs typeface="Times New Roman"/>
              </a:rPr>
              <a:t>r</a:t>
            </a:r>
            <a:r>
              <a:rPr lang="en-US" sz="2800" b="1" spc="-25" dirty="0">
                <a:solidFill>
                  <a:srgbClr val="054C2C"/>
                </a:solidFill>
                <a:latin typeface="Gill Sans MT" panose="020B0502020104020203" pitchFamily="34" charset="77"/>
                <a:cs typeface="Times New Roman"/>
              </a:rPr>
              <a:t>ed?</a:t>
            </a:r>
            <a:endParaRPr lang="en-US" sz="2800" b="1" dirty="0">
              <a:solidFill>
                <a:srgbClr val="054C2C"/>
              </a:solidFill>
              <a:latin typeface="Gill Sans MT" panose="020B0502020104020203" pitchFamily="34" charset="77"/>
              <a:cs typeface="Times New Roman"/>
            </a:endParaRPr>
          </a:p>
          <a:p>
            <a:pPr marL="12700" marR="6985" algn="just">
              <a:lnSpc>
                <a:spcPct val="140700"/>
              </a:lnSpc>
              <a:spcBef>
                <a:spcPts val="1130"/>
              </a:spcBef>
            </a:pPr>
            <a:r>
              <a:rPr lang="en-US" sz="2800" spc="15" dirty="0">
                <a:latin typeface="Gill Sans MT" panose="020B0502020104020203" pitchFamily="34" charset="77"/>
                <a:cs typeface="Times New Roman"/>
              </a:rPr>
              <a:t>In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winter</a:t>
            </a:r>
            <a:r>
              <a:rPr lang="en-US" sz="2800" spc="-2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2013,</a:t>
            </a:r>
            <a:r>
              <a:rPr lang="en-US" sz="2800" spc="-3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Target</a:t>
            </a:r>
            <a:r>
              <a:rPr lang="en-US" sz="2800" spc="-2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Corporation,</a:t>
            </a:r>
            <a:r>
              <a:rPr lang="en-US" sz="2800" spc="-10" dirty="0">
                <a:latin typeface="Gill Sans MT" panose="020B0502020104020203" pitchFamily="34" charset="77"/>
                <a:cs typeface="Times New Roman"/>
              </a:rPr>
              <a:t> one</a:t>
            </a:r>
            <a:r>
              <a:rPr lang="en-US" sz="2800" spc="-5" dirty="0">
                <a:latin typeface="Gill Sans MT" panose="020B0502020104020203" pitchFamily="34" charset="77"/>
                <a:cs typeface="Times New Roman"/>
              </a:rPr>
              <a:t> of</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United</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States'</a:t>
            </a:r>
            <a:r>
              <a:rPr lang="en-US" sz="2800" spc="-2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retail</a:t>
            </a:r>
            <a:r>
              <a:rPr lang="en-US" sz="2800" spc="-3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giants,</a:t>
            </a:r>
            <a:r>
              <a:rPr lang="en-US" sz="2800" spc="-30" dirty="0">
                <a:latin typeface="Gill Sans MT" panose="020B0502020104020203" pitchFamily="34" charset="77"/>
                <a:cs typeface="Times New Roman"/>
              </a:rPr>
              <a:t> faced</a:t>
            </a:r>
            <a:r>
              <a:rPr lang="en-US" sz="2800" spc="-2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 </a:t>
            </a:r>
            <a:r>
              <a:rPr lang="en-US" sz="2800" spc="-4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cybersecurity </a:t>
            </a:r>
            <a:r>
              <a:rPr lang="en-US" sz="2800" spc="-25" dirty="0">
                <a:latin typeface="Gill Sans MT" panose="020B0502020104020203" pitchFamily="34" charset="77"/>
                <a:cs typeface="Times New Roman"/>
              </a:rPr>
              <a:t>nightmare </a:t>
            </a:r>
            <a:r>
              <a:rPr lang="en-US" sz="2800" spc="-5" dirty="0">
                <a:latin typeface="Gill Sans MT" panose="020B0502020104020203" pitchFamily="34" charset="77"/>
                <a:cs typeface="Times New Roman"/>
              </a:rPr>
              <a:t>that </a:t>
            </a:r>
            <a:r>
              <a:rPr lang="en-US" sz="2800" spc="-10" dirty="0">
                <a:latin typeface="Gill Sans MT" panose="020B0502020104020203" pitchFamily="34" charset="77"/>
                <a:cs typeface="Times New Roman"/>
              </a:rPr>
              <a:t>shook </a:t>
            </a:r>
            <a:r>
              <a:rPr lang="en-US" sz="2800" spc="-5"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business </a:t>
            </a:r>
            <a:r>
              <a:rPr lang="en-US" sz="2800" spc="-30" dirty="0">
                <a:latin typeface="Gill Sans MT" panose="020B0502020104020203" pitchFamily="34" charset="77"/>
                <a:cs typeface="Times New Roman"/>
              </a:rPr>
              <a:t>world. </a:t>
            </a:r>
            <a:r>
              <a:rPr lang="en-US" sz="2800" spc="15" dirty="0">
                <a:latin typeface="Gill Sans MT" panose="020B0502020104020203" pitchFamily="34" charset="77"/>
                <a:cs typeface="Times New Roman"/>
              </a:rPr>
              <a:t>It </a:t>
            </a:r>
            <a:r>
              <a:rPr lang="en-US" sz="2800" spc="-55" dirty="0">
                <a:latin typeface="Gill Sans MT" panose="020B0502020104020203" pitchFamily="34" charset="77"/>
                <a:cs typeface="Times New Roman"/>
              </a:rPr>
              <a:t>all </a:t>
            </a:r>
            <a:r>
              <a:rPr lang="en-US" sz="2800" spc="-30" dirty="0">
                <a:latin typeface="Gill Sans MT" panose="020B0502020104020203" pitchFamily="34" charset="77"/>
                <a:cs typeface="Times New Roman"/>
              </a:rPr>
              <a:t>began </a:t>
            </a:r>
            <a:r>
              <a:rPr lang="en-US" sz="2800" spc="-25" dirty="0">
                <a:latin typeface="Gill Sans MT" panose="020B0502020104020203" pitchFamily="34" charset="77"/>
                <a:cs typeface="Times New Roman"/>
              </a:rPr>
              <a:t>when </a:t>
            </a:r>
            <a:r>
              <a:rPr lang="en-US" sz="2800" spc="-35" dirty="0">
                <a:latin typeface="Gill Sans MT" panose="020B0502020104020203" pitchFamily="34" charset="77"/>
                <a:cs typeface="Times New Roman"/>
              </a:rPr>
              <a:t>cybercriminals </a:t>
            </a:r>
            <a:r>
              <a:rPr lang="en-US" sz="2800" spc="-30" dirty="0">
                <a:latin typeface="Gill Sans MT" panose="020B0502020104020203" pitchFamily="34" charset="77"/>
                <a:cs typeface="Times New Roman"/>
              </a:rPr>
              <a:t>managed </a:t>
            </a:r>
            <a:r>
              <a:rPr lang="en-US" sz="2800" spc="-2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 </a:t>
            </a:r>
            <a:r>
              <a:rPr lang="en-US" sz="2800" spc="-25" dirty="0">
                <a:latin typeface="Gill Sans MT" panose="020B0502020104020203" pitchFamily="34" charset="77"/>
                <a:cs typeface="Times New Roman"/>
              </a:rPr>
              <a:t>break </a:t>
            </a:r>
            <a:r>
              <a:rPr lang="en-US" sz="2800" spc="-5" dirty="0">
                <a:latin typeface="Gill Sans MT" panose="020B0502020104020203" pitchFamily="34" charset="77"/>
                <a:cs typeface="Times New Roman"/>
              </a:rPr>
              <a:t>into </a:t>
            </a:r>
            <a:r>
              <a:rPr lang="en-US" sz="2800" spc="-25" dirty="0">
                <a:latin typeface="Gill Sans MT" panose="020B0502020104020203" pitchFamily="34" charset="77"/>
                <a:cs typeface="Times New Roman"/>
              </a:rPr>
              <a:t>Target's </a:t>
            </a:r>
            <a:r>
              <a:rPr lang="en-US" sz="2800" spc="-10" dirty="0">
                <a:latin typeface="Gill Sans MT" panose="020B0502020104020203" pitchFamily="34" charset="77"/>
                <a:cs typeface="Times New Roman"/>
              </a:rPr>
              <a:t>computer </a:t>
            </a:r>
            <a:r>
              <a:rPr lang="en-US" sz="2800" spc="-35" dirty="0">
                <a:latin typeface="Gill Sans MT" panose="020B0502020104020203" pitchFamily="34" charset="77"/>
                <a:cs typeface="Times New Roman"/>
              </a:rPr>
              <a:t>systems </a:t>
            </a:r>
            <a:r>
              <a:rPr lang="en-US" sz="2800" spc="-25" dirty="0">
                <a:latin typeface="Gill Sans MT" panose="020B0502020104020203" pitchFamily="34" charset="77"/>
                <a:cs typeface="Times New Roman"/>
              </a:rPr>
              <a:t>during </a:t>
            </a:r>
            <a:r>
              <a:rPr lang="en-US" sz="2800" spc="-10" dirty="0">
                <a:latin typeface="Gill Sans MT" panose="020B0502020104020203" pitchFamily="34" charset="77"/>
                <a:cs typeface="Times New Roman"/>
              </a:rPr>
              <a:t>the </a:t>
            </a:r>
            <a:r>
              <a:rPr lang="en-US" sz="2800" spc="-35" dirty="0">
                <a:latin typeface="Gill Sans MT" panose="020B0502020104020203" pitchFamily="34" charset="77"/>
                <a:cs typeface="Times New Roman"/>
              </a:rPr>
              <a:t>busy </a:t>
            </a:r>
            <a:r>
              <a:rPr lang="en-US" sz="2800" spc="-40" dirty="0">
                <a:latin typeface="Gill Sans MT" panose="020B0502020104020203" pitchFamily="34" charset="77"/>
                <a:cs typeface="Times New Roman"/>
              </a:rPr>
              <a:t>holiday </a:t>
            </a:r>
            <a:r>
              <a:rPr lang="en-US" sz="2800" spc="-15" dirty="0">
                <a:latin typeface="Gill Sans MT" panose="020B0502020104020203" pitchFamily="34" charset="77"/>
                <a:cs typeface="Times New Roman"/>
              </a:rPr>
              <a:t>shopping </a:t>
            </a:r>
            <a:r>
              <a:rPr lang="en-US" sz="2800" spc="-25" dirty="0">
                <a:latin typeface="Gill Sans MT" panose="020B0502020104020203" pitchFamily="34" charset="77"/>
                <a:cs typeface="Times New Roman"/>
              </a:rPr>
              <a:t>season. </a:t>
            </a:r>
            <a:r>
              <a:rPr lang="en-US" sz="2800" spc="15" dirty="0">
                <a:latin typeface="Gill Sans MT" panose="020B0502020104020203" pitchFamily="34" charset="77"/>
                <a:cs typeface="Times New Roman"/>
              </a:rPr>
              <a:t>In </a:t>
            </a:r>
            <a:r>
              <a:rPr lang="en-US" sz="2800" spc="-50" dirty="0">
                <a:latin typeface="Gill Sans MT" panose="020B0502020104020203" pitchFamily="34" charset="77"/>
                <a:cs typeface="Times New Roman"/>
              </a:rPr>
              <a:t>a </a:t>
            </a:r>
            <a:r>
              <a:rPr lang="en-US" sz="2800" spc="-10" dirty="0">
                <a:latin typeface="Gill Sans MT" panose="020B0502020104020203" pitchFamily="34" charset="77"/>
                <a:cs typeface="Times New Roman"/>
              </a:rPr>
              <a:t>matter of </a:t>
            </a:r>
            <a:r>
              <a:rPr lang="en-US" sz="2800" spc="-5"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weeks,</a:t>
            </a:r>
            <a:r>
              <a:rPr lang="en-US" sz="2800" spc="2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these </a:t>
            </a:r>
            <a:r>
              <a:rPr lang="en-US" sz="2800" spc="-30" dirty="0">
                <a:latin typeface="Gill Sans MT" panose="020B0502020104020203" pitchFamily="34" charset="77"/>
                <a:cs typeface="Times New Roman"/>
              </a:rPr>
              <a:t>hackers </a:t>
            </a:r>
            <a:r>
              <a:rPr lang="en-US" sz="2800" spc="-40" dirty="0">
                <a:latin typeface="Gill Sans MT" panose="020B0502020104020203" pitchFamily="34" charset="77"/>
                <a:cs typeface="Times New Roman"/>
              </a:rPr>
              <a:t>stealthily</a:t>
            </a:r>
            <a:r>
              <a:rPr lang="en-US" sz="2800" spc="2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accessed </a:t>
            </a:r>
            <a:r>
              <a:rPr lang="en-US" sz="2800" spc="-15" dirty="0">
                <a:latin typeface="Gill Sans MT" panose="020B0502020104020203" pitchFamily="34" charset="77"/>
                <a:cs typeface="Times New Roman"/>
              </a:rPr>
              <a:t>and siphoned </a:t>
            </a:r>
            <a:r>
              <a:rPr lang="en-US" sz="2800" spc="-10" dirty="0">
                <a:latin typeface="Gill Sans MT" panose="020B0502020104020203" pitchFamily="34" charset="77"/>
                <a:cs typeface="Times New Roman"/>
              </a:rPr>
              <a:t>off </a:t>
            </a:r>
            <a:r>
              <a:rPr lang="en-US" sz="2800" spc="-5" dirty="0">
                <a:latin typeface="Gill Sans MT" panose="020B0502020104020203" pitchFamily="34" charset="77"/>
                <a:cs typeface="Times New Roman"/>
              </a:rPr>
              <a:t>the </a:t>
            </a:r>
            <a:r>
              <a:rPr lang="en-US" sz="2800" spc="-20" dirty="0">
                <a:latin typeface="Gill Sans MT" panose="020B0502020104020203" pitchFamily="34" charset="77"/>
                <a:cs typeface="Times New Roman"/>
              </a:rPr>
              <a:t>personal </a:t>
            </a:r>
            <a:r>
              <a:rPr lang="en-US" sz="2800" spc="-15" dirty="0">
                <a:latin typeface="Gill Sans MT" panose="020B0502020104020203" pitchFamily="34" charset="77"/>
                <a:cs typeface="Times New Roman"/>
              </a:rPr>
              <a:t>and </a:t>
            </a:r>
            <a:r>
              <a:rPr lang="en-US" sz="2800" spc="-35" dirty="0">
                <a:latin typeface="Gill Sans MT" panose="020B0502020104020203" pitchFamily="34" charset="77"/>
                <a:cs typeface="Times New Roman"/>
              </a:rPr>
              <a:t>financial </a:t>
            </a:r>
            <a:r>
              <a:rPr lang="en-US" sz="2800" spc="-15" dirty="0">
                <a:latin typeface="Gill Sans MT" panose="020B0502020104020203" pitchFamily="34" charset="77"/>
                <a:cs typeface="Times New Roman"/>
              </a:rPr>
              <a:t>information </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 </a:t>
            </a:r>
            <a:r>
              <a:rPr lang="en-US" sz="2800" spc="-50" dirty="0">
                <a:latin typeface="Gill Sans MT" panose="020B0502020104020203" pitchFamily="34" charset="77"/>
                <a:cs typeface="Times New Roman"/>
              </a:rPr>
              <a:t>a </a:t>
            </a:r>
            <a:r>
              <a:rPr lang="en-US" sz="2800" spc="-35" dirty="0">
                <a:latin typeface="Gill Sans MT" panose="020B0502020104020203" pitchFamily="34" charset="77"/>
                <a:cs typeface="Times New Roman"/>
              </a:rPr>
              <a:t>staggering </a:t>
            </a:r>
            <a:r>
              <a:rPr lang="en-US" sz="2800" spc="-40" dirty="0">
                <a:latin typeface="Gill Sans MT" panose="020B0502020104020203" pitchFamily="34" charset="77"/>
                <a:cs typeface="Times New Roman"/>
              </a:rPr>
              <a:t>40 </a:t>
            </a:r>
            <a:r>
              <a:rPr lang="en-US" sz="2800" spc="-35" dirty="0">
                <a:latin typeface="Gill Sans MT" panose="020B0502020104020203" pitchFamily="34" charset="77"/>
                <a:cs typeface="Times New Roman"/>
              </a:rPr>
              <a:t>million </a:t>
            </a:r>
            <a:r>
              <a:rPr lang="en-US" sz="2800" spc="-15" dirty="0">
                <a:latin typeface="Gill Sans MT" panose="020B0502020104020203" pitchFamily="34" charset="77"/>
                <a:cs typeface="Times New Roman"/>
              </a:rPr>
              <a:t>customers. </a:t>
            </a:r>
            <a:r>
              <a:rPr lang="en-US" sz="2800" spc="10" dirty="0">
                <a:latin typeface="Gill Sans MT" panose="020B0502020104020203" pitchFamily="34" charset="77"/>
                <a:cs typeface="Times New Roman"/>
              </a:rPr>
              <a:t>To </a:t>
            </a:r>
            <a:r>
              <a:rPr lang="en-US" sz="2800" spc="-35" dirty="0">
                <a:latin typeface="Gill Sans MT" panose="020B0502020104020203" pitchFamily="34" charset="77"/>
                <a:cs typeface="Times New Roman"/>
              </a:rPr>
              <a:t>make </a:t>
            </a:r>
            <a:r>
              <a:rPr lang="en-US" sz="2800" spc="-15" dirty="0">
                <a:latin typeface="Gill Sans MT" panose="020B0502020104020203" pitchFamily="34" charset="77"/>
                <a:cs typeface="Times New Roman"/>
              </a:rPr>
              <a:t>matters </a:t>
            </a:r>
            <a:r>
              <a:rPr lang="en-US" sz="2800" spc="-30" dirty="0">
                <a:latin typeface="Gill Sans MT" panose="020B0502020104020203" pitchFamily="34" charset="77"/>
                <a:cs typeface="Times New Roman"/>
              </a:rPr>
              <a:t>worse, they also </a:t>
            </a:r>
            <a:r>
              <a:rPr lang="en-US" sz="2800" spc="-15" dirty="0">
                <a:latin typeface="Gill Sans MT" panose="020B0502020104020203" pitchFamily="34" charset="77"/>
                <a:cs typeface="Times New Roman"/>
              </a:rPr>
              <a:t>got hold </a:t>
            </a:r>
            <a:r>
              <a:rPr lang="en-US" sz="2800" spc="-5" dirty="0">
                <a:latin typeface="Gill Sans MT" panose="020B0502020104020203" pitchFamily="34" charset="77"/>
                <a:cs typeface="Times New Roman"/>
              </a:rPr>
              <a:t>of the </a:t>
            </a:r>
            <a:r>
              <a:rPr lang="en-US" sz="2800" spc="-20" dirty="0">
                <a:latin typeface="Gill Sans MT" panose="020B0502020104020203" pitchFamily="34" charset="77"/>
                <a:cs typeface="Times New Roman"/>
              </a:rPr>
              <a:t>personal </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identification</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numbers</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(PINs)</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additional</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70</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million</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customers.</a:t>
            </a:r>
            <a:endParaRPr lang="en-US" sz="2800" dirty="0">
              <a:latin typeface="Gill Sans MT" panose="020B0502020104020203" pitchFamily="34" charset="77"/>
              <a:cs typeface="Times New Roman"/>
            </a:endParaRPr>
          </a:p>
          <a:p>
            <a:pPr>
              <a:spcBef>
                <a:spcPts val="5"/>
              </a:spcBef>
            </a:pPr>
            <a:endParaRPr lang="en-US" sz="4000" dirty="0">
              <a:latin typeface="Gill Sans MT" panose="020B0502020104020203" pitchFamily="34" charset="77"/>
              <a:cs typeface="Times New Roman"/>
            </a:endParaRPr>
          </a:p>
          <a:p>
            <a:pPr marL="12700" marR="5080" algn="just">
              <a:lnSpc>
                <a:spcPct val="140600"/>
              </a:lnSpc>
            </a:pPr>
            <a:r>
              <a:rPr lang="en-US" sz="2800" spc="-10"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impact </a:t>
            </a:r>
            <a:r>
              <a:rPr lang="en-US" sz="2800" spc="-5" dirty="0">
                <a:latin typeface="Gill Sans MT" panose="020B0502020104020203" pitchFamily="34" charset="77"/>
                <a:cs typeface="Times New Roman"/>
              </a:rPr>
              <a:t>of </a:t>
            </a:r>
            <a:r>
              <a:rPr lang="en-US" sz="2800" spc="-15" dirty="0">
                <a:latin typeface="Gill Sans MT" panose="020B0502020104020203" pitchFamily="34" charset="77"/>
                <a:cs typeface="Times New Roman"/>
              </a:rPr>
              <a:t>this </a:t>
            </a:r>
            <a:r>
              <a:rPr lang="en-US" sz="2800" spc="-20" dirty="0">
                <a:latin typeface="Gill Sans MT" panose="020B0502020104020203" pitchFamily="34" charset="77"/>
                <a:cs typeface="Times New Roman"/>
              </a:rPr>
              <a:t>breach </a:t>
            </a:r>
            <a:r>
              <a:rPr lang="en-US" sz="2800" spc="-50" dirty="0">
                <a:latin typeface="Gill Sans MT" panose="020B0502020104020203" pitchFamily="34" charset="77"/>
                <a:cs typeface="Times New Roman"/>
              </a:rPr>
              <a:t>was </a:t>
            </a:r>
            <a:r>
              <a:rPr lang="en-US" sz="2800" spc="-25" dirty="0">
                <a:latin typeface="Gill Sans MT" panose="020B0502020104020203" pitchFamily="34" charset="77"/>
                <a:cs typeface="Times New Roman"/>
              </a:rPr>
              <a:t>immense. </a:t>
            </a:r>
            <a:r>
              <a:rPr lang="en-US" sz="2800" spc="-45" dirty="0">
                <a:latin typeface="Gill Sans MT" panose="020B0502020104020203" pitchFamily="34" charset="77"/>
                <a:cs typeface="Times New Roman"/>
              </a:rPr>
              <a:t>Financially, </a:t>
            </a:r>
            <a:r>
              <a:rPr lang="en-US" sz="2800" spc="-25" dirty="0">
                <a:latin typeface="Gill Sans MT" panose="020B0502020104020203" pitchFamily="34" charset="77"/>
                <a:cs typeface="Times New Roman"/>
              </a:rPr>
              <a:t>Target </a:t>
            </a:r>
            <a:r>
              <a:rPr lang="en-US" sz="2800" spc="-20" dirty="0">
                <a:latin typeface="Gill Sans MT" panose="020B0502020104020203" pitchFamily="34" charset="77"/>
                <a:cs typeface="Times New Roman"/>
              </a:rPr>
              <a:t>suffered </a:t>
            </a:r>
            <a:r>
              <a:rPr lang="en-US" sz="2800" spc="-35" dirty="0">
                <a:latin typeface="Gill Sans MT" panose="020B0502020104020203" pitchFamily="34" charset="77"/>
                <a:cs typeface="Times New Roman"/>
              </a:rPr>
              <a:t>significant </a:t>
            </a:r>
            <a:r>
              <a:rPr lang="en-US" sz="2800" spc="-30" dirty="0">
                <a:latin typeface="Gill Sans MT" panose="020B0502020104020203" pitchFamily="34" charset="77"/>
                <a:cs typeface="Times New Roman"/>
              </a:rPr>
              <a:t>losses, </a:t>
            </a:r>
            <a:r>
              <a:rPr lang="en-US" sz="2800" spc="10" dirty="0">
                <a:latin typeface="Gill Sans MT" panose="020B0502020104020203" pitchFamily="34" charset="77"/>
                <a:cs typeface="Times New Roman"/>
              </a:rPr>
              <a:t>not </a:t>
            </a:r>
            <a:r>
              <a:rPr lang="en-US" sz="2800" spc="-40" dirty="0">
                <a:latin typeface="Gill Sans MT" panose="020B0502020104020203" pitchFamily="34" charset="77"/>
                <a:cs typeface="Times New Roman"/>
              </a:rPr>
              <a:t>only </a:t>
            </a:r>
            <a:r>
              <a:rPr lang="en-US" sz="2800" spc="-3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from </a:t>
            </a:r>
            <a:r>
              <a:rPr lang="en-US" sz="2800" spc="-25" dirty="0">
                <a:latin typeface="Gill Sans MT" panose="020B0502020104020203" pitchFamily="34" charset="77"/>
                <a:cs typeface="Times New Roman"/>
              </a:rPr>
              <a:t>reimbursing </a:t>
            </a:r>
            <a:r>
              <a:rPr lang="en-US" sz="2800" spc="-15" dirty="0">
                <a:latin typeface="Gill Sans MT" panose="020B0502020104020203" pitchFamily="34" charset="77"/>
                <a:cs typeface="Times New Roman"/>
              </a:rPr>
              <a:t>customers </a:t>
            </a:r>
            <a:r>
              <a:rPr lang="en-US" sz="2800" dirty="0">
                <a:latin typeface="Gill Sans MT" panose="020B0502020104020203" pitchFamily="34" charset="77"/>
                <a:cs typeface="Times New Roman"/>
              </a:rPr>
              <a:t>for </a:t>
            </a:r>
            <a:r>
              <a:rPr lang="en-US" sz="2800" spc="-20" dirty="0">
                <a:latin typeface="Gill Sans MT" panose="020B0502020104020203" pitchFamily="34" charset="77"/>
                <a:cs typeface="Times New Roman"/>
              </a:rPr>
              <a:t>fraudulent </a:t>
            </a:r>
            <a:r>
              <a:rPr lang="en-US" sz="2800" spc="-30" dirty="0">
                <a:latin typeface="Gill Sans MT" panose="020B0502020104020203" pitchFamily="34" charset="77"/>
                <a:cs typeface="Times New Roman"/>
              </a:rPr>
              <a:t>charges </a:t>
            </a:r>
            <a:r>
              <a:rPr lang="en-US" sz="2800" dirty="0">
                <a:latin typeface="Gill Sans MT" panose="020B0502020104020203" pitchFamily="34" charset="77"/>
                <a:cs typeface="Times New Roman"/>
              </a:rPr>
              <a:t>but </a:t>
            </a:r>
            <a:r>
              <a:rPr lang="en-US" sz="2800" spc="-30" dirty="0">
                <a:latin typeface="Gill Sans MT" panose="020B0502020104020203" pitchFamily="34" charset="77"/>
                <a:cs typeface="Times New Roman"/>
              </a:rPr>
              <a:t>also </a:t>
            </a:r>
            <a:r>
              <a:rPr lang="en-US" sz="2800" spc="-10" dirty="0">
                <a:latin typeface="Gill Sans MT" panose="020B0502020104020203" pitchFamily="34" charset="77"/>
                <a:cs typeface="Times New Roman"/>
              </a:rPr>
              <a:t>from </a:t>
            </a:r>
            <a:r>
              <a:rPr lang="en-US" sz="2800" spc="-5" dirty="0">
                <a:latin typeface="Gill Sans MT" panose="020B0502020104020203" pitchFamily="34" charset="77"/>
                <a:cs typeface="Times New Roman"/>
              </a:rPr>
              <a:t>the </a:t>
            </a:r>
            <a:r>
              <a:rPr lang="en-US" sz="2800" spc="-35" dirty="0">
                <a:latin typeface="Gill Sans MT" panose="020B0502020104020203" pitchFamily="34" charset="77"/>
                <a:cs typeface="Times New Roman"/>
              </a:rPr>
              <a:t>costly </a:t>
            </a:r>
            <a:r>
              <a:rPr lang="en-US" sz="2800" spc="-20" dirty="0">
                <a:latin typeface="Gill Sans MT" panose="020B0502020104020203" pitchFamily="34" charset="77"/>
                <a:cs typeface="Times New Roman"/>
              </a:rPr>
              <a:t>process </a:t>
            </a:r>
            <a:r>
              <a:rPr lang="en-US" sz="2800" spc="-5" dirty="0">
                <a:latin typeface="Gill Sans MT" panose="020B0502020104020203" pitchFamily="34" charset="77"/>
                <a:cs typeface="Times New Roman"/>
              </a:rPr>
              <a:t>of </a:t>
            </a:r>
            <a:r>
              <a:rPr lang="en-US" sz="2800" spc="-25" dirty="0">
                <a:latin typeface="Gill Sans MT" panose="020B0502020104020203" pitchFamily="34" charset="77"/>
                <a:cs typeface="Times New Roman"/>
              </a:rPr>
              <a:t>enhancing </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its</a:t>
            </a:r>
            <a:r>
              <a:rPr lang="en-US" sz="2800" spc="-5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cybersecurity</a:t>
            </a:r>
            <a:r>
              <a:rPr lang="en-US" sz="2800" spc="-5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measures.</a:t>
            </a:r>
            <a:r>
              <a:rPr lang="en-US" sz="2800" spc="-7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Yet,</a:t>
            </a:r>
            <a:r>
              <a:rPr lang="en-US" sz="2800" spc="-5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5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most</a:t>
            </a:r>
            <a:r>
              <a:rPr lang="en-US" sz="2800" spc="-7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profound</a:t>
            </a:r>
            <a:r>
              <a:rPr lang="en-US" sz="2800" spc="-5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consequence</a:t>
            </a:r>
            <a:r>
              <a:rPr lang="en-US" sz="2800" spc="-55" dirty="0">
                <a:latin typeface="Gill Sans MT" panose="020B0502020104020203" pitchFamily="34" charset="77"/>
                <a:cs typeface="Times New Roman"/>
              </a:rPr>
              <a:t> was</a:t>
            </a:r>
            <a:r>
              <a:rPr lang="en-US" sz="2800" spc="-4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7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erosion</a:t>
            </a:r>
            <a:r>
              <a:rPr lang="en-US" sz="2800" spc="-6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5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customer</a:t>
            </a:r>
            <a:r>
              <a:rPr lang="en-US" sz="2800" spc="-6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trust. </a:t>
            </a:r>
            <a:r>
              <a:rPr lang="en-US" sz="2800" spc="-29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Shoppers</a:t>
            </a:r>
            <a:r>
              <a:rPr lang="en-US" sz="2800" spc="-3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questioned</a:t>
            </a:r>
            <a:r>
              <a:rPr lang="en-US" sz="2800" spc="-2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the</a:t>
            </a:r>
            <a:r>
              <a:rPr lang="en-US" sz="2800" spc="-3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security</a:t>
            </a:r>
            <a:r>
              <a:rPr lang="en-US" sz="2800" spc="-2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3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their</a:t>
            </a:r>
            <a:r>
              <a:rPr lang="en-US" sz="2800" spc="-3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personal</a:t>
            </a:r>
            <a:r>
              <a:rPr lang="en-US" sz="2800" spc="-4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and</a:t>
            </a:r>
            <a:r>
              <a:rPr lang="en-US" sz="2800" spc="-35" dirty="0">
                <a:latin typeface="Gill Sans MT" panose="020B0502020104020203" pitchFamily="34" charset="77"/>
                <a:cs typeface="Times New Roman"/>
              </a:rPr>
              <a:t> financial</a:t>
            </a:r>
            <a:r>
              <a:rPr lang="en-US" sz="2800" spc="-4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4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when</a:t>
            </a:r>
            <a:r>
              <a:rPr lang="en-US" sz="2800" spc="-3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they </a:t>
            </a:r>
            <a:r>
              <a:rPr lang="en-US" sz="2800" spc="-5" dirty="0">
                <a:latin typeface="Gill Sans MT" panose="020B0502020104020203" pitchFamily="34" charset="77"/>
                <a:cs typeface="Times New Roman"/>
              </a:rPr>
              <a:t>thought</a:t>
            </a:r>
            <a:r>
              <a:rPr lang="en-US" sz="2800" spc="-3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4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Target.</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6996112" y="777875"/>
            <a:ext cx="44196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Case Study</a:t>
            </a:r>
          </a:p>
        </p:txBody>
      </p:sp>
      <p:cxnSp>
        <p:nvCxnSpPr>
          <p:cNvPr id="3" name="Straight Connector 2">
            <a:extLst>
              <a:ext uri="{FF2B5EF4-FFF2-40B4-BE49-F238E27FC236}">
                <a16:creationId xmlns:a16="http://schemas.microsoft.com/office/drawing/2014/main" id="{DE9D6005-9FE8-D5F3-35C2-6473D49A889C}"/>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52AE99C7-2A6A-184E-9F27-CC74A80086EC}"/>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92</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C9169ED8-C627-E09E-BF81-6A905F8B53B4}"/>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3310362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2" y="1692275"/>
            <a:ext cx="17678399" cy="4767908"/>
          </a:xfrm>
          <a:prstGeom prst="rect">
            <a:avLst/>
          </a:prstGeom>
        </p:spPr>
        <p:txBody>
          <a:bodyPr vert="horz" wrap="square" lIns="0" tIns="12065" rIns="0" bIns="0" rtlCol="0">
            <a:spAutoFit/>
          </a:bodyPr>
          <a:lstStyle/>
          <a:p>
            <a:pPr marL="12700" marR="7620" algn="just">
              <a:lnSpc>
                <a:spcPct val="140600"/>
              </a:lnSpc>
              <a:spcBef>
                <a:spcPts val="100"/>
              </a:spcBef>
            </a:pPr>
            <a:r>
              <a:rPr lang="en-US" sz="2800" spc="-35" dirty="0">
                <a:latin typeface="Gill Sans MT" panose="020B0502020104020203" pitchFamily="34" charset="77"/>
                <a:cs typeface="Times New Roman"/>
              </a:rPr>
              <a:t>Facing </a:t>
            </a:r>
            <a:r>
              <a:rPr lang="en-US" sz="2800" spc="-15" dirty="0">
                <a:latin typeface="Gill Sans MT" panose="020B0502020104020203" pitchFamily="34" charset="77"/>
                <a:cs typeface="Times New Roman"/>
              </a:rPr>
              <a:t>numerous </a:t>
            </a:r>
            <a:r>
              <a:rPr lang="en-US" sz="2800" spc="-40" dirty="0">
                <a:latin typeface="Gill Sans MT" panose="020B0502020104020203" pitchFamily="34" charset="77"/>
                <a:cs typeface="Times New Roman"/>
              </a:rPr>
              <a:t>lawsuits, </a:t>
            </a:r>
            <a:r>
              <a:rPr lang="en-US" sz="2800" spc="-35" dirty="0">
                <a:latin typeface="Gill Sans MT" panose="020B0502020104020203" pitchFamily="34" charset="77"/>
                <a:cs typeface="Times New Roman"/>
              </a:rPr>
              <a:t>regulatory </a:t>
            </a:r>
            <a:r>
              <a:rPr lang="en-US" sz="2800" spc="-30" dirty="0">
                <a:latin typeface="Gill Sans MT" panose="020B0502020104020203" pitchFamily="34" charset="77"/>
                <a:cs typeface="Times New Roman"/>
              </a:rPr>
              <a:t>investigations, </a:t>
            </a:r>
            <a:r>
              <a:rPr lang="en-US" sz="2800" spc="-15" dirty="0">
                <a:latin typeface="Gill Sans MT" panose="020B0502020104020203" pitchFamily="34" charset="77"/>
                <a:cs typeface="Times New Roman"/>
              </a:rPr>
              <a:t>and </a:t>
            </a:r>
            <a:r>
              <a:rPr lang="en-US" sz="2800" spc="-5" dirty="0">
                <a:latin typeface="Gill Sans MT" panose="020B0502020104020203" pitchFamily="34" charset="77"/>
                <a:cs typeface="Times New Roman"/>
              </a:rPr>
              <a:t>the </a:t>
            </a:r>
            <a:r>
              <a:rPr lang="en-US" sz="2800" spc="-20" dirty="0">
                <a:latin typeface="Gill Sans MT" panose="020B0502020104020203" pitchFamily="34" charset="77"/>
                <a:cs typeface="Times New Roman"/>
              </a:rPr>
              <a:t>wrath </a:t>
            </a:r>
            <a:r>
              <a:rPr lang="en-US" sz="2800" spc="-5" dirty="0">
                <a:latin typeface="Gill Sans MT" panose="020B0502020104020203" pitchFamily="34" charset="77"/>
                <a:cs typeface="Times New Roman"/>
              </a:rPr>
              <a:t>of </a:t>
            </a:r>
            <a:r>
              <a:rPr lang="en-US" sz="2800" spc="-20" dirty="0">
                <a:latin typeface="Gill Sans MT" panose="020B0502020104020203" pitchFamily="34" charset="77"/>
                <a:cs typeface="Times New Roman"/>
              </a:rPr>
              <a:t>customers, </a:t>
            </a:r>
            <a:r>
              <a:rPr lang="en-US" sz="2800" spc="-25" dirty="0">
                <a:latin typeface="Gill Sans MT" panose="020B0502020104020203" pitchFamily="34" charset="77"/>
                <a:cs typeface="Times New Roman"/>
              </a:rPr>
              <a:t>Target </a:t>
            </a:r>
            <a:r>
              <a:rPr lang="en-US" sz="2800" spc="-15" dirty="0">
                <a:latin typeface="Gill Sans MT" panose="020B0502020104020203" pitchFamily="34" charset="77"/>
                <a:cs typeface="Times New Roman"/>
              </a:rPr>
              <a:t>had </a:t>
            </a:r>
            <a:r>
              <a:rPr lang="en-US" sz="2800" spc="10" dirty="0">
                <a:latin typeface="Gill Sans MT" panose="020B0502020104020203" pitchFamily="34" charset="77"/>
                <a:cs typeface="Times New Roman"/>
              </a:rPr>
              <a:t>to </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settle</a:t>
            </a:r>
            <a:r>
              <a:rPr lang="en-US" sz="2800" spc="-6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with</a:t>
            </a:r>
            <a:r>
              <a:rPr lang="en-US" sz="2800" spc="-6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affected</a:t>
            </a:r>
            <a:r>
              <a:rPr lang="en-US" sz="2800" spc="-6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parties.</a:t>
            </a:r>
            <a:r>
              <a:rPr lang="en-US" sz="2800" spc="-7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In</a:t>
            </a:r>
            <a:r>
              <a:rPr lang="en-US" sz="2800" spc="-5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response</a:t>
            </a:r>
            <a:r>
              <a:rPr lang="en-US" sz="2800" spc="-6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6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this</a:t>
            </a:r>
            <a:r>
              <a:rPr lang="en-US" sz="2800" spc="-6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crisis,</a:t>
            </a:r>
            <a:r>
              <a:rPr lang="en-US" sz="2800" spc="-6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5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company</a:t>
            </a:r>
            <a:r>
              <a:rPr lang="en-US" sz="2800" spc="-6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undertook</a:t>
            </a:r>
            <a:r>
              <a:rPr lang="en-US" sz="2800" spc="-6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sweeping</a:t>
            </a:r>
            <a:r>
              <a:rPr lang="en-US" sz="2800" spc="-5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operational </a:t>
            </a:r>
            <a:r>
              <a:rPr lang="en-US" sz="2800" spc="-29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changes.</a:t>
            </a:r>
            <a:r>
              <a:rPr lang="en-US" sz="2800" spc="-7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They</a:t>
            </a:r>
            <a:r>
              <a:rPr lang="en-US" sz="2800" spc="-6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invested</a:t>
            </a:r>
            <a:r>
              <a:rPr lang="en-US" sz="2800" spc="-6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heavily</a:t>
            </a:r>
            <a:r>
              <a:rPr lang="en-US" sz="2800" spc="-6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spc="-7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cutting-edge</a:t>
            </a:r>
            <a:r>
              <a:rPr lang="en-US" sz="2800" spc="-6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security</a:t>
            </a:r>
            <a:r>
              <a:rPr lang="en-US" sz="2800" spc="-6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technologies</a:t>
            </a:r>
            <a:r>
              <a:rPr lang="en-US" sz="2800" spc="-6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7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enacted</a:t>
            </a:r>
            <a:r>
              <a:rPr lang="en-US" sz="2800" spc="-6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enhanced</a:t>
            </a:r>
            <a:r>
              <a:rPr lang="en-US" sz="2800" spc="-7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security </a:t>
            </a:r>
            <a:r>
              <a:rPr lang="en-US" sz="2800" spc="-28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protocols</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ensure</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such</a:t>
            </a:r>
            <a:r>
              <a:rPr lang="en-US" sz="280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breach</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could</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never</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happen</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again.</a:t>
            </a:r>
            <a:endParaRPr lang="en-US" sz="2800" dirty="0">
              <a:latin typeface="Gill Sans MT" panose="020B0502020104020203" pitchFamily="34" charset="77"/>
              <a:cs typeface="Times New Roman"/>
            </a:endParaRPr>
          </a:p>
          <a:p>
            <a:pPr>
              <a:spcBef>
                <a:spcPts val="25"/>
              </a:spcBef>
            </a:pPr>
            <a:endParaRPr lang="en-US" sz="4000" dirty="0">
              <a:latin typeface="Gill Sans MT" panose="020B0502020104020203" pitchFamily="34" charset="77"/>
              <a:cs typeface="Times New Roman"/>
            </a:endParaRPr>
          </a:p>
          <a:p>
            <a:pPr marL="12700" marR="8890" algn="just">
              <a:lnSpc>
                <a:spcPct val="140400"/>
              </a:lnSpc>
            </a:pPr>
            <a:r>
              <a:rPr lang="en-US" sz="2800" spc="-10" dirty="0">
                <a:latin typeface="Gill Sans MT" panose="020B0502020104020203" pitchFamily="34" charset="77"/>
                <a:cs typeface="Times New Roman"/>
              </a:rPr>
              <a:t>The </a:t>
            </a:r>
            <a:r>
              <a:rPr lang="en-US" sz="2800" spc="-40" dirty="0">
                <a:latin typeface="Gill Sans MT" panose="020B0502020104020203" pitchFamily="34" charset="77"/>
                <a:cs typeface="Times New Roman"/>
              </a:rPr>
              <a:t>2013 </a:t>
            </a:r>
            <a:r>
              <a:rPr lang="en-US" sz="2800" spc="-25" dirty="0">
                <a:latin typeface="Gill Sans MT" panose="020B0502020104020203" pitchFamily="34" charset="77"/>
                <a:cs typeface="Times New Roman"/>
              </a:rPr>
              <a:t>Target </a:t>
            </a:r>
            <a:r>
              <a:rPr lang="en-US" sz="2800" spc="-20" dirty="0">
                <a:latin typeface="Gill Sans MT" panose="020B0502020104020203" pitchFamily="34" charset="77"/>
                <a:cs typeface="Times New Roman"/>
              </a:rPr>
              <a:t>data breach </a:t>
            </a:r>
            <a:r>
              <a:rPr lang="en-US" sz="2800" spc="-15" dirty="0">
                <a:latin typeface="Gill Sans MT" panose="020B0502020104020203" pitchFamily="34" charset="77"/>
                <a:cs typeface="Times New Roman"/>
              </a:rPr>
              <a:t>stands </a:t>
            </a:r>
            <a:r>
              <a:rPr lang="en-US" sz="2800" spc="-40" dirty="0">
                <a:latin typeface="Gill Sans MT" panose="020B0502020104020203" pitchFamily="34" charset="77"/>
                <a:cs typeface="Times New Roman"/>
              </a:rPr>
              <a:t>as </a:t>
            </a:r>
            <a:r>
              <a:rPr lang="en-US" sz="2800" spc="-50" dirty="0">
                <a:latin typeface="Gill Sans MT" panose="020B0502020104020203" pitchFamily="34" charset="77"/>
                <a:cs typeface="Times New Roman"/>
              </a:rPr>
              <a:t>a </a:t>
            </a:r>
            <a:r>
              <a:rPr lang="en-US" sz="2800" spc="-30" dirty="0">
                <a:latin typeface="Gill Sans MT" panose="020B0502020104020203" pitchFamily="34" charset="77"/>
                <a:cs typeface="Times New Roman"/>
              </a:rPr>
              <a:t>cautionary </a:t>
            </a:r>
            <a:r>
              <a:rPr lang="en-US" sz="2800" spc="-35" dirty="0">
                <a:latin typeface="Gill Sans MT" panose="020B0502020104020203" pitchFamily="34" charset="77"/>
                <a:cs typeface="Times New Roman"/>
              </a:rPr>
              <a:t>tale, </a:t>
            </a:r>
            <a:r>
              <a:rPr lang="en-US" sz="2800" spc="-30" dirty="0">
                <a:latin typeface="Gill Sans MT" panose="020B0502020104020203" pitchFamily="34" charset="77"/>
                <a:cs typeface="Times New Roman"/>
              </a:rPr>
              <a:t>emphasizing </a:t>
            </a:r>
            <a:r>
              <a:rPr lang="en-US" sz="2800" spc="-5" dirty="0">
                <a:latin typeface="Gill Sans MT" panose="020B0502020104020203" pitchFamily="34" charset="77"/>
                <a:cs typeface="Times New Roman"/>
              </a:rPr>
              <a:t>the </a:t>
            </a:r>
            <a:r>
              <a:rPr lang="en-US" sz="2800" spc="-20" dirty="0">
                <a:latin typeface="Gill Sans MT" panose="020B0502020104020203" pitchFamily="34" charset="77"/>
                <a:cs typeface="Times New Roman"/>
              </a:rPr>
              <a:t>need </a:t>
            </a:r>
            <a:r>
              <a:rPr lang="en-US" sz="2800" dirty="0">
                <a:latin typeface="Gill Sans MT" panose="020B0502020104020203" pitchFamily="34" charset="77"/>
                <a:cs typeface="Times New Roman"/>
              </a:rPr>
              <a:t>for </a:t>
            </a:r>
            <a:r>
              <a:rPr lang="en-US" sz="2800" spc="-15" dirty="0">
                <a:latin typeface="Gill Sans MT" panose="020B0502020104020203" pitchFamily="34" charset="77"/>
                <a:cs typeface="Times New Roman"/>
              </a:rPr>
              <a:t>stringent </a:t>
            </a:r>
            <a:r>
              <a:rPr lang="en-US" sz="2800" spc="-20" dirty="0">
                <a:latin typeface="Gill Sans MT" panose="020B0502020104020203" pitchFamily="34" charset="77"/>
                <a:cs typeface="Times New Roman"/>
              </a:rPr>
              <a:t>data </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 </a:t>
            </a:r>
            <a:r>
              <a:rPr lang="en-US" sz="2800" spc="-15" dirty="0">
                <a:latin typeface="Gill Sans MT" panose="020B0502020104020203" pitchFamily="34" charset="77"/>
                <a:cs typeface="Times New Roman"/>
              </a:rPr>
              <a:t>and </a:t>
            </a:r>
            <a:r>
              <a:rPr lang="en-US" sz="2800" spc="-5" dirty="0">
                <a:latin typeface="Gill Sans MT" panose="020B0502020104020203" pitchFamily="34" charset="77"/>
                <a:cs typeface="Times New Roman"/>
              </a:rPr>
              <a:t>the </a:t>
            </a:r>
            <a:r>
              <a:rPr lang="en-US" sz="2800" spc="-30" dirty="0">
                <a:latin typeface="Gill Sans MT" panose="020B0502020104020203" pitchFamily="34" charset="77"/>
                <a:cs typeface="Times New Roman"/>
              </a:rPr>
              <a:t>pivotal </a:t>
            </a:r>
            <a:r>
              <a:rPr lang="en-US" sz="2800" spc="-25" dirty="0">
                <a:latin typeface="Gill Sans MT" panose="020B0502020104020203" pitchFamily="34" charset="77"/>
                <a:cs typeface="Times New Roman"/>
              </a:rPr>
              <a:t>role </a:t>
            </a:r>
            <a:r>
              <a:rPr lang="en-US" sz="2800" spc="-5" dirty="0">
                <a:latin typeface="Gill Sans MT" panose="020B0502020104020203" pitchFamily="34" charset="77"/>
                <a:cs typeface="Times New Roman"/>
              </a:rPr>
              <a:t>of </a:t>
            </a:r>
            <a:r>
              <a:rPr lang="en-US" sz="2800" spc="-25" dirty="0">
                <a:latin typeface="Gill Sans MT" panose="020B0502020104020203" pitchFamily="34" charset="77"/>
                <a:cs typeface="Times New Roman"/>
              </a:rPr>
              <a:t>leadership in </a:t>
            </a:r>
            <a:r>
              <a:rPr lang="en-US" sz="2800" spc="-20" dirty="0">
                <a:latin typeface="Gill Sans MT" panose="020B0502020104020203" pitchFamily="34" charset="77"/>
                <a:cs typeface="Times New Roman"/>
              </a:rPr>
              <a:t>responding </a:t>
            </a:r>
            <a:r>
              <a:rPr lang="en-US" sz="2800" spc="10" dirty="0">
                <a:latin typeface="Gill Sans MT" panose="020B0502020104020203" pitchFamily="34" charset="77"/>
                <a:cs typeface="Times New Roman"/>
              </a:rPr>
              <a:t>to </a:t>
            </a:r>
            <a:r>
              <a:rPr lang="en-US" sz="2800" spc="-15" dirty="0">
                <a:latin typeface="Gill Sans MT" panose="020B0502020104020203" pitchFamily="34" charset="77"/>
                <a:cs typeface="Times New Roman"/>
              </a:rPr>
              <a:t>and </a:t>
            </a:r>
            <a:r>
              <a:rPr lang="en-US" sz="2800" spc="-25" dirty="0">
                <a:latin typeface="Gill Sans MT" panose="020B0502020104020203" pitchFamily="34" charset="77"/>
                <a:cs typeface="Times New Roman"/>
              </a:rPr>
              <a:t>preventing </a:t>
            </a:r>
            <a:r>
              <a:rPr lang="en-US" sz="2800" spc="-15" dirty="0">
                <a:latin typeface="Gill Sans MT" panose="020B0502020104020203" pitchFamily="34" charset="77"/>
                <a:cs typeface="Times New Roman"/>
              </a:rPr>
              <a:t>such </a:t>
            </a:r>
            <a:r>
              <a:rPr lang="en-US" sz="2800" spc="-25" dirty="0">
                <a:latin typeface="Gill Sans MT" panose="020B0502020104020203" pitchFamily="34" charset="77"/>
                <a:cs typeface="Times New Roman"/>
              </a:rPr>
              <a:t>incidents. </a:t>
            </a:r>
            <a:r>
              <a:rPr lang="en-US" sz="2800" spc="15" dirty="0">
                <a:latin typeface="Gill Sans MT" panose="020B0502020104020203" pitchFamily="34" charset="77"/>
                <a:cs typeface="Times New Roman"/>
              </a:rPr>
              <a:t>It </a:t>
            </a:r>
            <a:r>
              <a:rPr lang="en-US" sz="2800" spc="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illustrates</a:t>
            </a:r>
            <a:r>
              <a:rPr lang="en-US" sz="2800" spc="7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7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profound</a:t>
            </a:r>
            <a:r>
              <a:rPr lang="en-US" sz="2800" spc="7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impact</a:t>
            </a:r>
            <a:r>
              <a:rPr lang="en-US" sz="2800" spc="75" dirty="0">
                <a:latin typeface="Gill Sans MT" panose="020B0502020104020203" pitchFamily="34" charset="77"/>
                <a:cs typeface="Times New Roman"/>
              </a:rPr>
              <a:t> </a:t>
            </a:r>
            <a:r>
              <a:rPr lang="en-US" sz="2800" dirty="0">
                <a:latin typeface="Gill Sans MT" panose="020B0502020104020203" pitchFamily="34" charset="77"/>
                <a:cs typeface="Times New Roman"/>
              </a:rPr>
              <a:t>that</a:t>
            </a:r>
            <a:r>
              <a:rPr lang="en-US" sz="2800" spc="8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7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breaches</a:t>
            </a:r>
            <a:r>
              <a:rPr lang="en-US" sz="2800" spc="6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can</a:t>
            </a:r>
            <a:r>
              <a:rPr lang="en-US" sz="2800" spc="7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have</a:t>
            </a:r>
            <a:r>
              <a:rPr lang="en-US" sz="2800" spc="8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on</a:t>
            </a:r>
            <a:r>
              <a:rPr lang="en-US" sz="2800" spc="9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a:t>
            </a:r>
            <a:r>
              <a:rPr lang="en-US" sz="2800" spc="7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organization,</a:t>
            </a:r>
            <a:r>
              <a:rPr lang="en-US" sz="2800" spc="7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highlighting</a:t>
            </a:r>
            <a:r>
              <a:rPr lang="en-US" sz="2800" spc="7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the</a:t>
            </a:r>
            <a:endParaRPr lang="en-US" sz="2800" dirty="0">
              <a:latin typeface="Gill Sans MT" panose="020B0502020104020203" pitchFamily="34" charset="77"/>
              <a:cs typeface="Times New Roman"/>
            </a:endParaRPr>
          </a:p>
          <a:p>
            <a:pPr marL="393065" algn="just">
              <a:spcBef>
                <a:spcPts val="585"/>
              </a:spcBef>
            </a:pPr>
            <a:r>
              <a:rPr lang="en-US" sz="2800" spc="-35" dirty="0">
                <a:latin typeface="Gill Sans MT" panose="020B0502020104020203" pitchFamily="34" charset="77"/>
                <a:cs typeface="Times New Roman"/>
              </a:rPr>
              <a:t>necessity</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for </a:t>
            </a:r>
            <a:r>
              <a:rPr lang="en-US" sz="2800" spc="-5" dirty="0">
                <a:latin typeface="Gill Sans MT" panose="020B0502020104020203" pitchFamily="34" charset="77"/>
                <a:cs typeface="Times New Roman"/>
              </a:rPr>
              <a:t>robust</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cybersecurity</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preservation</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customer</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trust.</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6996112" y="777875"/>
            <a:ext cx="44196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Case Study</a:t>
            </a:r>
          </a:p>
        </p:txBody>
      </p:sp>
      <p:cxnSp>
        <p:nvCxnSpPr>
          <p:cNvPr id="3" name="Straight Connector 2">
            <a:extLst>
              <a:ext uri="{FF2B5EF4-FFF2-40B4-BE49-F238E27FC236}">
                <a16:creationId xmlns:a16="http://schemas.microsoft.com/office/drawing/2014/main" id="{FA98FD1C-71B2-E0D0-4DBF-6C827A0AAA7B}"/>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B0F2655B-C9FE-4787-C0B0-32766E06E5CC}"/>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93</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671AE142-9773-FE3C-B72C-CE48518AE1A1}"/>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2322999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3" y="1692275"/>
            <a:ext cx="17602200" cy="7045903"/>
          </a:xfrm>
          <a:prstGeom prst="rect">
            <a:avLst/>
          </a:prstGeom>
        </p:spPr>
        <p:txBody>
          <a:bodyPr vert="horz" wrap="square" lIns="0" tIns="12065" rIns="0" bIns="0" rtlCol="0">
            <a:spAutoFit/>
          </a:bodyPr>
          <a:lstStyle/>
          <a:p>
            <a:pPr marL="12700" algn="just">
              <a:lnSpc>
                <a:spcPct val="150000"/>
              </a:lnSpc>
              <a:spcBef>
                <a:spcPts val="1110"/>
              </a:spcBef>
            </a:pPr>
            <a:r>
              <a:rPr lang="en-US" sz="2800" spc="-25" dirty="0">
                <a:latin typeface="Gill Sans MT" panose="020B0502020104020203" pitchFamily="34" charset="77"/>
                <a:cs typeface="Times New Roman"/>
              </a:rPr>
              <a:t>Target's</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leadership</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played</a:t>
            </a:r>
            <a:r>
              <a:rPr lang="en-US" sz="2800" spc="-1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crucial</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role</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spc="2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responding</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breach:</a:t>
            </a:r>
            <a:endParaRPr lang="en-US" sz="4000" dirty="0">
              <a:latin typeface="Gill Sans MT" panose="020B0502020104020203" pitchFamily="34" charset="77"/>
              <a:cs typeface="Times New Roman"/>
            </a:endParaRPr>
          </a:p>
          <a:p>
            <a:pPr marL="241300" marR="9525" indent="-228600" algn="just">
              <a:lnSpc>
                <a:spcPct val="150000"/>
              </a:lnSpc>
              <a:buFont typeface="Wingdings"/>
              <a:buChar char=""/>
              <a:tabLst>
                <a:tab pos="241300" algn="l"/>
              </a:tabLst>
            </a:pPr>
            <a:r>
              <a:rPr lang="en-US" sz="2800" spc="-15" dirty="0">
                <a:latin typeface="Gill Sans MT" panose="020B0502020104020203" pitchFamily="34" charset="77"/>
                <a:cs typeface="Times New Roman"/>
              </a:rPr>
              <a:t>The</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CEO </a:t>
            </a:r>
            <a:r>
              <a:rPr lang="en-US" sz="2800" spc="-15" dirty="0">
                <a:latin typeface="Gill Sans MT" panose="020B0502020104020203" pitchFamily="34" charset="77"/>
                <a:cs typeface="Times New Roman"/>
              </a:rPr>
              <a:t>and</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other</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top</a:t>
            </a:r>
            <a:r>
              <a:rPr lang="en-US" sz="2800" spc="1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executives</a:t>
            </a:r>
            <a:r>
              <a:rPr lang="en-US" sz="2800" spc="-3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immediately</a:t>
            </a:r>
            <a:r>
              <a:rPr lang="en-US" sz="2800" spc="-35" dirty="0">
                <a:latin typeface="Gill Sans MT" panose="020B0502020104020203" pitchFamily="34" charset="77"/>
                <a:cs typeface="Times New Roman"/>
              </a:rPr>
              <a:t> </a:t>
            </a:r>
            <a:r>
              <a:rPr lang="en-US" sz="2800" dirty="0">
                <a:latin typeface="Gill Sans MT" panose="020B0502020104020203" pitchFamily="34" charset="77"/>
                <a:cs typeface="Times New Roman"/>
              </a:rPr>
              <a:t>took</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responsibility</a:t>
            </a:r>
            <a:r>
              <a:rPr lang="en-US" sz="2800" spc="-2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communicated </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transparently</a:t>
            </a:r>
            <a:r>
              <a:rPr lang="en-US" sz="2800" spc="-2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about</a:t>
            </a:r>
            <a:r>
              <a:rPr lang="en-US" sz="2800" spc="-5" dirty="0">
                <a:latin typeface="Gill Sans MT" panose="020B0502020104020203" pitchFamily="34" charset="77"/>
                <a:cs typeface="Times New Roman"/>
              </a:rPr>
              <a:t> the</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breach.</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This</a:t>
            </a:r>
            <a:r>
              <a:rPr lang="en-US" sz="2800" spc="-2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display</a:t>
            </a:r>
            <a:r>
              <a:rPr lang="en-US" sz="2800" spc="-4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leadership</a:t>
            </a:r>
            <a:r>
              <a:rPr lang="en-US" sz="2800" spc="-2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set</a:t>
            </a:r>
            <a:r>
              <a:rPr lang="en-US" sz="2800" spc="-1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tone</a:t>
            </a:r>
            <a:r>
              <a:rPr lang="en-US" sz="2800" dirty="0">
                <a:latin typeface="Gill Sans MT" panose="020B0502020104020203" pitchFamily="34" charset="77"/>
                <a:cs typeface="Times New Roman"/>
              </a:rPr>
              <a:t> for</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entire </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organization's</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response.</a:t>
            </a:r>
            <a:endParaRPr lang="en-US" sz="2800" dirty="0">
              <a:latin typeface="Gill Sans MT" panose="020B0502020104020203" pitchFamily="34" charset="77"/>
              <a:cs typeface="Times New Roman"/>
            </a:endParaRPr>
          </a:p>
          <a:p>
            <a:pPr marL="241300" marR="5715" indent="-228600" algn="just">
              <a:lnSpc>
                <a:spcPct val="150000"/>
              </a:lnSpc>
              <a:spcBef>
                <a:spcPts val="25"/>
              </a:spcBef>
              <a:buFont typeface="Wingdings"/>
              <a:buChar char=""/>
              <a:tabLst>
                <a:tab pos="241300" algn="l"/>
              </a:tabLst>
            </a:pPr>
            <a:r>
              <a:rPr lang="en-US" sz="2800" spc="-25" dirty="0">
                <a:latin typeface="Gill Sans MT" panose="020B0502020104020203" pitchFamily="34" charset="77"/>
                <a:cs typeface="Times New Roman"/>
              </a:rPr>
              <a:t>Target's </a:t>
            </a:r>
            <a:r>
              <a:rPr lang="en-US" sz="2800" spc="-30" dirty="0">
                <a:latin typeface="Gill Sans MT" panose="020B0502020104020203" pitchFamily="34" charset="77"/>
                <a:cs typeface="Times New Roman"/>
              </a:rPr>
              <a:t>leadership </a:t>
            </a:r>
            <a:r>
              <a:rPr lang="en-US" sz="2800" spc="-25" dirty="0">
                <a:latin typeface="Gill Sans MT" panose="020B0502020104020203" pitchFamily="34" charset="77"/>
                <a:cs typeface="Times New Roman"/>
              </a:rPr>
              <a:t>emphasized </a:t>
            </a:r>
            <a:r>
              <a:rPr lang="en-US" sz="2800" spc="-15" dirty="0">
                <a:latin typeface="Gill Sans MT" panose="020B0502020104020203" pitchFamily="34" charset="77"/>
                <a:cs typeface="Times New Roman"/>
              </a:rPr>
              <a:t>their </a:t>
            </a:r>
            <a:r>
              <a:rPr lang="en-US" sz="2800" spc="-10" dirty="0">
                <a:latin typeface="Gill Sans MT" panose="020B0502020104020203" pitchFamily="34" charset="77"/>
                <a:cs typeface="Times New Roman"/>
              </a:rPr>
              <a:t>commitment </a:t>
            </a:r>
            <a:r>
              <a:rPr lang="en-US" sz="2800" spc="10" dirty="0">
                <a:latin typeface="Gill Sans MT" panose="020B0502020104020203" pitchFamily="34" charset="77"/>
                <a:cs typeface="Times New Roman"/>
              </a:rPr>
              <a:t>to </a:t>
            </a:r>
            <a:r>
              <a:rPr lang="en-US" sz="2800" spc="-15" dirty="0">
                <a:latin typeface="Gill Sans MT" panose="020B0502020104020203" pitchFamily="34" charset="77"/>
                <a:cs typeface="Times New Roman"/>
              </a:rPr>
              <a:t>protecting their customers' </a:t>
            </a:r>
            <a:r>
              <a:rPr lang="en-US" sz="2800" spc="-25" dirty="0">
                <a:latin typeface="Gill Sans MT" panose="020B0502020104020203" pitchFamily="34" charset="77"/>
                <a:cs typeface="Times New Roman"/>
              </a:rPr>
              <a:t>data. </a:t>
            </a:r>
            <a:r>
              <a:rPr lang="en-US" sz="2800" spc="-40" dirty="0">
                <a:latin typeface="Gill Sans MT" panose="020B0502020104020203" pitchFamily="34" charset="77"/>
                <a:cs typeface="Times New Roman"/>
              </a:rPr>
              <a:t>They </a:t>
            </a:r>
            <a:r>
              <a:rPr lang="en-US" sz="2800" spc="-3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offered </a:t>
            </a:r>
            <a:r>
              <a:rPr lang="en-US" sz="2800" spc="-25" dirty="0">
                <a:latin typeface="Gill Sans MT" panose="020B0502020104020203" pitchFamily="34" charset="77"/>
                <a:cs typeface="Times New Roman"/>
              </a:rPr>
              <a:t>free </a:t>
            </a:r>
            <a:r>
              <a:rPr lang="en-US" sz="2800" spc="-20" dirty="0">
                <a:latin typeface="Gill Sans MT" panose="020B0502020104020203" pitchFamily="34" charset="77"/>
                <a:cs typeface="Times New Roman"/>
              </a:rPr>
              <a:t>credit </a:t>
            </a:r>
            <a:r>
              <a:rPr lang="en-US" sz="2800" spc="-15" dirty="0">
                <a:latin typeface="Gill Sans MT" panose="020B0502020104020203" pitchFamily="34" charset="77"/>
                <a:cs typeface="Times New Roman"/>
              </a:rPr>
              <a:t>monitoring and </a:t>
            </a:r>
            <a:r>
              <a:rPr lang="en-US" sz="2800" spc="-30" dirty="0">
                <a:latin typeface="Gill Sans MT" panose="020B0502020104020203" pitchFamily="34" charset="77"/>
                <a:cs typeface="Times New Roman"/>
              </a:rPr>
              <a:t>identity </a:t>
            </a:r>
            <a:r>
              <a:rPr lang="en-US" sz="2800" dirty="0">
                <a:latin typeface="Gill Sans MT" panose="020B0502020104020203" pitchFamily="34" charset="77"/>
                <a:cs typeface="Times New Roman"/>
              </a:rPr>
              <a:t>theft </a:t>
            </a:r>
            <a:r>
              <a:rPr lang="en-US" sz="2800" spc="-5" dirty="0">
                <a:latin typeface="Gill Sans MT" panose="020B0502020104020203" pitchFamily="34" charset="77"/>
                <a:cs typeface="Times New Roman"/>
              </a:rPr>
              <a:t>protection </a:t>
            </a:r>
            <a:r>
              <a:rPr lang="en-US" sz="2800" spc="10" dirty="0">
                <a:latin typeface="Gill Sans MT" panose="020B0502020104020203" pitchFamily="34" charset="77"/>
                <a:cs typeface="Times New Roman"/>
              </a:rPr>
              <a:t>to </a:t>
            </a:r>
            <a:r>
              <a:rPr lang="en-US" sz="2800" spc="-20" dirty="0">
                <a:latin typeface="Gill Sans MT" panose="020B0502020104020203" pitchFamily="34" charset="77"/>
                <a:cs typeface="Times New Roman"/>
              </a:rPr>
              <a:t>affected customers, </a:t>
            </a:r>
            <a:r>
              <a:rPr lang="en-US" sz="2800" spc="-30" dirty="0">
                <a:latin typeface="Gill Sans MT" panose="020B0502020104020203" pitchFamily="34" charset="77"/>
                <a:cs typeface="Times New Roman"/>
              </a:rPr>
              <a:t>showing </a:t>
            </a:r>
            <a:r>
              <a:rPr lang="en-US" sz="2800" spc="-2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empathy</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focus</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on</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customer</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well-being.</a:t>
            </a:r>
            <a:endParaRPr lang="en-US" sz="2800" dirty="0">
              <a:latin typeface="Gill Sans MT" panose="020B0502020104020203" pitchFamily="34" charset="77"/>
              <a:cs typeface="Times New Roman"/>
            </a:endParaRPr>
          </a:p>
          <a:p>
            <a:pPr marL="241300" marR="10795" indent="-228600" algn="just">
              <a:lnSpc>
                <a:spcPct val="150000"/>
              </a:lnSpc>
              <a:spcBef>
                <a:spcPts val="15"/>
              </a:spcBef>
              <a:buFont typeface="Wingdings"/>
              <a:buChar char=""/>
              <a:tabLst>
                <a:tab pos="241300" algn="l"/>
              </a:tabLst>
            </a:pPr>
            <a:r>
              <a:rPr lang="en-US" sz="2800" spc="-25" dirty="0">
                <a:latin typeface="Gill Sans MT" panose="020B0502020104020203" pitchFamily="34" charset="77"/>
                <a:cs typeface="Times New Roman"/>
              </a:rPr>
              <a:t>Target</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made</a:t>
            </a:r>
            <a:r>
              <a:rPr lang="en-US" sz="2800" spc="-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significant</a:t>
            </a:r>
            <a:r>
              <a:rPr lang="en-US" sz="2800" spc="-2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changes</a:t>
            </a:r>
            <a:r>
              <a:rPr lang="en-US" sz="2800" spc="-2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its</a:t>
            </a:r>
            <a:r>
              <a:rPr lang="en-US" sz="2800" spc="-20" dirty="0">
                <a:latin typeface="Gill Sans MT" panose="020B0502020104020203" pitchFamily="34" charset="77"/>
                <a:cs typeface="Times New Roman"/>
              </a:rPr>
              <a:t> data</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policies,</a:t>
            </a:r>
            <a:r>
              <a:rPr lang="en-US" sz="2800" spc="-30" dirty="0">
                <a:latin typeface="Gill Sans MT" panose="020B0502020104020203" pitchFamily="34" charset="77"/>
                <a:cs typeface="Times New Roman"/>
              </a:rPr>
              <a:t> investing</a:t>
            </a:r>
            <a:r>
              <a:rPr lang="en-US" sz="2800" spc="-2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heavily</a:t>
            </a:r>
            <a:r>
              <a:rPr lang="en-US" sz="2800" spc="-4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in </a:t>
            </a:r>
            <a:r>
              <a:rPr lang="en-US" sz="2800" spc="-3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cybersecurity</a:t>
            </a:r>
            <a:r>
              <a:rPr lang="en-US" sz="2800" spc="-30" dirty="0">
                <a:latin typeface="Gill Sans MT" panose="020B0502020104020203" pitchFamily="34" charset="77"/>
                <a:cs typeface="Times New Roman"/>
              </a:rPr>
              <a:t> measures,</a:t>
            </a:r>
            <a:r>
              <a:rPr lang="en-US" sz="2800" spc="-2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 </a:t>
            </a:r>
            <a:r>
              <a:rPr lang="en-US" sz="2800" spc="-25" dirty="0">
                <a:latin typeface="Gill Sans MT" panose="020B0502020104020203" pitchFamily="34" charset="77"/>
                <a:cs typeface="Times New Roman"/>
              </a:rPr>
              <a:t>implementing</a:t>
            </a:r>
            <a:r>
              <a:rPr lang="en-US" sz="2800" spc="-2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enhanced</a:t>
            </a:r>
            <a:r>
              <a:rPr lang="en-US" sz="2800" spc="-1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security</a:t>
            </a:r>
            <a:r>
              <a:rPr lang="en-US" sz="2800" spc="-3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protocols</a:t>
            </a:r>
            <a:r>
              <a:rPr lang="en-US" sz="2800" spc="-1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 </a:t>
            </a:r>
            <a:r>
              <a:rPr lang="en-US" sz="2800" spc="-15" dirty="0">
                <a:latin typeface="Gill Sans MT" panose="020B0502020104020203" pitchFamily="34" charset="77"/>
                <a:cs typeface="Times New Roman"/>
              </a:rPr>
              <a:t>prevent future </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breaches.</a:t>
            </a:r>
            <a:endParaRPr lang="en-US" sz="2800" dirty="0">
              <a:latin typeface="Gill Sans MT" panose="020B0502020104020203" pitchFamily="34" charset="77"/>
              <a:cs typeface="Times New Roman"/>
            </a:endParaRPr>
          </a:p>
          <a:p>
            <a:pPr marL="241300" marR="10160" indent="-228600" algn="just">
              <a:lnSpc>
                <a:spcPct val="150000"/>
              </a:lnSpc>
              <a:spcBef>
                <a:spcPts val="15"/>
              </a:spcBef>
              <a:buFont typeface="Wingdings"/>
              <a:buChar char=""/>
              <a:tabLst>
                <a:tab pos="241300" algn="l"/>
              </a:tabLst>
            </a:pPr>
            <a:r>
              <a:rPr lang="en-US" sz="2800" spc="-15" dirty="0">
                <a:latin typeface="Gill Sans MT" panose="020B0502020104020203" pitchFamily="34" charset="77"/>
                <a:cs typeface="Times New Roman"/>
              </a:rPr>
              <a:t>The </a:t>
            </a:r>
            <a:r>
              <a:rPr lang="en-US" sz="2800" spc="-30" dirty="0">
                <a:latin typeface="Gill Sans MT" panose="020B0502020104020203" pitchFamily="34" charset="77"/>
                <a:cs typeface="Times New Roman"/>
              </a:rPr>
              <a:t>leadership</a:t>
            </a:r>
            <a:r>
              <a:rPr lang="en-US" sz="2800" spc="-2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ensured </a:t>
            </a:r>
            <a:r>
              <a:rPr lang="en-US" sz="2800" spc="-25" dirty="0">
                <a:latin typeface="Gill Sans MT" panose="020B0502020104020203" pitchFamily="34" charset="77"/>
                <a:cs typeface="Times New Roman"/>
              </a:rPr>
              <a:t>compliance</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with</a:t>
            </a:r>
            <a:r>
              <a:rPr lang="en-US" sz="2800" spc="-20" dirty="0">
                <a:latin typeface="Gill Sans MT" panose="020B0502020104020203" pitchFamily="34" charset="77"/>
                <a:cs typeface="Times New Roman"/>
              </a:rPr>
              <a:t> </a:t>
            </a:r>
            <a:r>
              <a:rPr lang="en-US" sz="2800" spc="-55" dirty="0">
                <a:latin typeface="Gill Sans MT" panose="020B0502020104020203" pitchFamily="34" charset="77"/>
                <a:cs typeface="Times New Roman"/>
              </a:rPr>
              <a:t>legal</a:t>
            </a:r>
            <a:r>
              <a:rPr lang="en-US" sz="2800" spc="-5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obligations</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related</a:t>
            </a:r>
            <a:r>
              <a:rPr lang="en-US" sz="2800" spc="-2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 </a:t>
            </a:r>
            <a:r>
              <a:rPr lang="en-US" sz="2800" spc="-20" dirty="0">
                <a:latin typeface="Gill Sans MT" panose="020B0502020104020203" pitchFamily="34" charset="77"/>
                <a:cs typeface="Times New Roman"/>
              </a:rPr>
              <a:t>data </a:t>
            </a:r>
            <a:r>
              <a:rPr lang="en-US" sz="2800" spc="-25" dirty="0">
                <a:latin typeface="Gill Sans MT" panose="020B0502020104020203" pitchFamily="34" charset="77"/>
                <a:cs typeface="Times New Roman"/>
              </a:rPr>
              <a:t>breaches.</a:t>
            </a:r>
            <a:r>
              <a:rPr lang="en-US" sz="2800" spc="-2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They </a:t>
            </a:r>
            <a:r>
              <a:rPr lang="en-US" sz="2800" spc="-3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cooperated</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with</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authorities</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addressed</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breach's</a:t>
            </a:r>
            <a:r>
              <a:rPr lang="en-US" sz="2800" spc="-5" dirty="0">
                <a:latin typeface="Gill Sans MT" panose="020B0502020104020203" pitchFamily="34" charset="77"/>
                <a:cs typeface="Times New Roman"/>
              </a:rPr>
              <a:t> </a:t>
            </a:r>
            <a:r>
              <a:rPr lang="en-US" sz="2800" spc="-55" dirty="0">
                <a:latin typeface="Gill Sans MT" panose="020B0502020104020203" pitchFamily="34" charset="77"/>
                <a:cs typeface="Times New Roman"/>
              </a:rPr>
              <a:t>legal</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consequences.</a:t>
            </a:r>
            <a:endParaRPr lang="en-US" sz="2800" dirty="0">
              <a:latin typeface="Gill Sans MT" panose="020B0502020104020203" pitchFamily="34" charset="77"/>
              <a:cs typeface="Times New Roman"/>
            </a:endParaRPr>
          </a:p>
          <a:p>
            <a:pPr marL="241300" marR="5080" indent="-228600" algn="just">
              <a:lnSpc>
                <a:spcPct val="150000"/>
              </a:lnSpc>
              <a:spcBef>
                <a:spcPts val="45"/>
              </a:spcBef>
              <a:buFont typeface="Wingdings"/>
              <a:buChar char=""/>
              <a:tabLst>
                <a:tab pos="241300" algn="l"/>
              </a:tabLst>
            </a:pPr>
            <a:r>
              <a:rPr lang="en-US" sz="2800" spc="-25" dirty="0">
                <a:latin typeface="Gill Sans MT" panose="020B0502020104020203" pitchFamily="34" charset="77"/>
                <a:cs typeface="Times New Roman"/>
              </a:rPr>
              <a:t>Leadership</a:t>
            </a:r>
            <a:r>
              <a:rPr lang="en-US" sz="2800" spc="-7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played</a:t>
            </a:r>
            <a:r>
              <a:rPr lang="en-US" sz="2800" spc="-8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6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crucial</a:t>
            </a:r>
            <a:r>
              <a:rPr lang="en-US" sz="2800" spc="-8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role</a:t>
            </a:r>
            <a:r>
              <a:rPr lang="en-US" sz="2800" spc="-7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spc="-7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rebuilding</a:t>
            </a:r>
            <a:r>
              <a:rPr lang="en-US" sz="2800" spc="-7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trust</a:t>
            </a:r>
            <a:r>
              <a:rPr lang="en-US" sz="2800" spc="-7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with</a:t>
            </a:r>
            <a:r>
              <a:rPr lang="en-US" sz="2800" spc="-7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customers.</a:t>
            </a:r>
            <a:r>
              <a:rPr lang="en-US" sz="2800" spc="-7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a:t>
            </a:r>
            <a:r>
              <a:rPr lang="en-US" sz="2800" spc="-6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company</a:t>
            </a:r>
            <a:r>
              <a:rPr lang="en-US" sz="2800" spc="-6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demonstrated </a:t>
            </a:r>
            <a:r>
              <a:rPr lang="en-US" sz="2800" spc="-29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its </a:t>
            </a:r>
            <a:r>
              <a:rPr lang="en-US" sz="2800" spc="-10" dirty="0">
                <a:latin typeface="Gill Sans MT" panose="020B0502020104020203" pitchFamily="34" charset="77"/>
                <a:cs typeface="Times New Roman"/>
              </a:rPr>
              <a:t>commitment </a:t>
            </a:r>
            <a:r>
              <a:rPr lang="en-US" sz="2800" spc="10" dirty="0">
                <a:latin typeface="Gill Sans MT" panose="020B0502020104020203" pitchFamily="34" charset="77"/>
                <a:cs typeface="Times New Roman"/>
              </a:rPr>
              <a:t>to </a:t>
            </a:r>
            <a:r>
              <a:rPr lang="en-US" sz="2800" spc="-20" dirty="0">
                <a:latin typeface="Gill Sans MT" panose="020B0502020104020203" pitchFamily="34" charset="77"/>
                <a:cs typeface="Times New Roman"/>
              </a:rPr>
              <a:t>data </a:t>
            </a:r>
            <a:r>
              <a:rPr lang="en-US" sz="2800" spc="-35" dirty="0">
                <a:latin typeface="Gill Sans MT" panose="020B0502020104020203" pitchFamily="34" charset="77"/>
                <a:cs typeface="Times New Roman"/>
              </a:rPr>
              <a:t>security </a:t>
            </a:r>
            <a:r>
              <a:rPr lang="en-US" sz="2800" spc="-10" dirty="0">
                <a:latin typeface="Gill Sans MT" panose="020B0502020104020203" pitchFamily="34" charset="77"/>
                <a:cs typeface="Times New Roman"/>
              </a:rPr>
              <a:t>through </a:t>
            </a:r>
            <a:r>
              <a:rPr lang="en-US" sz="2800" spc="-25" dirty="0">
                <a:latin typeface="Gill Sans MT" panose="020B0502020104020203" pitchFamily="34" charset="77"/>
                <a:cs typeface="Times New Roman"/>
              </a:rPr>
              <a:t>ongoing </a:t>
            </a:r>
            <a:r>
              <a:rPr lang="en-US" sz="2800" spc="-20" dirty="0">
                <a:latin typeface="Gill Sans MT" panose="020B0502020104020203" pitchFamily="34" charset="77"/>
                <a:cs typeface="Times New Roman"/>
              </a:rPr>
              <a:t>communication </a:t>
            </a:r>
            <a:r>
              <a:rPr lang="en-US" sz="2800" spc="-15" dirty="0">
                <a:latin typeface="Gill Sans MT" panose="020B0502020104020203" pitchFamily="34" charset="77"/>
                <a:cs typeface="Times New Roman"/>
              </a:rPr>
              <a:t>and </a:t>
            </a:r>
            <a:r>
              <a:rPr lang="en-US" sz="2800" spc="-50" dirty="0">
                <a:latin typeface="Gill Sans MT" panose="020B0502020104020203" pitchFamily="34" charset="77"/>
                <a:cs typeface="Times New Roman"/>
              </a:rPr>
              <a:t>a </a:t>
            </a:r>
            <a:r>
              <a:rPr lang="en-US" sz="2800" spc="-25" dirty="0">
                <a:latin typeface="Gill Sans MT" panose="020B0502020104020203" pitchFamily="34" charset="77"/>
                <a:cs typeface="Times New Roman"/>
              </a:rPr>
              <a:t>proactive </a:t>
            </a:r>
            <a:r>
              <a:rPr lang="en-US" sz="2800" spc="-15" dirty="0">
                <a:latin typeface="Gill Sans MT" panose="020B0502020104020203" pitchFamily="34" charset="77"/>
                <a:cs typeface="Times New Roman"/>
              </a:rPr>
              <a:t>approach </a:t>
            </a:r>
            <a:r>
              <a:rPr lang="en-US" sz="2800" spc="10" dirty="0">
                <a:latin typeface="Gill Sans MT" panose="020B0502020104020203" pitchFamily="34" charset="77"/>
                <a:cs typeface="Times New Roman"/>
              </a:rPr>
              <a:t>to </a:t>
            </a:r>
            <a:r>
              <a:rPr lang="en-US" sz="2800" spc="-28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cybersecurity.</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3109912" y="777875"/>
            <a:ext cx="121920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How did the Leadership respond? </a:t>
            </a:r>
          </a:p>
        </p:txBody>
      </p:sp>
      <p:cxnSp>
        <p:nvCxnSpPr>
          <p:cNvPr id="3" name="Straight Connector 2">
            <a:extLst>
              <a:ext uri="{FF2B5EF4-FFF2-40B4-BE49-F238E27FC236}">
                <a16:creationId xmlns:a16="http://schemas.microsoft.com/office/drawing/2014/main" id="{BF00FD17-ED95-6EC3-A7A3-40A392443435}"/>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9097B695-DFA5-E147-D2E7-646A2F9F159D}"/>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94</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EA7FAFAF-A96F-16C6-2A04-83CC6AF0F383}"/>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1879627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3" y="1692275"/>
            <a:ext cx="17602200" cy="6332311"/>
          </a:xfrm>
          <a:prstGeom prst="rect">
            <a:avLst/>
          </a:prstGeom>
        </p:spPr>
        <p:txBody>
          <a:bodyPr vert="horz" wrap="square" lIns="0" tIns="12065" rIns="0" bIns="0" rtlCol="0">
            <a:spAutoFit/>
          </a:bodyPr>
          <a:lstStyle/>
          <a:p>
            <a:pPr marL="241300" marR="7620" indent="-228600" algn="just">
              <a:lnSpc>
                <a:spcPct val="140800"/>
              </a:lnSpc>
              <a:spcBef>
                <a:spcPts val="985"/>
              </a:spcBef>
              <a:buFont typeface="Times New Roman"/>
              <a:buAutoNum type="arabicPeriod"/>
              <a:tabLst>
                <a:tab pos="241300" algn="l"/>
              </a:tabLst>
            </a:pPr>
            <a:r>
              <a:rPr lang="en-US" sz="2800" spc="-25" dirty="0">
                <a:latin typeface="Gill Sans MT" panose="020B0502020104020203" pitchFamily="34" charset="77"/>
                <a:cs typeface="Times New Roman"/>
              </a:rPr>
              <a:t>Target's </a:t>
            </a:r>
            <a:r>
              <a:rPr lang="en-US" sz="2800" spc="25" dirty="0">
                <a:latin typeface="Gill Sans MT" panose="020B0502020104020203" pitchFamily="34" charset="77"/>
                <a:cs typeface="Times New Roman"/>
              </a:rPr>
              <a:t>CEO </a:t>
            </a:r>
            <a:r>
              <a:rPr lang="en-US" sz="2800" spc="-15" dirty="0">
                <a:latin typeface="Gill Sans MT" panose="020B0502020104020203" pitchFamily="34" charset="77"/>
                <a:cs typeface="Times New Roman"/>
              </a:rPr>
              <a:t>and </a:t>
            </a:r>
            <a:r>
              <a:rPr lang="en-US" sz="2800" spc="10" dirty="0">
                <a:latin typeface="Gill Sans MT" panose="020B0502020104020203" pitchFamily="34" charset="77"/>
                <a:cs typeface="Times New Roman"/>
              </a:rPr>
              <a:t>top </a:t>
            </a:r>
            <a:r>
              <a:rPr lang="en-US" sz="2800" spc="-35" dirty="0">
                <a:latin typeface="Gill Sans MT" panose="020B0502020104020203" pitchFamily="34" charset="77"/>
                <a:cs typeface="Times New Roman"/>
              </a:rPr>
              <a:t>executives </a:t>
            </a:r>
            <a:r>
              <a:rPr lang="en-US" sz="2800" spc="-40" dirty="0">
                <a:latin typeface="Gill Sans MT" panose="020B0502020104020203" pitchFamily="34" charset="77"/>
                <a:cs typeface="Times New Roman"/>
              </a:rPr>
              <a:t>immediately </a:t>
            </a:r>
            <a:r>
              <a:rPr lang="en-US" sz="2800" spc="-5" dirty="0">
                <a:latin typeface="Gill Sans MT" panose="020B0502020104020203" pitchFamily="34" charset="77"/>
                <a:cs typeface="Times New Roman"/>
              </a:rPr>
              <a:t>took </a:t>
            </a:r>
            <a:r>
              <a:rPr lang="en-US" sz="2800" spc="-30" dirty="0">
                <a:latin typeface="Gill Sans MT" panose="020B0502020104020203" pitchFamily="34" charset="77"/>
                <a:cs typeface="Times New Roman"/>
              </a:rPr>
              <a:t>responsibility </a:t>
            </a:r>
            <a:r>
              <a:rPr lang="en-US" sz="2800" dirty="0">
                <a:latin typeface="Gill Sans MT" panose="020B0502020104020203" pitchFamily="34" charset="77"/>
                <a:cs typeface="Times New Roman"/>
              </a:rPr>
              <a:t>for </a:t>
            </a:r>
            <a:r>
              <a:rPr lang="en-US" sz="2800" spc="-5" dirty="0">
                <a:latin typeface="Gill Sans MT" panose="020B0502020104020203" pitchFamily="34" charset="77"/>
                <a:cs typeface="Times New Roman"/>
              </a:rPr>
              <a:t>the </a:t>
            </a:r>
            <a:r>
              <a:rPr lang="en-US" sz="2800" spc="-20" dirty="0">
                <a:latin typeface="Gill Sans MT" panose="020B0502020104020203" pitchFamily="34" charset="77"/>
                <a:cs typeface="Times New Roman"/>
              </a:rPr>
              <a:t>data breach </a:t>
            </a:r>
            <a:r>
              <a:rPr lang="en-US" sz="2800" spc="-15" dirty="0">
                <a:latin typeface="Gill Sans MT" panose="020B0502020104020203" pitchFamily="34" charset="77"/>
                <a:cs typeface="Times New Roman"/>
              </a:rPr>
              <a:t>and </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communicated </a:t>
            </a:r>
            <a:r>
              <a:rPr lang="en-US" sz="2800" spc="-25" dirty="0">
                <a:latin typeface="Gill Sans MT" panose="020B0502020104020203" pitchFamily="34" charset="77"/>
                <a:cs typeface="Times New Roman"/>
              </a:rPr>
              <a:t>transparently. </a:t>
            </a:r>
            <a:r>
              <a:rPr lang="en-US" sz="2800" spc="-60" dirty="0">
                <a:latin typeface="Gill Sans MT" panose="020B0502020104020203" pitchFamily="34" charset="77"/>
                <a:cs typeface="Times New Roman"/>
              </a:rPr>
              <a:t>Why </a:t>
            </a:r>
            <a:r>
              <a:rPr lang="en-US" sz="2800" spc="5" dirty="0">
                <a:latin typeface="Gill Sans MT" panose="020B0502020104020203" pitchFamily="34" charset="77"/>
                <a:cs typeface="Times New Roman"/>
              </a:rPr>
              <a:t>do </a:t>
            </a:r>
            <a:r>
              <a:rPr lang="en-US" sz="2800" spc="-35" dirty="0">
                <a:latin typeface="Gill Sans MT" panose="020B0502020104020203" pitchFamily="34" charset="77"/>
                <a:cs typeface="Times New Roman"/>
              </a:rPr>
              <a:t>you </a:t>
            </a:r>
            <a:r>
              <a:rPr lang="en-US" sz="2800" spc="-15" dirty="0">
                <a:latin typeface="Gill Sans MT" panose="020B0502020104020203" pitchFamily="34" charset="77"/>
                <a:cs typeface="Times New Roman"/>
              </a:rPr>
              <a:t>think </a:t>
            </a:r>
            <a:r>
              <a:rPr lang="en-US" sz="2800" spc="-20" dirty="0">
                <a:latin typeface="Gill Sans MT" panose="020B0502020104020203" pitchFamily="34" charset="77"/>
                <a:cs typeface="Times New Roman"/>
              </a:rPr>
              <a:t>this </a:t>
            </a:r>
            <a:r>
              <a:rPr lang="en-US" sz="2800" spc="-25" dirty="0">
                <a:latin typeface="Gill Sans MT" panose="020B0502020104020203" pitchFamily="34" charset="77"/>
                <a:cs typeface="Times New Roman"/>
              </a:rPr>
              <a:t>transparency </a:t>
            </a:r>
            <a:r>
              <a:rPr lang="en-US" sz="2800" spc="-45" dirty="0">
                <a:latin typeface="Gill Sans MT" panose="020B0502020104020203" pitchFamily="34" charset="77"/>
                <a:cs typeface="Times New Roman"/>
              </a:rPr>
              <a:t>is </a:t>
            </a:r>
            <a:r>
              <a:rPr lang="en-US" sz="2800" spc="-40" dirty="0">
                <a:latin typeface="Gill Sans MT" panose="020B0502020104020203" pitchFamily="34" charset="77"/>
                <a:cs typeface="Times New Roman"/>
              </a:rPr>
              <a:t>crucial </a:t>
            </a:r>
            <a:r>
              <a:rPr lang="en-US" sz="2800" spc="-35" dirty="0">
                <a:latin typeface="Gill Sans MT" panose="020B0502020104020203" pitchFamily="34" charset="77"/>
                <a:cs typeface="Times New Roman"/>
              </a:rPr>
              <a:t>in </a:t>
            </a:r>
            <a:r>
              <a:rPr lang="en-US" sz="2800" spc="-50" dirty="0">
                <a:latin typeface="Gill Sans MT" panose="020B0502020104020203" pitchFamily="34" charset="77"/>
                <a:cs typeface="Times New Roman"/>
              </a:rPr>
              <a:t>a </a:t>
            </a:r>
            <a:r>
              <a:rPr lang="en-US" sz="2800" spc="-25" dirty="0">
                <a:latin typeface="Gill Sans MT" panose="020B0502020104020203" pitchFamily="34" charset="77"/>
                <a:cs typeface="Times New Roman"/>
              </a:rPr>
              <a:t>data breach </a:t>
            </a:r>
            <a:r>
              <a:rPr lang="en-US" sz="2800" spc="-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situation?</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How</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does</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it</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set</a:t>
            </a:r>
            <a:r>
              <a:rPr lang="en-US" sz="2800" spc="2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tone</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for</a:t>
            </a:r>
            <a:r>
              <a:rPr lang="en-US" sz="2800" spc="-5" dirty="0">
                <a:latin typeface="Gill Sans MT" panose="020B0502020104020203" pitchFamily="34" charset="77"/>
                <a:cs typeface="Times New Roman"/>
              </a:rPr>
              <a:t> the</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organization's</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response?</a:t>
            </a:r>
            <a:endParaRPr lang="en-US" sz="2800" dirty="0">
              <a:latin typeface="Gill Sans MT" panose="020B0502020104020203" pitchFamily="34" charset="77"/>
              <a:cs typeface="Times New Roman"/>
            </a:endParaRPr>
          </a:p>
          <a:p>
            <a:pPr>
              <a:spcBef>
                <a:spcPts val="10"/>
              </a:spcBef>
              <a:buFont typeface="Times New Roman"/>
              <a:buAutoNum type="arabicPeriod"/>
            </a:pPr>
            <a:endParaRPr lang="en-US" sz="4000" dirty="0">
              <a:latin typeface="Gill Sans MT" panose="020B0502020104020203" pitchFamily="34" charset="77"/>
              <a:cs typeface="Times New Roman"/>
            </a:endParaRPr>
          </a:p>
          <a:p>
            <a:pPr marL="241300" marR="5080" indent="-228600" algn="just">
              <a:lnSpc>
                <a:spcPct val="140300"/>
              </a:lnSpc>
              <a:buFont typeface="Times New Roman"/>
              <a:buAutoNum type="arabicPeriod"/>
              <a:tabLst>
                <a:tab pos="241300" algn="l"/>
              </a:tabLst>
            </a:pPr>
            <a:r>
              <a:rPr lang="en-US" sz="2800" spc="-25" dirty="0">
                <a:latin typeface="Gill Sans MT" panose="020B0502020104020203" pitchFamily="34" charset="77"/>
                <a:cs typeface="Times New Roman"/>
              </a:rPr>
              <a:t>Target </a:t>
            </a:r>
            <a:r>
              <a:rPr lang="en-US" sz="2800" spc="-15" dirty="0">
                <a:latin typeface="Gill Sans MT" panose="020B0502020104020203" pitchFamily="34" charset="77"/>
                <a:cs typeface="Times New Roman"/>
              </a:rPr>
              <a:t>offered </a:t>
            </a:r>
            <a:r>
              <a:rPr lang="en-US" sz="2800" spc="-25" dirty="0">
                <a:latin typeface="Gill Sans MT" panose="020B0502020104020203" pitchFamily="34" charset="77"/>
                <a:cs typeface="Times New Roman"/>
              </a:rPr>
              <a:t>free </a:t>
            </a:r>
            <a:r>
              <a:rPr lang="en-US" sz="2800" spc="-20" dirty="0">
                <a:latin typeface="Gill Sans MT" panose="020B0502020104020203" pitchFamily="34" charset="77"/>
                <a:cs typeface="Times New Roman"/>
              </a:rPr>
              <a:t>credit </a:t>
            </a:r>
            <a:r>
              <a:rPr lang="en-US" sz="2800" spc="-15" dirty="0">
                <a:latin typeface="Gill Sans MT" panose="020B0502020104020203" pitchFamily="34" charset="77"/>
                <a:cs typeface="Times New Roman"/>
              </a:rPr>
              <a:t>monitoring and </a:t>
            </a:r>
            <a:r>
              <a:rPr lang="en-US" sz="2800" spc="-30" dirty="0">
                <a:latin typeface="Gill Sans MT" panose="020B0502020104020203" pitchFamily="34" charset="77"/>
                <a:cs typeface="Times New Roman"/>
              </a:rPr>
              <a:t>identity </a:t>
            </a:r>
            <a:r>
              <a:rPr lang="en-US" sz="2800" dirty="0">
                <a:latin typeface="Gill Sans MT" panose="020B0502020104020203" pitchFamily="34" charset="77"/>
                <a:cs typeface="Times New Roman"/>
              </a:rPr>
              <a:t>theft </a:t>
            </a:r>
            <a:r>
              <a:rPr lang="en-US" sz="2800" spc="-10" dirty="0">
                <a:latin typeface="Gill Sans MT" panose="020B0502020104020203" pitchFamily="34" charset="77"/>
                <a:cs typeface="Times New Roman"/>
              </a:rPr>
              <a:t>protection </a:t>
            </a:r>
            <a:r>
              <a:rPr lang="en-US" sz="2800" spc="10" dirty="0">
                <a:latin typeface="Gill Sans MT" panose="020B0502020104020203" pitchFamily="34" charset="77"/>
                <a:cs typeface="Times New Roman"/>
              </a:rPr>
              <a:t>to </a:t>
            </a:r>
            <a:r>
              <a:rPr lang="en-US" sz="2800" spc="-20" dirty="0">
                <a:latin typeface="Gill Sans MT" panose="020B0502020104020203" pitchFamily="34" charset="77"/>
                <a:cs typeface="Times New Roman"/>
              </a:rPr>
              <a:t>affected customers </a:t>
            </a:r>
            <a:r>
              <a:rPr lang="en-US" sz="2800" spc="-40" dirty="0">
                <a:latin typeface="Gill Sans MT" panose="020B0502020104020203" pitchFamily="34" charset="77"/>
                <a:cs typeface="Times New Roman"/>
              </a:rPr>
              <a:t>as </a:t>
            </a:r>
            <a:r>
              <a:rPr lang="en-US" sz="2800" spc="-3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part </a:t>
            </a:r>
            <a:r>
              <a:rPr lang="en-US" sz="2800" spc="-5" dirty="0">
                <a:latin typeface="Gill Sans MT" panose="020B0502020104020203" pitchFamily="34" charset="77"/>
                <a:cs typeface="Times New Roman"/>
              </a:rPr>
              <a:t>of </a:t>
            </a:r>
            <a:r>
              <a:rPr lang="en-US" sz="2800" spc="-15" dirty="0">
                <a:latin typeface="Gill Sans MT" panose="020B0502020104020203" pitchFamily="34" charset="77"/>
                <a:cs typeface="Times New Roman"/>
              </a:rPr>
              <a:t>their </a:t>
            </a:r>
            <a:r>
              <a:rPr lang="en-US" sz="2800" spc="-20" dirty="0">
                <a:latin typeface="Gill Sans MT" panose="020B0502020104020203" pitchFamily="34" charset="77"/>
                <a:cs typeface="Times New Roman"/>
              </a:rPr>
              <a:t>response. </a:t>
            </a:r>
            <a:r>
              <a:rPr lang="en-US" sz="2800" spc="-10" dirty="0">
                <a:latin typeface="Gill Sans MT" panose="020B0502020104020203" pitchFamily="34" charset="77"/>
                <a:cs typeface="Times New Roman"/>
              </a:rPr>
              <a:t>How </a:t>
            </a:r>
            <a:r>
              <a:rPr lang="en-US" sz="2800" spc="-15" dirty="0">
                <a:latin typeface="Gill Sans MT" panose="020B0502020104020203" pitchFamily="34" charset="77"/>
                <a:cs typeface="Times New Roman"/>
              </a:rPr>
              <a:t>does this </a:t>
            </a:r>
            <a:r>
              <a:rPr lang="en-US" sz="2800" spc="-20" dirty="0">
                <a:latin typeface="Gill Sans MT" panose="020B0502020104020203" pitchFamily="34" charset="77"/>
                <a:cs typeface="Times New Roman"/>
              </a:rPr>
              <a:t>customer-centric </a:t>
            </a:r>
            <a:r>
              <a:rPr lang="en-US" sz="2800" spc="-15" dirty="0">
                <a:latin typeface="Gill Sans MT" panose="020B0502020104020203" pitchFamily="34" charset="77"/>
                <a:cs typeface="Times New Roman"/>
              </a:rPr>
              <a:t>approach </a:t>
            </a:r>
            <a:r>
              <a:rPr lang="en-US" sz="2800" spc="-25" dirty="0">
                <a:latin typeface="Gill Sans MT" panose="020B0502020104020203" pitchFamily="34" charset="77"/>
                <a:cs typeface="Times New Roman"/>
              </a:rPr>
              <a:t>impact </a:t>
            </a:r>
            <a:r>
              <a:rPr lang="en-US" sz="2800" spc="-20" dirty="0">
                <a:latin typeface="Gill Sans MT" panose="020B0502020104020203" pitchFamily="34" charset="77"/>
                <a:cs typeface="Times New Roman"/>
              </a:rPr>
              <a:t>an </a:t>
            </a:r>
            <a:r>
              <a:rPr lang="en-US" sz="2800" spc="-25" dirty="0">
                <a:latin typeface="Gill Sans MT" panose="020B0502020104020203" pitchFamily="34" charset="77"/>
                <a:cs typeface="Times New Roman"/>
              </a:rPr>
              <a:t>organization's </a:t>
            </a:r>
            <a:r>
              <a:rPr lang="en-US" sz="2800" spc="-2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reputation and customer </a:t>
            </a:r>
            <a:r>
              <a:rPr lang="en-US" sz="2800" spc="-20" dirty="0">
                <a:latin typeface="Gill Sans MT" panose="020B0502020104020203" pitchFamily="34" charset="77"/>
                <a:cs typeface="Times New Roman"/>
              </a:rPr>
              <a:t>trust? </a:t>
            </a:r>
            <a:r>
              <a:rPr lang="en-US" sz="2800" spc="-25" dirty="0">
                <a:latin typeface="Gill Sans MT" panose="020B0502020104020203" pitchFamily="34" charset="77"/>
                <a:cs typeface="Times New Roman"/>
              </a:rPr>
              <a:t>What </a:t>
            </a:r>
            <a:r>
              <a:rPr lang="en-US" sz="2800" spc="-5" dirty="0">
                <a:latin typeface="Gill Sans MT" panose="020B0502020104020203" pitchFamily="34" charset="77"/>
                <a:cs typeface="Times New Roman"/>
              </a:rPr>
              <a:t>other </a:t>
            </a:r>
            <a:r>
              <a:rPr lang="en-US" sz="2800" spc="-15" dirty="0">
                <a:latin typeface="Gill Sans MT" panose="020B0502020104020203" pitchFamily="34" charset="77"/>
                <a:cs typeface="Times New Roman"/>
              </a:rPr>
              <a:t>steps </a:t>
            </a:r>
            <a:r>
              <a:rPr lang="en-US" sz="2800" spc="-25" dirty="0">
                <a:latin typeface="Gill Sans MT" panose="020B0502020104020203" pitchFamily="34" charset="77"/>
                <a:cs typeface="Times New Roman"/>
              </a:rPr>
              <a:t>can </a:t>
            </a:r>
            <a:r>
              <a:rPr lang="en-US" sz="2800" spc="-50" dirty="0">
                <a:latin typeface="Gill Sans MT" panose="020B0502020104020203" pitchFamily="34" charset="77"/>
                <a:cs typeface="Times New Roman"/>
              </a:rPr>
              <a:t>a </a:t>
            </a:r>
            <a:r>
              <a:rPr lang="en-US" sz="2800" spc="-25" dirty="0">
                <a:latin typeface="Gill Sans MT" panose="020B0502020104020203" pitchFamily="34" charset="77"/>
                <a:cs typeface="Times New Roman"/>
              </a:rPr>
              <a:t>company </a:t>
            </a:r>
            <a:r>
              <a:rPr lang="en-US" sz="2800" spc="-30" dirty="0">
                <a:latin typeface="Gill Sans MT" panose="020B0502020104020203" pitchFamily="34" charset="77"/>
                <a:cs typeface="Times New Roman"/>
              </a:rPr>
              <a:t>take </a:t>
            </a:r>
            <a:r>
              <a:rPr lang="en-US" sz="2800" spc="10" dirty="0">
                <a:latin typeface="Gill Sans MT" panose="020B0502020104020203" pitchFamily="34" charset="77"/>
                <a:cs typeface="Times New Roman"/>
              </a:rPr>
              <a:t>to </a:t>
            </a:r>
            <a:r>
              <a:rPr lang="en-US" sz="2800" spc="-25" dirty="0">
                <a:latin typeface="Gill Sans MT" panose="020B0502020104020203" pitchFamily="34" charset="77"/>
                <a:cs typeface="Times New Roman"/>
              </a:rPr>
              <a:t>reassure </a:t>
            </a:r>
            <a:r>
              <a:rPr lang="en-US" sz="2800" spc="-20" dirty="0">
                <a:latin typeface="Gill Sans MT" panose="020B0502020104020203" pitchFamily="34" charset="77"/>
                <a:cs typeface="Times New Roman"/>
              </a:rPr>
              <a:t>affected </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customers?</a:t>
            </a:r>
            <a:endParaRPr lang="en-US" sz="2800" dirty="0">
              <a:latin typeface="Gill Sans MT" panose="020B0502020104020203" pitchFamily="34" charset="77"/>
              <a:cs typeface="Times New Roman"/>
            </a:endParaRPr>
          </a:p>
          <a:p>
            <a:pPr>
              <a:lnSpc>
                <a:spcPct val="100000"/>
              </a:lnSpc>
            </a:pPr>
            <a:endParaRPr lang="en-US" sz="3200" dirty="0">
              <a:latin typeface="Gill Sans MT" panose="020B0502020104020203" pitchFamily="34" charset="77"/>
              <a:cs typeface="Times New Roman"/>
            </a:endParaRPr>
          </a:p>
          <a:p>
            <a:pPr>
              <a:spcBef>
                <a:spcPts val="15"/>
              </a:spcBef>
            </a:pPr>
            <a:endParaRPr lang="en-US" sz="2800" dirty="0">
              <a:latin typeface="Gill Sans MT" panose="020B0502020104020203" pitchFamily="34" charset="77"/>
              <a:cs typeface="Times New Roman"/>
            </a:endParaRPr>
          </a:p>
          <a:p>
            <a:pPr marL="12700" marR="5080">
              <a:lnSpc>
                <a:spcPct val="140800"/>
              </a:lnSpc>
            </a:pPr>
            <a:r>
              <a:rPr lang="en-US" sz="2800" spc="-15" dirty="0">
                <a:solidFill>
                  <a:srgbClr val="054C2C"/>
                </a:solidFill>
                <a:latin typeface="Gill Sans MT" panose="020B0502020104020203" pitchFamily="34" charset="77"/>
                <a:cs typeface="Times New Roman"/>
              </a:rPr>
              <a:t>*</a:t>
            </a:r>
            <a:r>
              <a:rPr lang="en-US" sz="2800" spc="180" dirty="0">
                <a:solidFill>
                  <a:srgbClr val="054C2C"/>
                </a:solidFill>
                <a:latin typeface="Gill Sans MT" panose="020B0502020104020203" pitchFamily="34" charset="77"/>
                <a:cs typeface="Times New Roman"/>
              </a:rPr>
              <a:t> </a:t>
            </a:r>
            <a:r>
              <a:rPr lang="en-US" sz="2800" spc="-80" dirty="0">
                <a:solidFill>
                  <a:srgbClr val="054C2C"/>
                </a:solidFill>
                <a:latin typeface="Gill Sans MT" panose="020B0502020104020203" pitchFamily="34" charset="77"/>
                <a:cs typeface="Times New Roman"/>
              </a:rPr>
              <a:t>A</a:t>
            </a:r>
            <a:r>
              <a:rPr lang="en-US" sz="2800" spc="-30" dirty="0">
                <a:solidFill>
                  <a:srgbClr val="054C2C"/>
                </a:solidFill>
                <a:latin typeface="Gill Sans MT" panose="020B0502020104020203" pitchFamily="34" charset="77"/>
                <a:cs typeface="Times New Roman"/>
              </a:rPr>
              <a:t> plenary</a:t>
            </a:r>
            <a:r>
              <a:rPr lang="en-US" sz="2800" spc="185" dirty="0">
                <a:solidFill>
                  <a:srgbClr val="054C2C"/>
                </a:solidFill>
                <a:latin typeface="Gill Sans MT" panose="020B0502020104020203" pitchFamily="34" charset="77"/>
                <a:cs typeface="Times New Roman"/>
              </a:rPr>
              <a:t> </a:t>
            </a:r>
            <a:r>
              <a:rPr lang="en-US" sz="2800" spc="20" dirty="0">
                <a:solidFill>
                  <a:srgbClr val="054C2C"/>
                </a:solidFill>
                <a:latin typeface="Gill Sans MT" panose="020B0502020104020203" pitchFamily="34" charset="77"/>
                <a:cs typeface="Times New Roman"/>
              </a:rPr>
              <a:t>session</a:t>
            </a:r>
            <a:r>
              <a:rPr lang="en-US" sz="2800" spc="175" dirty="0">
                <a:solidFill>
                  <a:srgbClr val="054C2C"/>
                </a:solidFill>
                <a:latin typeface="Gill Sans MT" panose="020B0502020104020203" pitchFamily="34" charset="77"/>
                <a:cs typeface="Times New Roman"/>
              </a:rPr>
              <a:t> </a:t>
            </a:r>
            <a:r>
              <a:rPr lang="en-US" sz="2800" spc="-20" dirty="0">
                <a:solidFill>
                  <a:srgbClr val="054C2C"/>
                </a:solidFill>
                <a:latin typeface="Gill Sans MT" panose="020B0502020104020203" pitchFamily="34" charset="77"/>
                <a:cs typeface="Times New Roman"/>
              </a:rPr>
              <a:t>will</a:t>
            </a:r>
            <a:r>
              <a:rPr lang="en-US" sz="2800" spc="180" dirty="0">
                <a:solidFill>
                  <a:srgbClr val="054C2C"/>
                </a:solidFill>
                <a:latin typeface="Gill Sans MT" panose="020B0502020104020203" pitchFamily="34" charset="77"/>
                <a:cs typeface="Times New Roman"/>
              </a:rPr>
              <a:t> </a:t>
            </a:r>
            <a:r>
              <a:rPr lang="en-US" sz="2800" spc="10" dirty="0">
                <a:solidFill>
                  <a:srgbClr val="054C2C"/>
                </a:solidFill>
                <a:latin typeface="Gill Sans MT" panose="020B0502020104020203" pitchFamily="34" charset="77"/>
                <a:cs typeface="Times New Roman"/>
              </a:rPr>
              <a:t>be</a:t>
            </a:r>
            <a:r>
              <a:rPr lang="en-US" sz="2800" spc="185" dirty="0">
                <a:solidFill>
                  <a:srgbClr val="054C2C"/>
                </a:solidFill>
                <a:latin typeface="Gill Sans MT" panose="020B0502020104020203" pitchFamily="34" charset="77"/>
                <a:cs typeface="Times New Roman"/>
              </a:rPr>
              <a:t> </a:t>
            </a:r>
            <a:r>
              <a:rPr lang="en-US" sz="2800" spc="5" dirty="0">
                <a:solidFill>
                  <a:srgbClr val="054C2C"/>
                </a:solidFill>
                <a:latin typeface="Gill Sans MT" panose="020B0502020104020203" pitchFamily="34" charset="77"/>
                <a:cs typeface="Times New Roman"/>
              </a:rPr>
              <a:t>conducted,</a:t>
            </a:r>
            <a:r>
              <a:rPr lang="en-US" sz="2800" spc="180" dirty="0">
                <a:solidFill>
                  <a:srgbClr val="054C2C"/>
                </a:solidFill>
                <a:latin typeface="Gill Sans MT" panose="020B0502020104020203" pitchFamily="34" charset="77"/>
                <a:cs typeface="Times New Roman"/>
              </a:rPr>
              <a:t> </a:t>
            </a:r>
            <a:r>
              <a:rPr lang="en-US" sz="2800" spc="-20" dirty="0">
                <a:solidFill>
                  <a:srgbClr val="054C2C"/>
                </a:solidFill>
                <a:latin typeface="Gill Sans MT" panose="020B0502020104020203" pitchFamily="34" charset="77"/>
                <a:cs typeface="Times New Roman"/>
              </a:rPr>
              <a:t>during</a:t>
            </a:r>
            <a:r>
              <a:rPr lang="en-US" sz="2800" spc="185" dirty="0">
                <a:solidFill>
                  <a:srgbClr val="054C2C"/>
                </a:solidFill>
                <a:latin typeface="Gill Sans MT" panose="020B0502020104020203" pitchFamily="34" charset="77"/>
                <a:cs typeface="Times New Roman"/>
              </a:rPr>
              <a:t> </a:t>
            </a:r>
            <a:r>
              <a:rPr lang="en-US" sz="2800" spc="-5" dirty="0">
                <a:solidFill>
                  <a:srgbClr val="054C2C"/>
                </a:solidFill>
                <a:latin typeface="Gill Sans MT" panose="020B0502020104020203" pitchFamily="34" charset="77"/>
                <a:cs typeface="Times New Roman"/>
              </a:rPr>
              <a:t>which</a:t>
            </a:r>
            <a:r>
              <a:rPr lang="en-US" sz="2800" spc="180" dirty="0">
                <a:solidFill>
                  <a:srgbClr val="054C2C"/>
                </a:solidFill>
                <a:latin typeface="Gill Sans MT" panose="020B0502020104020203" pitchFamily="34" charset="77"/>
                <a:cs typeface="Times New Roman"/>
              </a:rPr>
              <a:t> </a:t>
            </a:r>
            <a:r>
              <a:rPr lang="en-US" sz="2800" spc="5" dirty="0">
                <a:solidFill>
                  <a:srgbClr val="054C2C"/>
                </a:solidFill>
                <a:latin typeface="Gill Sans MT" panose="020B0502020104020203" pitchFamily="34" charset="77"/>
                <a:cs typeface="Times New Roman"/>
              </a:rPr>
              <a:t>selected</a:t>
            </a:r>
            <a:r>
              <a:rPr lang="en-US" sz="2800" spc="180" dirty="0">
                <a:solidFill>
                  <a:srgbClr val="054C2C"/>
                </a:solidFill>
                <a:latin typeface="Gill Sans MT" panose="020B0502020104020203" pitchFamily="34" charset="77"/>
                <a:cs typeface="Times New Roman"/>
              </a:rPr>
              <a:t> </a:t>
            </a:r>
            <a:r>
              <a:rPr lang="en-US" sz="2800" spc="-20" dirty="0">
                <a:solidFill>
                  <a:srgbClr val="054C2C"/>
                </a:solidFill>
                <a:latin typeface="Gill Sans MT" panose="020B0502020104020203" pitchFamily="34" charset="77"/>
                <a:cs typeface="Times New Roman"/>
              </a:rPr>
              <a:t>participants</a:t>
            </a:r>
            <a:r>
              <a:rPr lang="en-US" sz="2800" spc="190" dirty="0">
                <a:solidFill>
                  <a:srgbClr val="054C2C"/>
                </a:solidFill>
                <a:latin typeface="Gill Sans MT" panose="020B0502020104020203" pitchFamily="34" charset="77"/>
                <a:cs typeface="Times New Roman"/>
              </a:rPr>
              <a:t> </a:t>
            </a:r>
            <a:r>
              <a:rPr lang="en-US" sz="2800" spc="-20" dirty="0">
                <a:solidFill>
                  <a:srgbClr val="054C2C"/>
                </a:solidFill>
                <a:latin typeface="Gill Sans MT" panose="020B0502020104020203" pitchFamily="34" charset="77"/>
                <a:cs typeface="Times New Roman"/>
              </a:rPr>
              <a:t>will</a:t>
            </a:r>
            <a:r>
              <a:rPr lang="en-US" sz="2800" spc="180" dirty="0">
                <a:solidFill>
                  <a:srgbClr val="054C2C"/>
                </a:solidFill>
                <a:latin typeface="Gill Sans MT" panose="020B0502020104020203" pitchFamily="34" charset="77"/>
                <a:cs typeface="Times New Roman"/>
              </a:rPr>
              <a:t> </a:t>
            </a:r>
            <a:r>
              <a:rPr lang="en-US" sz="2800" spc="-20" dirty="0">
                <a:solidFill>
                  <a:srgbClr val="054C2C"/>
                </a:solidFill>
                <a:latin typeface="Gill Sans MT" panose="020B0502020104020203" pitchFamily="34" charset="77"/>
                <a:cs typeface="Times New Roman"/>
              </a:rPr>
              <a:t>have</a:t>
            </a:r>
            <a:r>
              <a:rPr lang="en-US" sz="2800" spc="235" dirty="0">
                <a:solidFill>
                  <a:srgbClr val="054C2C"/>
                </a:solidFill>
                <a:latin typeface="Gill Sans MT" panose="020B0502020104020203" pitchFamily="34" charset="77"/>
                <a:cs typeface="Times New Roman"/>
              </a:rPr>
              <a:t> </a:t>
            </a:r>
            <a:r>
              <a:rPr lang="en-US" sz="2800" spc="-40" dirty="0">
                <a:solidFill>
                  <a:srgbClr val="054C2C"/>
                </a:solidFill>
                <a:latin typeface="Gill Sans MT" panose="020B0502020104020203" pitchFamily="34" charset="77"/>
                <a:cs typeface="Times New Roman"/>
              </a:rPr>
              <a:t>5 </a:t>
            </a:r>
            <a:r>
              <a:rPr lang="en-US" sz="2800" spc="-285" dirty="0">
                <a:solidFill>
                  <a:srgbClr val="054C2C"/>
                </a:solidFill>
                <a:latin typeface="Gill Sans MT" panose="020B0502020104020203" pitchFamily="34" charset="77"/>
                <a:cs typeface="Times New Roman"/>
              </a:rPr>
              <a:t> </a:t>
            </a:r>
            <a:r>
              <a:rPr lang="en-US" sz="2800" dirty="0">
                <a:solidFill>
                  <a:srgbClr val="054C2C"/>
                </a:solidFill>
                <a:latin typeface="Gill Sans MT" panose="020B0502020104020203" pitchFamily="34" charset="77"/>
                <a:cs typeface="Times New Roman"/>
              </a:rPr>
              <a:t>minutes</a:t>
            </a:r>
            <a:r>
              <a:rPr lang="en-US" sz="2800" spc="-5" dirty="0">
                <a:solidFill>
                  <a:srgbClr val="054C2C"/>
                </a:solidFill>
                <a:latin typeface="Gill Sans MT" panose="020B0502020104020203" pitchFamily="34" charset="77"/>
                <a:cs typeface="Times New Roman"/>
              </a:rPr>
              <a:t> </a:t>
            </a:r>
            <a:r>
              <a:rPr lang="en-US" sz="2800" dirty="0">
                <a:solidFill>
                  <a:srgbClr val="054C2C"/>
                </a:solidFill>
                <a:latin typeface="Gill Sans MT" panose="020B0502020104020203" pitchFamily="34" charset="77"/>
                <a:cs typeface="Times New Roman"/>
              </a:rPr>
              <a:t>to</a:t>
            </a:r>
            <a:r>
              <a:rPr lang="en-US" sz="2800" spc="-5" dirty="0">
                <a:solidFill>
                  <a:srgbClr val="054C2C"/>
                </a:solidFill>
                <a:latin typeface="Gill Sans MT" panose="020B0502020104020203" pitchFamily="34" charset="77"/>
                <a:cs typeface="Times New Roman"/>
              </a:rPr>
              <a:t> </a:t>
            </a:r>
            <a:r>
              <a:rPr lang="en-US" sz="2800" spc="-10" dirty="0">
                <a:solidFill>
                  <a:srgbClr val="054C2C"/>
                </a:solidFill>
                <a:latin typeface="Gill Sans MT" panose="020B0502020104020203" pitchFamily="34" charset="77"/>
                <a:cs typeface="Times New Roman"/>
              </a:rPr>
              <a:t>respond </a:t>
            </a:r>
            <a:r>
              <a:rPr lang="en-US" sz="2800" dirty="0">
                <a:solidFill>
                  <a:srgbClr val="054C2C"/>
                </a:solidFill>
                <a:latin typeface="Gill Sans MT" panose="020B0502020104020203" pitchFamily="34" charset="77"/>
                <a:cs typeface="Times New Roman"/>
              </a:rPr>
              <a:t>to</a:t>
            </a:r>
            <a:r>
              <a:rPr lang="en-US" sz="2800" spc="-5" dirty="0">
                <a:solidFill>
                  <a:srgbClr val="054C2C"/>
                </a:solidFill>
                <a:latin typeface="Gill Sans MT" panose="020B0502020104020203" pitchFamily="34" charset="77"/>
                <a:cs typeface="Times New Roman"/>
              </a:rPr>
              <a:t> </a:t>
            </a:r>
            <a:r>
              <a:rPr lang="en-US" sz="2800" spc="10" dirty="0">
                <a:solidFill>
                  <a:srgbClr val="054C2C"/>
                </a:solidFill>
                <a:latin typeface="Gill Sans MT" panose="020B0502020104020203" pitchFamily="34" charset="77"/>
                <a:cs typeface="Times New Roman"/>
              </a:rPr>
              <a:t>these</a:t>
            </a:r>
            <a:r>
              <a:rPr lang="en-US" sz="2800" dirty="0">
                <a:solidFill>
                  <a:srgbClr val="054C2C"/>
                </a:solidFill>
                <a:latin typeface="Gill Sans MT" panose="020B0502020104020203" pitchFamily="34" charset="77"/>
                <a:cs typeface="Times New Roman"/>
              </a:rPr>
              <a:t> </a:t>
            </a:r>
            <a:r>
              <a:rPr lang="en-US" sz="2800" spc="5" dirty="0">
                <a:solidFill>
                  <a:srgbClr val="054C2C"/>
                </a:solidFill>
                <a:latin typeface="Gill Sans MT" panose="020B0502020104020203" pitchFamily="34" charset="77"/>
                <a:cs typeface="Times New Roman"/>
              </a:rPr>
              <a:t>questions</a:t>
            </a:r>
            <a:endParaRPr lang="en-US" sz="2800" dirty="0">
              <a:solidFill>
                <a:srgbClr val="054C2C"/>
              </a:solidFill>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3109912" y="777875"/>
            <a:ext cx="121920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Questions</a:t>
            </a:r>
          </a:p>
        </p:txBody>
      </p:sp>
      <p:cxnSp>
        <p:nvCxnSpPr>
          <p:cNvPr id="3" name="Straight Connector 2">
            <a:extLst>
              <a:ext uri="{FF2B5EF4-FFF2-40B4-BE49-F238E27FC236}">
                <a16:creationId xmlns:a16="http://schemas.microsoft.com/office/drawing/2014/main" id="{C41ADE9C-04A3-49FD-D79B-7D725FFC843B}"/>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43EED1DD-18E2-BC08-0751-2320E2AFD2C5}"/>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95</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FCAFA557-B79B-EA85-F162-03D916AEC4B5}"/>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8611931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sz="quarter" idx="4294967295"/>
          </p:nvPr>
        </p:nvSpPr>
        <p:spPr>
          <a:xfrm>
            <a:off x="13402777" y="9425644"/>
            <a:ext cx="1066116" cy="56966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38100" marR="0" lvl="0"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1pPr>
            <a:lvl2pPr marL="38100" marR="0" lvl="1"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2pPr>
            <a:lvl3pPr marL="38100" marR="0" lvl="2"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3pPr>
            <a:lvl4pPr marL="38100" marR="0" lvl="3"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4pPr>
            <a:lvl5pPr marL="38100" marR="0" lvl="4"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5pPr>
            <a:lvl6pPr marL="38100" marR="0" lvl="5"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6pPr>
            <a:lvl7pPr marL="38100" marR="0" lvl="6"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7pPr>
            <a:lvl8pPr marL="38100" marR="0" lvl="7"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8pPr>
            <a:lvl9pPr marL="38100" marR="0" lvl="8"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9pPr>
          </a:lstStyle>
          <a:p>
            <a:pPr marL="38100" lvl="0" indent="0" algn="l" rtl="0">
              <a:lnSpc>
                <a:spcPct val="117499"/>
              </a:lnSpc>
              <a:spcBef>
                <a:spcPts val="0"/>
              </a:spcBef>
              <a:spcAft>
                <a:spcPts val="0"/>
              </a:spcAft>
              <a:buNone/>
            </a:pPr>
            <a:fld id="{00000000-1234-1234-1234-123412341234}" type="slidenum">
              <a:rPr lang="en-US" smtClean="0">
                <a:latin typeface="Gill Sans MT" panose="020B0502020104020203" pitchFamily="34" charset="0"/>
              </a:rPr>
              <a:pPr marL="38100" lvl="0" indent="0" algn="l" rtl="0">
                <a:lnSpc>
                  <a:spcPct val="117499"/>
                </a:lnSpc>
                <a:spcBef>
                  <a:spcPts val="0"/>
                </a:spcBef>
                <a:spcAft>
                  <a:spcPts val="0"/>
                </a:spcAft>
                <a:buNone/>
              </a:pPr>
              <a:t>96</a:t>
            </a:fld>
            <a:endParaRPr dirty="0">
              <a:latin typeface="Gill Sans MT" panose="020B0502020104020203" pitchFamily="34" charset="0"/>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ill Sans MT" panose="020B0502020104020203" pitchFamily="34" charset="0"/>
                <a:ea typeface="Garamond"/>
                <a:cs typeface="Garamond"/>
                <a:sym typeface="Garamond"/>
              </a:rPr>
              <a:t>Tips for Trainer </a:t>
            </a:r>
            <a:endParaRPr dirty="0">
              <a:latin typeface="Gill Sans MT" panose="020B0502020104020203" pitchFamily="34" charset="0"/>
            </a:endParaRPr>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1879565"/>
            <a:ext cx="15468600" cy="8353441"/>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 Shed light on the crucial role of leadership in building a data protection culture. Share stories that exemplify how leadership commitment sets the tone for the entire organization.</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2. Move beyond theory – use real-world examples to demonstrate how leadership showcases its commitment to data protection. This could include policies, initiatives, or even personal anecdotes.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3. Utilize videos that bring to life the essence of building a data protection culture, making it a relatable and engaging experience.</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4. Discuss common data protection issues faced by organizations openly. Encourage participants to share their experiences, fostering an environment where challenges are acknowledged and addressed collaboratively.</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5. Don't just talk about problems; equip participants with practical strategies to resolve and prevent data protection challenges. Share success stories where organizations effectively navigated these issues.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6. </a:t>
            </a:r>
            <a:r>
              <a:rPr lang="en-US" sz="2250" dirty="0" err="1">
                <a:latin typeface="Gill Sans MT" panose="020B0502020104020203" pitchFamily="34" charset="0"/>
              </a:rPr>
              <a:t>utilise</a:t>
            </a:r>
            <a:r>
              <a:rPr lang="en-US" sz="2250" dirty="0">
                <a:latin typeface="Gill Sans MT" panose="020B0502020104020203" pitchFamily="34" charset="0"/>
              </a:rPr>
              <a:t> case studies and adopt group discussions, encouraging participants to analyze, discuss, and propose solutions as a group.</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7.  Encourage participants to engage actively, share insights, and collaboratively brainstorm strategies for cultivating a data protection culture.</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8. Emphasize the importance of organizational-wide commitment.  Share stories that highlight the positive impact of widespread commitment.</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9. Highlight how leadership's commitment extends beyond written policies. Use examples to illustrate how it permeates the organization's culture, affecting day-to-day operations and decision-making.</a:t>
            </a:r>
          </a:p>
        </p:txBody>
      </p:sp>
      <p:cxnSp>
        <p:nvCxnSpPr>
          <p:cNvPr id="3" name="Straight Connector 2">
            <a:extLst>
              <a:ext uri="{FF2B5EF4-FFF2-40B4-BE49-F238E27FC236}">
                <a16:creationId xmlns:a16="http://schemas.microsoft.com/office/drawing/2014/main" id="{0586A816-24D0-0EB3-A3D7-F9B1183EAF4F}"/>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0838817C-3464-59B2-9198-D29EC79532D2}"/>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96</a:t>
            </a:fld>
            <a:r>
              <a:rPr lang="en-US" altLang="en-US" sz="2000" b="1" dirty="0">
                <a:solidFill>
                  <a:schemeClr val="bg1"/>
                </a:solidFill>
                <a:latin typeface="Gill Sans MT" panose="020B0502020104020203" pitchFamily="34" charset="0"/>
              </a:rPr>
              <a:t>     </a:t>
            </a:r>
          </a:p>
        </p:txBody>
      </p:sp>
      <p:sp>
        <p:nvSpPr>
          <p:cNvPr id="5" name="object 7">
            <a:extLst>
              <a:ext uri="{FF2B5EF4-FFF2-40B4-BE49-F238E27FC236}">
                <a16:creationId xmlns:a16="http://schemas.microsoft.com/office/drawing/2014/main" id="{D6CBB433-EAC2-330E-A021-B43A44A86A90}"/>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48427963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sz="quarter" idx="4294967295"/>
          </p:nvPr>
        </p:nvSpPr>
        <p:spPr>
          <a:xfrm>
            <a:off x="13402777" y="9425644"/>
            <a:ext cx="1066116" cy="56966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38100" marR="0" lvl="0"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1pPr>
            <a:lvl2pPr marL="38100" marR="0" lvl="1"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2pPr>
            <a:lvl3pPr marL="38100" marR="0" lvl="2"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3pPr>
            <a:lvl4pPr marL="38100" marR="0" lvl="3"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4pPr>
            <a:lvl5pPr marL="38100" marR="0" lvl="4"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5pPr>
            <a:lvl6pPr marL="38100" marR="0" lvl="5"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6pPr>
            <a:lvl7pPr marL="38100" marR="0" lvl="6"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7pPr>
            <a:lvl8pPr marL="38100" marR="0" lvl="7"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8pPr>
            <a:lvl9pPr marL="38100" marR="0" lvl="8"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9pPr>
          </a:lstStyle>
          <a:p>
            <a:pPr marL="38100" lvl="0" indent="0" algn="l" rtl="0">
              <a:lnSpc>
                <a:spcPct val="117499"/>
              </a:lnSpc>
              <a:spcBef>
                <a:spcPts val="0"/>
              </a:spcBef>
              <a:spcAft>
                <a:spcPts val="0"/>
              </a:spcAft>
              <a:buNone/>
            </a:pPr>
            <a:fld id="{00000000-1234-1234-1234-123412341234}" type="slidenum">
              <a:rPr lang="en-US" smtClean="0">
                <a:latin typeface="Gill Sans MT" panose="020B0502020104020203" pitchFamily="34" charset="0"/>
              </a:rPr>
              <a:pPr marL="38100" lvl="0" indent="0" algn="l" rtl="0">
                <a:lnSpc>
                  <a:spcPct val="117499"/>
                </a:lnSpc>
                <a:spcBef>
                  <a:spcPts val="0"/>
                </a:spcBef>
                <a:spcAft>
                  <a:spcPts val="0"/>
                </a:spcAft>
                <a:buNone/>
              </a:pPr>
              <a:t>97</a:t>
            </a:fld>
            <a:endParaRPr dirty="0">
              <a:latin typeface="Gill Sans MT" panose="020B0502020104020203" pitchFamily="34" charset="0"/>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ill Sans MT" panose="020B0502020104020203" pitchFamily="34" charset="0"/>
                <a:ea typeface="Garamond"/>
                <a:cs typeface="Garamond"/>
                <a:sym typeface="Garamond"/>
              </a:rPr>
              <a:t>Tips for Trainer </a:t>
            </a:r>
            <a:endParaRPr dirty="0">
              <a:latin typeface="Gill Sans MT" panose="020B0502020104020203" pitchFamily="34" charset="0"/>
            </a:endParaRPr>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1879565"/>
            <a:ext cx="15468600" cy="5225020"/>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10. Encourage an interactive learning approach. It's not just about passive absorption; it's about actively participating, discussing, and applying the concepts in real-time.</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11. Showcase how effective leadership responds to challenges in real-time. Use examples where leaders proactively addressed data protection issues, showcasing adaptability and foresight.</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12. Inspire a sense of ownership in participants. Share examples of organizations where this collective responsibility is ingrained.</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13. Encourage open dialogue not just between leaders and employees but across all levels. </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14. Instill a continuous improvement mindset. Share examples where organizations consistently evolved their data protection practices.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15. Conclude the session by sharing success stories of organizations that successfully built and sustained a data protection culture.</a:t>
            </a:r>
          </a:p>
        </p:txBody>
      </p:sp>
      <p:cxnSp>
        <p:nvCxnSpPr>
          <p:cNvPr id="3" name="Straight Connector 2">
            <a:extLst>
              <a:ext uri="{FF2B5EF4-FFF2-40B4-BE49-F238E27FC236}">
                <a16:creationId xmlns:a16="http://schemas.microsoft.com/office/drawing/2014/main" id="{826DB229-3C25-C52F-9511-E0F7E187E76B}"/>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E45E0554-0DFF-3362-C6EF-AF8CA58F34C3}"/>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97</a:t>
            </a:fld>
            <a:r>
              <a:rPr lang="en-US" altLang="en-US" sz="2000" b="1" dirty="0">
                <a:solidFill>
                  <a:schemeClr val="bg1"/>
                </a:solidFill>
                <a:latin typeface="Gill Sans MT" panose="020B0502020104020203" pitchFamily="34" charset="0"/>
              </a:rPr>
              <a:t>     </a:t>
            </a:r>
          </a:p>
        </p:txBody>
      </p:sp>
      <p:sp>
        <p:nvSpPr>
          <p:cNvPr id="5" name="object 7">
            <a:extLst>
              <a:ext uri="{FF2B5EF4-FFF2-40B4-BE49-F238E27FC236}">
                <a16:creationId xmlns:a16="http://schemas.microsoft.com/office/drawing/2014/main" id="{2CE7853F-00C7-6B35-36FF-644E43549829}"/>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21596458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FDC8B9F1-3CF7-FCD5-EFED-1903CFE354CD}"/>
              </a:ext>
            </a:extLst>
          </p:cNvPr>
          <p:cNvSpPr/>
          <p:nvPr/>
        </p:nvSpPr>
        <p:spPr>
          <a:xfrm>
            <a:off x="2226806" y="2149475"/>
            <a:ext cx="13392119" cy="2286000"/>
          </a:xfrm>
          <a:prstGeom prst="roundRect">
            <a:avLst>
              <a:gd name="adj" fmla="val 50000"/>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sp>
        <p:nvSpPr>
          <p:cNvPr id="5" name="object 5"/>
          <p:cNvSpPr txBox="1"/>
          <p:nvPr/>
        </p:nvSpPr>
        <p:spPr>
          <a:xfrm>
            <a:off x="2412169" y="2241550"/>
            <a:ext cx="14382449" cy="5786199"/>
          </a:xfrm>
          <a:prstGeom prst="rect">
            <a:avLst/>
          </a:prstGeom>
        </p:spPr>
        <p:txBody>
          <a:bodyPr vert="horz" wrap="square" lIns="0" tIns="12700" rIns="0" bIns="0" rtlCol="0">
            <a:spAutoFit/>
          </a:bodyPr>
          <a:lstStyle/>
          <a:p>
            <a:pPr marL="580390" algn="ctr">
              <a:lnSpc>
                <a:spcPct val="150000"/>
              </a:lnSpc>
              <a:spcBef>
                <a:spcPts val="100"/>
              </a:spcBef>
            </a:pPr>
            <a:r>
              <a:rPr sz="9600" b="1" spc="70" dirty="0">
                <a:solidFill>
                  <a:srgbClr val="FFFFFF"/>
                </a:solidFill>
                <a:latin typeface="Gill Sans MT" panose="020B0502020104020203" pitchFamily="34" charset="77"/>
                <a:cs typeface="Times New Roman"/>
              </a:rPr>
              <a:t>SECTION</a:t>
            </a:r>
            <a:r>
              <a:rPr sz="9600" b="1" spc="-85" dirty="0">
                <a:solidFill>
                  <a:srgbClr val="FFFFFF"/>
                </a:solidFill>
                <a:latin typeface="Gill Sans MT" panose="020B0502020104020203" pitchFamily="34" charset="77"/>
                <a:cs typeface="Times New Roman"/>
              </a:rPr>
              <a:t> </a:t>
            </a:r>
            <a:r>
              <a:rPr lang="en-GB" sz="9600" b="1" spc="-500" dirty="0">
                <a:solidFill>
                  <a:srgbClr val="FFFFFF"/>
                </a:solidFill>
                <a:latin typeface="Gill Sans MT" panose="020B0502020104020203" pitchFamily="34" charset="77"/>
                <a:cs typeface="Times New Roman"/>
              </a:rPr>
              <a:t>4</a:t>
            </a:r>
            <a:endParaRPr sz="9600" b="1" dirty="0">
              <a:latin typeface="Gill Sans MT" panose="020B0502020104020203" pitchFamily="34" charset="77"/>
              <a:cs typeface="Times New Roman"/>
            </a:endParaRPr>
          </a:p>
          <a:p>
            <a:pPr marL="12700" marR="5080" indent="1270" algn="ctr">
              <a:spcBef>
                <a:spcPts val="4695"/>
              </a:spcBef>
            </a:pPr>
            <a:r>
              <a:rPr lang="en-US" sz="9600" b="1" spc="-25" dirty="0" err="1">
                <a:solidFill>
                  <a:srgbClr val="054C2C"/>
                </a:solidFill>
                <a:latin typeface="Gill Sans MT" panose="020B0502020104020203" pitchFamily="34" charset="77"/>
                <a:cs typeface="Times New Roman"/>
              </a:rPr>
              <a:t>NDPC</a:t>
            </a:r>
            <a:r>
              <a:rPr lang="en-US" sz="9600" b="1" spc="-25" dirty="0">
                <a:solidFill>
                  <a:srgbClr val="054C2C"/>
                </a:solidFill>
                <a:latin typeface="Gill Sans MT" panose="020B0502020104020203" pitchFamily="34" charset="77"/>
                <a:cs typeface="Times New Roman"/>
              </a:rPr>
              <a:t> Guidance and  Compliance Registration</a:t>
            </a:r>
          </a:p>
        </p:txBody>
      </p:sp>
      <p:cxnSp>
        <p:nvCxnSpPr>
          <p:cNvPr id="9" name="Straight Connector 8">
            <a:extLst>
              <a:ext uri="{FF2B5EF4-FFF2-40B4-BE49-F238E27FC236}">
                <a16:creationId xmlns:a16="http://schemas.microsoft.com/office/drawing/2014/main" id="{B0B33ED5-5445-505A-EC5F-87E2A91F2B59}"/>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6" name="Slide Number Placeholder 1">
            <a:extLst>
              <a:ext uri="{FF2B5EF4-FFF2-40B4-BE49-F238E27FC236}">
                <a16:creationId xmlns:a16="http://schemas.microsoft.com/office/drawing/2014/main" id="{8DB49D90-AB1F-D87F-69C3-23D059628C00}"/>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98</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394A4A7E-76C7-242E-3652-0A746D6409A7}"/>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pic>
        <p:nvPicPr>
          <p:cNvPr id="12" name="object 4"/>
          <p:cNvPicPr/>
          <p:nvPr/>
        </p:nvPicPr>
        <p:blipFill>
          <a:blip r:embed="rId2" cstate="print"/>
          <a:stretch>
            <a:fillRect/>
          </a:stretch>
        </p:blipFill>
        <p:spPr>
          <a:xfrm>
            <a:off x="2652712" y="2376805"/>
            <a:ext cx="1835129" cy="1831340"/>
          </a:xfrm>
          <a:prstGeom prst="rect">
            <a:avLst/>
          </a:prstGeom>
        </p:spPr>
      </p:pic>
    </p:spTree>
    <p:extLst>
      <p:ext uri="{BB962C8B-B14F-4D97-AF65-F5344CB8AC3E}">
        <p14:creationId xmlns:p14="http://schemas.microsoft.com/office/powerpoint/2010/main" val="48136684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675409ED-E635-DB65-307C-06B18B68131B}"/>
              </a:ext>
            </a:extLst>
          </p:cNvPr>
          <p:cNvSpPr txBox="1">
            <a:spLocks/>
          </p:cNvSpPr>
          <p:nvPr/>
        </p:nvSpPr>
        <p:spPr>
          <a:xfrm>
            <a:off x="822228" y="917108"/>
            <a:ext cx="3542660" cy="1194691"/>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713323" rtl="0" eaLnBrk="1" latinLnBrk="0" hangingPunct="1">
              <a:spcBef>
                <a:spcPct val="0"/>
              </a:spcBef>
              <a:buNone/>
              <a:defRPr sz="5617"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51765">
              <a:spcBef>
                <a:spcPts val="1300"/>
              </a:spcBef>
            </a:pPr>
            <a:r>
              <a:rPr lang="en-US" sz="3600" b="1" spc="-5" dirty="0">
                <a:solidFill>
                  <a:srgbClr val="FFFFFF"/>
                </a:solidFill>
                <a:latin typeface="Gill Sans MT" panose="020B0502020104020203" pitchFamily="34" charset="0"/>
              </a:rPr>
              <a:t> </a:t>
            </a:r>
          </a:p>
        </p:txBody>
      </p:sp>
      <p:sp>
        <p:nvSpPr>
          <p:cNvPr id="3" name="object 3"/>
          <p:cNvSpPr/>
          <p:nvPr/>
        </p:nvSpPr>
        <p:spPr>
          <a:xfrm>
            <a:off x="828566" y="3150613"/>
            <a:ext cx="13675992" cy="921963"/>
          </a:xfrm>
          <a:custGeom>
            <a:avLst/>
            <a:gdLst/>
            <a:ahLst/>
            <a:cxnLst/>
            <a:rect l="l" t="t" r="r" b="b"/>
            <a:pathLst>
              <a:path w="5996940" h="469264">
                <a:moveTo>
                  <a:pt x="5996317" y="117462"/>
                </a:moveTo>
                <a:lnTo>
                  <a:pt x="5657342" y="117462"/>
                </a:lnTo>
                <a:lnTo>
                  <a:pt x="5657342" y="12"/>
                </a:lnTo>
                <a:lnTo>
                  <a:pt x="0" y="0"/>
                </a:lnTo>
                <a:lnTo>
                  <a:pt x="0" y="338518"/>
                </a:lnTo>
                <a:lnTo>
                  <a:pt x="152412" y="338518"/>
                </a:lnTo>
                <a:lnTo>
                  <a:pt x="152412" y="468884"/>
                </a:lnTo>
                <a:lnTo>
                  <a:pt x="5996317" y="468884"/>
                </a:lnTo>
                <a:lnTo>
                  <a:pt x="5996317" y="117462"/>
                </a:lnTo>
                <a:close/>
              </a:path>
            </a:pathLst>
          </a:custGeom>
          <a:solidFill>
            <a:srgbClr val="FFFFFF">
              <a:alpha val="36862"/>
            </a:srgbClr>
          </a:solidFill>
        </p:spPr>
        <p:txBody>
          <a:bodyPr wrap="square" lIns="0" tIns="0" rIns="0" bIns="0" rtlCol="0"/>
          <a:lstStyle/>
          <a:p>
            <a:endParaRPr sz="4000" dirty="0">
              <a:latin typeface="Gill Sans MT" panose="020B0502020104020203" pitchFamily="34" charset="77"/>
            </a:endParaRPr>
          </a:p>
        </p:txBody>
      </p:sp>
      <p:sp>
        <p:nvSpPr>
          <p:cNvPr id="4" name="object 4"/>
          <p:cNvSpPr/>
          <p:nvPr/>
        </p:nvSpPr>
        <p:spPr>
          <a:xfrm flipV="1">
            <a:off x="912284" y="2391761"/>
            <a:ext cx="17196856" cy="188882"/>
          </a:xfrm>
          <a:custGeom>
            <a:avLst/>
            <a:gdLst/>
            <a:ahLst/>
            <a:cxnLst/>
            <a:rect l="l" t="t" r="r" b="b"/>
            <a:pathLst>
              <a:path w="5872480">
                <a:moveTo>
                  <a:pt x="0" y="0"/>
                </a:moveTo>
                <a:lnTo>
                  <a:pt x="5872480"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sp>
        <p:nvSpPr>
          <p:cNvPr id="6" name="object 6"/>
          <p:cNvSpPr txBox="1"/>
          <p:nvPr/>
        </p:nvSpPr>
        <p:spPr>
          <a:xfrm>
            <a:off x="1874229" y="2837645"/>
            <a:ext cx="16698520" cy="3468898"/>
          </a:xfrm>
          <a:prstGeom prst="rect">
            <a:avLst/>
          </a:prstGeom>
          <a:ln w="19050">
            <a:noFill/>
          </a:ln>
        </p:spPr>
        <p:txBody>
          <a:bodyPr vert="horz" wrap="square" lIns="0" tIns="21590" rIns="0" bIns="0" rtlCol="0">
            <a:spAutoFit/>
          </a:bodyPr>
          <a:lstStyle/>
          <a:p>
            <a:pPr>
              <a:spcBef>
                <a:spcPts val="100"/>
              </a:spcBef>
            </a:pPr>
            <a:r>
              <a:rPr lang="en-US" sz="3200" spc="-15" dirty="0">
                <a:latin typeface="Gill Sans MT" panose="020B0502020104020203" pitchFamily="34" charset="77"/>
                <a:cs typeface="Times New Roman"/>
              </a:rPr>
              <a:t>Under</a:t>
            </a:r>
            <a:r>
              <a:rPr lang="en-US" sz="3200" spc="-10" dirty="0">
                <a:latin typeface="Gill Sans MT" panose="020B0502020104020203" pitchFamily="34" charset="77"/>
                <a:cs typeface="Times New Roman"/>
              </a:rPr>
              <a:t> </a:t>
            </a:r>
            <a:r>
              <a:rPr lang="en-US" sz="3200" dirty="0">
                <a:latin typeface="Gill Sans MT" panose="020B0502020104020203" pitchFamily="34" charset="77"/>
                <a:cs typeface="Times New Roman"/>
              </a:rPr>
              <a:t>this</a:t>
            </a:r>
            <a:r>
              <a:rPr lang="en-US" sz="3200" spc="-20" dirty="0">
                <a:latin typeface="Gill Sans MT" panose="020B0502020104020203" pitchFamily="34" charset="77"/>
                <a:cs typeface="Times New Roman"/>
              </a:rPr>
              <a:t> </a:t>
            </a:r>
            <a:r>
              <a:rPr lang="en-US" sz="3200" spc="5" dirty="0">
                <a:latin typeface="Gill Sans MT" panose="020B0502020104020203" pitchFamily="34" charset="77"/>
                <a:cs typeface="Times New Roman"/>
              </a:rPr>
              <a:t>topic,</a:t>
            </a:r>
            <a:r>
              <a:rPr lang="en-US" sz="3200" dirty="0">
                <a:latin typeface="Gill Sans MT" panose="020B0502020104020203" pitchFamily="34" charset="77"/>
                <a:cs typeface="Times New Roman"/>
              </a:rPr>
              <a:t> </a:t>
            </a:r>
            <a:r>
              <a:rPr lang="en-US" sz="3200" spc="-5" dirty="0">
                <a:latin typeface="Gill Sans MT" panose="020B0502020104020203" pitchFamily="34" charset="77"/>
                <a:cs typeface="Times New Roman"/>
              </a:rPr>
              <a:t>the</a:t>
            </a:r>
            <a:r>
              <a:rPr lang="en-US" sz="3200" spc="-15" dirty="0">
                <a:latin typeface="Gill Sans MT" panose="020B0502020104020203" pitchFamily="34" charset="77"/>
                <a:cs typeface="Times New Roman"/>
              </a:rPr>
              <a:t> </a:t>
            </a:r>
            <a:r>
              <a:rPr lang="en-US" sz="3200" dirty="0">
                <a:latin typeface="Gill Sans MT" panose="020B0502020104020203" pitchFamily="34" charset="77"/>
                <a:cs typeface="Times New Roman"/>
              </a:rPr>
              <a:t>following</a:t>
            </a:r>
            <a:r>
              <a:rPr lang="en-US" sz="3200" spc="-5"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key</a:t>
            </a:r>
            <a:r>
              <a:rPr lang="en-US" sz="3200" spc="-5" dirty="0">
                <a:latin typeface="Gill Sans MT" panose="020B0502020104020203" pitchFamily="34" charset="77"/>
                <a:cs typeface="Times New Roman"/>
              </a:rPr>
              <a:t> </a:t>
            </a:r>
            <a:r>
              <a:rPr lang="en-US" sz="3200" spc="-25" dirty="0">
                <a:latin typeface="Gill Sans MT" panose="020B0502020104020203" pitchFamily="34" charset="77"/>
                <a:cs typeface="Times New Roman"/>
              </a:rPr>
              <a:t>areas</a:t>
            </a:r>
            <a:r>
              <a:rPr lang="en-US" sz="3200" spc="-10" dirty="0">
                <a:latin typeface="Gill Sans MT" panose="020B0502020104020203" pitchFamily="34" charset="77"/>
                <a:cs typeface="Times New Roman"/>
              </a:rPr>
              <a:t> shall</a:t>
            </a:r>
            <a:r>
              <a:rPr lang="en-US" sz="3200" spc="-15"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be</a:t>
            </a:r>
            <a:r>
              <a:rPr lang="en-US" sz="3200" spc="-5" dirty="0">
                <a:latin typeface="Gill Sans MT" panose="020B0502020104020203" pitchFamily="34" charset="77"/>
                <a:cs typeface="Times New Roman"/>
              </a:rPr>
              <a:t> </a:t>
            </a:r>
            <a:r>
              <a:rPr lang="en-US" sz="3200" spc="5" dirty="0">
                <a:latin typeface="Gill Sans MT" panose="020B0502020104020203" pitchFamily="34" charset="77"/>
                <a:cs typeface="Times New Roman"/>
              </a:rPr>
              <a:t>discussed:</a:t>
            </a:r>
            <a:endParaRPr lang="en-US" sz="3200" dirty="0">
              <a:latin typeface="Gill Sans MT" panose="020B0502020104020203" pitchFamily="34" charset="77"/>
              <a:cs typeface="Times New Roman"/>
            </a:endParaRPr>
          </a:p>
          <a:p>
            <a:pPr>
              <a:spcBef>
                <a:spcPts val="30"/>
              </a:spcBef>
            </a:pPr>
            <a:endParaRPr lang="en-US" sz="3200" dirty="0">
              <a:latin typeface="Gill Sans MT" panose="020B0502020104020203" pitchFamily="34" charset="77"/>
              <a:cs typeface="Times New Roman"/>
            </a:endParaRPr>
          </a:p>
          <a:p>
            <a:pPr marL="511809">
              <a:spcBef>
                <a:spcPts val="5"/>
              </a:spcBef>
            </a:pPr>
            <a:r>
              <a:rPr lang="en-US" sz="2800" spc="35" dirty="0">
                <a:latin typeface="Gill Sans MT" panose="020B0502020104020203" pitchFamily="34" charset="77"/>
                <a:cs typeface="Times New Roman"/>
              </a:rPr>
              <a:t>NDPC</a:t>
            </a:r>
            <a:r>
              <a:rPr lang="en-US" sz="2800" spc="1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Statutory</a:t>
            </a:r>
            <a:r>
              <a:rPr lang="en-US" sz="2800" spc="15" dirty="0">
                <a:latin typeface="Gill Sans MT" panose="020B0502020104020203" pitchFamily="34" charset="77"/>
                <a:cs typeface="Times New Roman"/>
              </a:rPr>
              <a:t> </a:t>
            </a:r>
            <a:r>
              <a:rPr lang="en-US" sz="2800" dirty="0">
                <a:latin typeface="Gill Sans MT" panose="020B0502020104020203" pitchFamily="34" charset="77"/>
                <a:cs typeface="Times New Roman"/>
              </a:rPr>
              <a:t>Responsibilities</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Legal</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Authorities</a:t>
            </a:r>
            <a:endParaRPr lang="en-US" sz="2800" dirty="0">
              <a:latin typeface="Gill Sans MT" panose="020B0502020104020203" pitchFamily="34" charset="77"/>
              <a:cs typeface="Times New Roman"/>
            </a:endParaRPr>
          </a:p>
          <a:p>
            <a:pPr>
              <a:spcBef>
                <a:spcPts val="30"/>
              </a:spcBef>
            </a:pPr>
            <a:endParaRPr lang="en-US" sz="4400" dirty="0">
              <a:latin typeface="Gill Sans MT" panose="020B0502020104020203" pitchFamily="34" charset="77"/>
              <a:cs typeface="Times New Roman"/>
            </a:endParaRPr>
          </a:p>
          <a:p>
            <a:pPr marL="511809">
              <a:spcBef>
                <a:spcPts val="5"/>
              </a:spcBef>
            </a:pPr>
            <a:r>
              <a:rPr lang="en-US" sz="2800" spc="35" dirty="0">
                <a:solidFill>
                  <a:srgbClr val="252525"/>
                </a:solidFill>
                <a:latin typeface="Gill Sans MT" panose="020B0502020104020203" pitchFamily="34" charset="77"/>
                <a:cs typeface="Times New Roman"/>
              </a:rPr>
              <a:t>NDPC</a:t>
            </a:r>
            <a:r>
              <a:rPr lang="en-US" sz="2800" dirty="0">
                <a:solidFill>
                  <a:srgbClr val="252525"/>
                </a:solidFill>
                <a:latin typeface="Gill Sans MT" panose="020B0502020104020203" pitchFamily="34" charset="77"/>
                <a:cs typeface="Times New Roman"/>
              </a:rPr>
              <a:t> </a:t>
            </a:r>
            <a:r>
              <a:rPr lang="en-US" sz="2800" spc="-5" dirty="0">
                <a:solidFill>
                  <a:srgbClr val="252525"/>
                </a:solidFill>
                <a:latin typeface="Gill Sans MT" panose="020B0502020104020203" pitchFamily="34" charset="77"/>
                <a:cs typeface="Times New Roman"/>
              </a:rPr>
              <a:t>Compliance</a:t>
            </a:r>
            <a:r>
              <a:rPr lang="en-US" sz="2800" spc="5" dirty="0">
                <a:solidFill>
                  <a:srgbClr val="252525"/>
                </a:solidFill>
                <a:latin typeface="Gill Sans MT" panose="020B0502020104020203" pitchFamily="34" charset="77"/>
                <a:cs typeface="Times New Roman"/>
              </a:rPr>
              <a:t> </a:t>
            </a:r>
            <a:r>
              <a:rPr lang="en-US" sz="2800" spc="-10" dirty="0">
                <a:solidFill>
                  <a:srgbClr val="252525"/>
                </a:solidFill>
                <a:latin typeface="Gill Sans MT" panose="020B0502020104020203" pitchFamily="34" charset="77"/>
                <a:cs typeface="Times New Roman"/>
              </a:rPr>
              <a:t>monitoring</a:t>
            </a:r>
            <a:r>
              <a:rPr lang="en-US" sz="2800" spc="-5" dirty="0">
                <a:solidFill>
                  <a:srgbClr val="252525"/>
                </a:solidFill>
                <a:latin typeface="Gill Sans MT" panose="020B0502020104020203" pitchFamily="34" charset="77"/>
                <a:cs typeface="Times New Roman"/>
              </a:rPr>
              <a:t> </a:t>
            </a:r>
            <a:r>
              <a:rPr lang="en-US" sz="2800" spc="5" dirty="0">
                <a:solidFill>
                  <a:srgbClr val="252525"/>
                </a:solidFill>
                <a:latin typeface="Gill Sans MT" panose="020B0502020104020203" pitchFamily="34" charset="77"/>
                <a:cs typeface="Times New Roman"/>
              </a:rPr>
              <a:t>Mechanisms </a:t>
            </a:r>
            <a:r>
              <a:rPr lang="en-US" sz="2800" spc="-15" dirty="0">
                <a:solidFill>
                  <a:srgbClr val="252525"/>
                </a:solidFill>
                <a:latin typeface="Gill Sans MT" panose="020B0502020104020203" pitchFamily="34" charset="77"/>
                <a:cs typeface="Times New Roman"/>
              </a:rPr>
              <a:t>and</a:t>
            </a:r>
            <a:r>
              <a:rPr lang="en-US" sz="2800" dirty="0">
                <a:solidFill>
                  <a:srgbClr val="252525"/>
                </a:solidFill>
                <a:latin typeface="Gill Sans MT" panose="020B0502020104020203" pitchFamily="34" charset="77"/>
                <a:cs typeface="Times New Roman"/>
              </a:rPr>
              <a:t> </a:t>
            </a:r>
            <a:r>
              <a:rPr lang="en-US" sz="2800" spc="-15" dirty="0">
                <a:solidFill>
                  <a:srgbClr val="252525"/>
                </a:solidFill>
                <a:latin typeface="Gill Sans MT" panose="020B0502020104020203" pitchFamily="34" charset="77"/>
                <a:cs typeface="Times New Roman"/>
              </a:rPr>
              <a:t>Procedures</a:t>
            </a:r>
            <a:endParaRPr lang="en-US" sz="2800" dirty="0">
              <a:latin typeface="Gill Sans MT" panose="020B0502020104020203" pitchFamily="34" charset="77"/>
              <a:cs typeface="Times New Roman"/>
            </a:endParaRPr>
          </a:p>
          <a:p>
            <a:pPr>
              <a:spcBef>
                <a:spcPts val="45"/>
              </a:spcBef>
            </a:pPr>
            <a:endParaRPr lang="en-US" sz="3200" dirty="0">
              <a:latin typeface="Gill Sans MT" panose="020B0502020104020203" pitchFamily="34" charset="77"/>
              <a:cs typeface="Times New Roman"/>
            </a:endParaRPr>
          </a:p>
          <a:p>
            <a:pPr marL="511809"/>
            <a:r>
              <a:rPr lang="en-US" sz="2800" spc="5" dirty="0">
                <a:solidFill>
                  <a:srgbClr val="252525"/>
                </a:solidFill>
                <a:latin typeface="Gill Sans MT" panose="020B0502020104020203" pitchFamily="34" charset="77"/>
                <a:cs typeface="Times New Roman"/>
              </a:rPr>
              <a:t>Non-Compliance</a:t>
            </a:r>
            <a:r>
              <a:rPr lang="en-US" sz="2800" dirty="0">
                <a:solidFill>
                  <a:srgbClr val="252525"/>
                </a:solidFill>
                <a:latin typeface="Gill Sans MT" panose="020B0502020104020203" pitchFamily="34" charset="77"/>
                <a:cs typeface="Times New Roman"/>
              </a:rPr>
              <a:t> </a:t>
            </a:r>
            <a:r>
              <a:rPr lang="en-US" sz="2800" spc="-5" dirty="0">
                <a:solidFill>
                  <a:srgbClr val="252525"/>
                </a:solidFill>
                <a:latin typeface="Gill Sans MT" panose="020B0502020104020203" pitchFamily="34" charset="77"/>
                <a:cs typeface="Times New Roman"/>
              </a:rPr>
              <a:t>in </a:t>
            </a:r>
            <a:r>
              <a:rPr lang="en-US" sz="2800" dirty="0">
                <a:solidFill>
                  <a:srgbClr val="252525"/>
                </a:solidFill>
                <a:latin typeface="Gill Sans MT" panose="020B0502020104020203" pitchFamily="34" charset="77"/>
                <a:cs typeface="Times New Roman"/>
              </a:rPr>
              <a:t>Data </a:t>
            </a:r>
            <a:r>
              <a:rPr lang="en-US" sz="2800" spc="-5" dirty="0">
                <a:solidFill>
                  <a:srgbClr val="252525"/>
                </a:solidFill>
                <a:latin typeface="Gill Sans MT" panose="020B0502020104020203" pitchFamily="34" charset="77"/>
                <a:cs typeface="Times New Roman"/>
              </a:rPr>
              <a:t>Protection</a:t>
            </a:r>
            <a:r>
              <a:rPr lang="en-US" sz="2800" dirty="0">
                <a:solidFill>
                  <a:srgbClr val="252525"/>
                </a:solidFill>
                <a:latin typeface="Gill Sans MT" panose="020B0502020104020203" pitchFamily="34" charset="77"/>
                <a:cs typeface="Times New Roman"/>
              </a:rPr>
              <a:t> </a:t>
            </a:r>
            <a:r>
              <a:rPr lang="en-US" sz="2800" spc="-15" dirty="0">
                <a:solidFill>
                  <a:srgbClr val="252525"/>
                </a:solidFill>
                <a:latin typeface="Gill Sans MT" panose="020B0502020104020203" pitchFamily="34" charset="77"/>
                <a:cs typeface="Times New Roman"/>
              </a:rPr>
              <a:t>and</a:t>
            </a:r>
            <a:r>
              <a:rPr lang="en-US" sz="2800" dirty="0">
                <a:solidFill>
                  <a:srgbClr val="252525"/>
                </a:solidFill>
                <a:latin typeface="Gill Sans MT" panose="020B0502020104020203" pitchFamily="34" charset="77"/>
                <a:cs typeface="Times New Roman"/>
              </a:rPr>
              <a:t> </a:t>
            </a:r>
            <a:r>
              <a:rPr lang="en-US" sz="2800" spc="-40" dirty="0">
                <a:solidFill>
                  <a:srgbClr val="252525"/>
                </a:solidFill>
                <a:latin typeface="Gill Sans MT" panose="020B0502020104020203" pitchFamily="34" charset="77"/>
                <a:cs typeface="Times New Roman"/>
              </a:rPr>
              <a:t>Ways</a:t>
            </a:r>
            <a:r>
              <a:rPr lang="en-US" sz="2800" spc="5" dirty="0">
                <a:solidFill>
                  <a:srgbClr val="252525"/>
                </a:solidFill>
                <a:latin typeface="Gill Sans MT" panose="020B0502020104020203" pitchFamily="34" charset="77"/>
                <a:cs typeface="Times New Roman"/>
              </a:rPr>
              <a:t> </a:t>
            </a:r>
            <a:r>
              <a:rPr lang="en-US" sz="2800" dirty="0">
                <a:solidFill>
                  <a:srgbClr val="252525"/>
                </a:solidFill>
                <a:latin typeface="Gill Sans MT" panose="020B0502020104020203" pitchFamily="34" charset="77"/>
                <a:cs typeface="Times New Roman"/>
              </a:rPr>
              <a:t>to</a:t>
            </a:r>
            <a:r>
              <a:rPr lang="en-US" sz="2800" spc="-65" dirty="0">
                <a:solidFill>
                  <a:srgbClr val="252525"/>
                </a:solidFill>
                <a:latin typeface="Gill Sans MT" panose="020B0502020104020203" pitchFamily="34" charset="77"/>
                <a:cs typeface="Times New Roman"/>
              </a:rPr>
              <a:t> </a:t>
            </a:r>
            <a:r>
              <a:rPr lang="en-US" sz="2800" spc="-25" dirty="0">
                <a:solidFill>
                  <a:srgbClr val="252525"/>
                </a:solidFill>
                <a:latin typeface="Gill Sans MT" panose="020B0502020104020203" pitchFamily="34" charset="77"/>
                <a:cs typeface="Times New Roman"/>
              </a:rPr>
              <a:t>Avoid</a:t>
            </a:r>
            <a:r>
              <a:rPr lang="en-US" sz="2800" spc="-5" dirty="0">
                <a:solidFill>
                  <a:srgbClr val="252525"/>
                </a:solidFill>
                <a:latin typeface="Gill Sans MT" panose="020B0502020104020203" pitchFamily="34" charset="77"/>
                <a:cs typeface="Times New Roman"/>
              </a:rPr>
              <a:t> them</a:t>
            </a:r>
            <a:endParaRPr lang="en-US" sz="2800" dirty="0">
              <a:latin typeface="Gill Sans MT" panose="020B0502020104020203" pitchFamily="34" charset="77"/>
              <a:cs typeface="Times New Roman"/>
            </a:endParaRPr>
          </a:p>
        </p:txBody>
      </p:sp>
      <p:sp>
        <p:nvSpPr>
          <p:cNvPr id="27" name="TextBox 26">
            <a:extLst>
              <a:ext uri="{FF2B5EF4-FFF2-40B4-BE49-F238E27FC236}">
                <a16:creationId xmlns:a16="http://schemas.microsoft.com/office/drawing/2014/main" id="{DC5165E5-AB47-9370-EAAE-6D6AC84394D6}"/>
              </a:ext>
            </a:extLst>
          </p:cNvPr>
          <p:cNvSpPr txBox="1"/>
          <p:nvPr/>
        </p:nvSpPr>
        <p:spPr>
          <a:xfrm>
            <a:off x="4274832" y="1332852"/>
            <a:ext cx="12462713" cy="1200329"/>
          </a:xfrm>
          <a:prstGeom prst="rect">
            <a:avLst/>
          </a:prstGeom>
          <a:noFill/>
        </p:spPr>
        <p:txBody>
          <a:bodyPr wrap="square">
            <a:spAutoFit/>
          </a:bodyPr>
          <a:lstStyle/>
          <a:p>
            <a:pPr marL="448945">
              <a:spcBef>
                <a:spcPts val="100"/>
              </a:spcBef>
            </a:pPr>
            <a:r>
              <a:rPr lang="en-US" sz="3600" b="1" spc="20" dirty="0">
                <a:solidFill>
                  <a:srgbClr val="054C2C"/>
                </a:solidFill>
                <a:latin typeface="Gill Sans MT" panose="020B0502020104020203" pitchFamily="34" charset="77"/>
                <a:cs typeface="Times New Roman"/>
              </a:rPr>
              <a:t>The</a:t>
            </a:r>
            <a:r>
              <a:rPr lang="en-US" sz="3600" b="1" dirty="0">
                <a:solidFill>
                  <a:srgbClr val="054C2C"/>
                </a:solidFill>
                <a:latin typeface="Gill Sans MT" panose="020B0502020104020203" pitchFamily="34" charset="77"/>
                <a:cs typeface="Times New Roman"/>
              </a:rPr>
              <a:t> Role </a:t>
            </a:r>
            <a:r>
              <a:rPr lang="en-US" sz="3600" b="1" spc="-10" dirty="0">
                <a:solidFill>
                  <a:srgbClr val="054C2C"/>
                </a:solidFill>
                <a:latin typeface="Gill Sans MT" panose="020B0502020104020203" pitchFamily="34" charset="77"/>
                <a:cs typeface="Times New Roman"/>
              </a:rPr>
              <a:t>of </a:t>
            </a:r>
            <a:r>
              <a:rPr lang="en-US" sz="3600" b="1" spc="-5" dirty="0">
                <a:solidFill>
                  <a:srgbClr val="054C2C"/>
                </a:solidFill>
                <a:latin typeface="Gill Sans MT" panose="020B0502020104020203" pitchFamily="34" charset="77"/>
                <a:cs typeface="Times New Roman"/>
              </a:rPr>
              <a:t>the</a:t>
            </a:r>
            <a:r>
              <a:rPr lang="en-US" sz="3600" b="1" spc="-15" dirty="0">
                <a:solidFill>
                  <a:srgbClr val="054C2C"/>
                </a:solidFill>
                <a:latin typeface="Gill Sans MT" panose="020B0502020104020203" pitchFamily="34" charset="77"/>
                <a:cs typeface="Times New Roman"/>
              </a:rPr>
              <a:t> </a:t>
            </a:r>
            <a:r>
              <a:rPr lang="en-US" sz="3600" b="1" spc="10" dirty="0">
                <a:solidFill>
                  <a:srgbClr val="054C2C"/>
                </a:solidFill>
                <a:latin typeface="Gill Sans MT" panose="020B0502020104020203" pitchFamily="34" charset="77"/>
                <a:cs typeface="Times New Roman"/>
              </a:rPr>
              <a:t>Nigerian</a:t>
            </a:r>
            <a:r>
              <a:rPr lang="en-US" sz="3600" b="1" dirty="0">
                <a:solidFill>
                  <a:srgbClr val="054C2C"/>
                </a:solidFill>
                <a:latin typeface="Gill Sans MT" panose="020B0502020104020203" pitchFamily="34" charset="77"/>
                <a:cs typeface="Times New Roman"/>
              </a:rPr>
              <a:t> </a:t>
            </a:r>
            <a:r>
              <a:rPr lang="en-US" sz="3600" b="1" spc="-5" dirty="0">
                <a:solidFill>
                  <a:srgbClr val="054C2C"/>
                </a:solidFill>
                <a:latin typeface="Gill Sans MT" panose="020B0502020104020203" pitchFamily="34" charset="77"/>
                <a:cs typeface="Times New Roman"/>
              </a:rPr>
              <a:t>Data</a:t>
            </a:r>
            <a:r>
              <a:rPr lang="en-US" sz="3600" b="1" dirty="0">
                <a:solidFill>
                  <a:srgbClr val="054C2C"/>
                </a:solidFill>
                <a:latin typeface="Gill Sans MT" panose="020B0502020104020203" pitchFamily="34" charset="77"/>
                <a:cs typeface="Times New Roman"/>
              </a:rPr>
              <a:t> </a:t>
            </a:r>
            <a:r>
              <a:rPr lang="en-US" sz="3600" b="1" spc="-10" dirty="0">
                <a:solidFill>
                  <a:srgbClr val="054C2C"/>
                </a:solidFill>
                <a:latin typeface="Gill Sans MT" panose="020B0502020104020203" pitchFamily="34" charset="77"/>
                <a:cs typeface="Times New Roman"/>
              </a:rPr>
              <a:t>Protection</a:t>
            </a:r>
            <a:r>
              <a:rPr lang="en-US" sz="3600" b="1" dirty="0">
                <a:solidFill>
                  <a:srgbClr val="054C2C"/>
                </a:solidFill>
                <a:latin typeface="Gill Sans MT" panose="020B0502020104020203" pitchFamily="34" charset="77"/>
                <a:cs typeface="Times New Roman"/>
              </a:rPr>
              <a:t> </a:t>
            </a:r>
            <a:r>
              <a:rPr lang="en-US" sz="3600" b="1" spc="5" dirty="0">
                <a:solidFill>
                  <a:srgbClr val="054C2C"/>
                </a:solidFill>
                <a:latin typeface="Gill Sans MT" panose="020B0502020104020203" pitchFamily="34" charset="77"/>
                <a:cs typeface="Times New Roman"/>
              </a:rPr>
              <a:t>Commission</a:t>
            </a:r>
            <a:r>
              <a:rPr lang="en-US" sz="3600" b="1" dirty="0">
                <a:solidFill>
                  <a:srgbClr val="054C2C"/>
                </a:solidFill>
                <a:latin typeface="Gill Sans MT" panose="020B0502020104020203" pitchFamily="34" charset="77"/>
                <a:cs typeface="Times New Roman"/>
              </a:rPr>
              <a:t> </a:t>
            </a:r>
            <a:r>
              <a:rPr lang="en-US" sz="3600" b="1" spc="40" dirty="0">
                <a:solidFill>
                  <a:srgbClr val="054C2C"/>
                </a:solidFill>
                <a:latin typeface="Gill Sans MT" panose="020B0502020104020203" pitchFamily="34" charset="77"/>
                <a:cs typeface="Times New Roman"/>
              </a:rPr>
              <a:t>(</a:t>
            </a:r>
            <a:r>
              <a:rPr lang="en-US" sz="3600" b="1" spc="40" dirty="0" err="1">
                <a:solidFill>
                  <a:srgbClr val="054C2C"/>
                </a:solidFill>
                <a:latin typeface="Gill Sans MT" panose="020B0502020104020203" pitchFamily="34" charset="77"/>
                <a:cs typeface="Times New Roman"/>
              </a:rPr>
              <a:t>NDPC</a:t>
            </a:r>
            <a:r>
              <a:rPr lang="en-US" sz="3600" b="1" spc="40" dirty="0">
                <a:solidFill>
                  <a:srgbClr val="054C2C"/>
                </a:solidFill>
                <a:latin typeface="Gill Sans MT" panose="020B0502020104020203" pitchFamily="34" charset="77"/>
                <a:cs typeface="Times New Roman"/>
              </a:rPr>
              <a:t>)</a:t>
            </a:r>
            <a:endParaRPr lang="en-US" sz="3600" b="1" dirty="0">
              <a:solidFill>
                <a:srgbClr val="054C2C"/>
              </a:solidFill>
              <a:latin typeface="Gill Sans MT" panose="020B0502020104020203" pitchFamily="34" charset="77"/>
              <a:cs typeface="Times New Roman"/>
            </a:endParaRPr>
          </a:p>
        </p:txBody>
      </p:sp>
      <p:sp>
        <p:nvSpPr>
          <p:cNvPr id="29" name="TextBox 28">
            <a:extLst>
              <a:ext uri="{FF2B5EF4-FFF2-40B4-BE49-F238E27FC236}">
                <a16:creationId xmlns:a16="http://schemas.microsoft.com/office/drawing/2014/main" id="{173F074F-B355-9250-FCF3-4F3D2D02E92C}"/>
              </a:ext>
            </a:extLst>
          </p:cNvPr>
          <p:cNvSpPr txBox="1"/>
          <p:nvPr/>
        </p:nvSpPr>
        <p:spPr>
          <a:xfrm>
            <a:off x="1397286" y="1154553"/>
            <a:ext cx="2584913" cy="830997"/>
          </a:xfrm>
          <a:prstGeom prst="rect">
            <a:avLst/>
          </a:prstGeom>
          <a:noFill/>
        </p:spPr>
        <p:txBody>
          <a:bodyPr wrap="square">
            <a:spAutoFit/>
          </a:bodyPr>
          <a:lstStyle/>
          <a:p>
            <a:r>
              <a:rPr lang="en-US" sz="4800" b="1" spc="-385" dirty="0">
                <a:solidFill>
                  <a:srgbClr val="C00000"/>
                </a:solidFill>
                <a:latin typeface="Gill Sans MT" panose="020B0502020104020203" pitchFamily="34" charset="77"/>
                <a:cs typeface="Times New Roman"/>
              </a:rPr>
              <a:t> </a:t>
            </a:r>
            <a:r>
              <a:rPr lang="en-US" sz="6600" b="1" spc="22" baseline="17361" dirty="0">
                <a:solidFill>
                  <a:srgbClr val="FFFFFF"/>
                </a:solidFill>
                <a:latin typeface="Gill Sans MT" panose="020B0502020104020203" pitchFamily="34" charset="77"/>
                <a:cs typeface="Times New Roman"/>
              </a:rPr>
              <a:t>Topic</a:t>
            </a:r>
            <a:r>
              <a:rPr lang="en-US" sz="6600" b="1" spc="-15" baseline="17361" dirty="0">
                <a:solidFill>
                  <a:srgbClr val="FFFFFF"/>
                </a:solidFill>
                <a:latin typeface="Gill Sans MT" panose="020B0502020104020203" pitchFamily="34" charset="77"/>
                <a:cs typeface="Times New Roman"/>
              </a:rPr>
              <a:t> 1</a:t>
            </a:r>
            <a:endParaRPr lang="en-US" sz="6600" b="1" spc="-254" baseline="17361" dirty="0">
              <a:solidFill>
                <a:srgbClr val="FFFFFF"/>
              </a:solidFill>
              <a:latin typeface="Gill Sans MT" panose="020B0502020104020203" pitchFamily="34" charset="77"/>
              <a:cs typeface="Times New Roman"/>
            </a:endParaRPr>
          </a:p>
        </p:txBody>
      </p:sp>
      <p:sp>
        <p:nvSpPr>
          <p:cNvPr id="32" name="TextBox 31">
            <a:extLst>
              <a:ext uri="{FF2B5EF4-FFF2-40B4-BE49-F238E27FC236}">
                <a16:creationId xmlns:a16="http://schemas.microsoft.com/office/drawing/2014/main" id="{88639F27-6E96-02C6-2F74-496B5D64859C}"/>
              </a:ext>
            </a:extLst>
          </p:cNvPr>
          <p:cNvSpPr txBox="1"/>
          <p:nvPr/>
        </p:nvSpPr>
        <p:spPr>
          <a:xfrm>
            <a:off x="1309257" y="8612602"/>
            <a:ext cx="9518904" cy="584775"/>
          </a:xfrm>
          <a:prstGeom prst="rect">
            <a:avLst/>
          </a:prstGeom>
          <a:noFill/>
        </p:spPr>
        <p:txBody>
          <a:bodyPr wrap="square">
            <a:spAutoFit/>
          </a:bodyPr>
          <a:lstStyle/>
          <a:p>
            <a:pPr marL="12700" algn="just">
              <a:spcBef>
                <a:spcPts val="1120"/>
              </a:spcBef>
            </a:pPr>
            <a:r>
              <a:rPr lang="en-US" sz="3200" spc="15" dirty="0">
                <a:solidFill>
                  <a:srgbClr val="054C2C"/>
                </a:solidFill>
                <a:latin typeface="Gill Sans MT" panose="020B0502020104020203" pitchFamily="34" charset="77"/>
                <a:cs typeface="Times New Roman"/>
              </a:rPr>
              <a:t>Time</a:t>
            </a:r>
            <a:r>
              <a:rPr lang="en-US" sz="3200" spc="-15" dirty="0">
                <a:solidFill>
                  <a:srgbClr val="054C2C"/>
                </a:solidFill>
                <a:latin typeface="Gill Sans MT" panose="020B0502020104020203" pitchFamily="34" charset="77"/>
                <a:cs typeface="Times New Roman"/>
              </a:rPr>
              <a:t> </a:t>
            </a:r>
            <a:r>
              <a:rPr lang="en-US" sz="3200" spc="-25" dirty="0">
                <a:solidFill>
                  <a:srgbClr val="054C2C"/>
                </a:solidFill>
                <a:latin typeface="Gill Sans MT" panose="020B0502020104020203" pitchFamily="34" charset="77"/>
                <a:cs typeface="Times New Roman"/>
              </a:rPr>
              <a:t>Allocated:</a:t>
            </a:r>
            <a:r>
              <a:rPr lang="en-US" sz="3200" spc="-15" dirty="0">
                <a:solidFill>
                  <a:srgbClr val="054C2C"/>
                </a:solidFill>
                <a:latin typeface="Gill Sans MT" panose="020B0502020104020203" pitchFamily="34" charset="77"/>
                <a:cs typeface="Times New Roman"/>
              </a:rPr>
              <a:t> </a:t>
            </a:r>
            <a:r>
              <a:rPr lang="en-US" sz="3200" spc="-40" dirty="0">
                <a:solidFill>
                  <a:srgbClr val="054C2C"/>
                </a:solidFill>
                <a:latin typeface="Gill Sans MT" panose="020B0502020104020203" pitchFamily="34" charset="77"/>
                <a:cs typeface="Times New Roman"/>
              </a:rPr>
              <a:t>20</a:t>
            </a:r>
            <a:r>
              <a:rPr lang="en-US" sz="3200" spc="-10" dirty="0">
                <a:solidFill>
                  <a:srgbClr val="054C2C"/>
                </a:solidFill>
                <a:latin typeface="Gill Sans MT" panose="020B0502020104020203" pitchFamily="34" charset="77"/>
                <a:cs typeface="Times New Roman"/>
              </a:rPr>
              <a:t> </a:t>
            </a:r>
            <a:r>
              <a:rPr lang="en-US" sz="3200" spc="10" dirty="0">
                <a:solidFill>
                  <a:srgbClr val="054C2C"/>
                </a:solidFill>
                <a:latin typeface="Gill Sans MT" panose="020B0502020104020203" pitchFamily="34" charset="77"/>
                <a:cs typeface="Times New Roman"/>
              </a:rPr>
              <a:t>mins</a:t>
            </a:r>
            <a:endParaRPr lang="en-US" sz="3200" dirty="0">
              <a:solidFill>
                <a:srgbClr val="054C2C"/>
              </a:solidFill>
              <a:latin typeface="Gill Sans MT" panose="020B0502020104020203" pitchFamily="34" charset="77"/>
              <a:cs typeface="Times New Roman"/>
            </a:endParaRPr>
          </a:p>
        </p:txBody>
      </p:sp>
      <p:grpSp>
        <p:nvGrpSpPr>
          <p:cNvPr id="19" name="Group 18">
            <a:extLst>
              <a:ext uri="{FF2B5EF4-FFF2-40B4-BE49-F238E27FC236}">
                <a16:creationId xmlns:a16="http://schemas.microsoft.com/office/drawing/2014/main" id="{1F5635DB-2B26-99E6-EE56-D19741CB23A6}"/>
              </a:ext>
            </a:extLst>
          </p:cNvPr>
          <p:cNvGrpSpPr/>
          <p:nvPr/>
        </p:nvGrpSpPr>
        <p:grpSpPr>
          <a:xfrm>
            <a:off x="1355541" y="3760433"/>
            <a:ext cx="10974571" cy="2555972"/>
            <a:chOff x="1355541" y="3760433"/>
            <a:chExt cx="10974571" cy="2555972"/>
          </a:xfrm>
        </p:grpSpPr>
        <p:grpSp>
          <p:nvGrpSpPr>
            <p:cNvPr id="20" name="Group 19">
              <a:extLst>
                <a:ext uri="{FF2B5EF4-FFF2-40B4-BE49-F238E27FC236}">
                  <a16:creationId xmlns:a16="http://schemas.microsoft.com/office/drawing/2014/main" id="{5617D275-872A-037F-C879-A13CAB3FADC7}"/>
                </a:ext>
              </a:extLst>
            </p:cNvPr>
            <p:cNvGrpSpPr/>
            <p:nvPr/>
          </p:nvGrpSpPr>
          <p:grpSpPr>
            <a:xfrm>
              <a:off x="1374869" y="3760433"/>
              <a:ext cx="818026" cy="789078"/>
              <a:chOff x="2260771" y="3100568"/>
              <a:chExt cx="818026" cy="789078"/>
            </a:xfrm>
          </p:grpSpPr>
          <p:sp>
            <p:nvSpPr>
              <p:cNvPr id="42" name="Rectangle: Rounded Corners 41">
                <a:extLst>
                  <a:ext uri="{FF2B5EF4-FFF2-40B4-BE49-F238E27FC236}">
                    <a16:creationId xmlns:a16="http://schemas.microsoft.com/office/drawing/2014/main" id="{8887CE87-AA76-E81D-EE6E-7C217D23E454}"/>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43" name="object 42">
                <a:extLst>
                  <a:ext uri="{FF2B5EF4-FFF2-40B4-BE49-F238E27FC236}">
                    <a16:creationId xmlns:a16="http://schemas.microsoft.com/office/drawing/2014/main" id="{58B9FB7E-CB62-1FE4-ED1E-6392DBB91D04}"/>
                  </a:ext>
                </a:extLst>
              </p:cNvPr>
              <p:cNvPicPr/>
              <p:nvPr/>
            </p:nvPicPr>
            <p:blipFill>
              <a:blip r:embed="rId2" cstate="print"/>
              <a:stretch>
                <a:fillRect/>
              </a:stretch>
            </p:blipFill>
            <p:spPr>
              <a:xfrm>
                <a:off x="2290098" y="3170330"/>
                <a:ext cx="788699" cy="719316"/>
              </a:xfrm>
              <a:prstGeom prst="rect">
                <a:avLst/>
              </a:prstGeom>
            </p:spPr>
          </p:pic>
        </p:grpSp>
        <p:sp>
          <p:nvSpPr>
            <p:cNvPr id="21" name="object 9">
              <a:extLst>
                <a:ext uri="{FF2B5EF4-FFF2-40B4-BE49-F238E27FC236}">
                  <a16:creationId xmlns:a16="http://schemas.microsoft.com/office/drawing/2014/main" id="{CE644F4B-29A6-C0DE-854C-FFA531E89120}"/>
                </a:ext>
              </a:extLst>
            </p:cNvPr>
            <p:cNvSpPr/>
            <p:nvPr/>
          </p:nvSpPr>
          <p:spPr>
            <a:xfrm flipV="1">
              <a:off x="1374869" y="4431322"/>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22" name="Group 21">
              <a:extLst>
                <a:ext uri="{FF2B5EF4-FFF2-40B4-BE49-F238E27FC236}">
                  <a16:creationId xmlns:a16="http://schemas.microsoft.com/office/drawing/2014/main" id="{BD16DF4A-FAE8-FE92-3E51-A2D4933A168F}"/>
                </a:ext>
              </a:extLst>
            </p:cNvPr>
            <p:cNvGrpSpPr/>
            <p:nvPr/>
          </p:nvGrpSpPr>
          <p:grpSpPr>
            <a:xfrm>
              <a:off x="1355541" y="4678986"/>
              <a:ext cx="818026" cy="789078"/>
              <a:chOff x="2260771" y="3100568"/>
              <a:chExt cx="818026" cy="789078"/>
            </a:xfrm>
          </p:grpSpPr>
          <p:sp>
            <p:nvSpPr>
              <p:cNvPr id="40" name="Rectangle: Rounded Corners 39">
                <a:extLst>
                  <a:ext uri="{FF2B5EF4-FFF2-40B4-BE49-F238E27FC236}">
                    <a16:creationId xmlns:a16="http://schemas.microsoft.com/office/drawing/2014/main" id="{C63606D9-5D0D-EB9F-446A-B712EDD70702}"/>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41" name="object 42">
                <a:extLst>
                  <a:ext uri="{FF2B5EF4-FFF2-40B4-BE49-F238E27FC236}">
                    <a16:creationId xmlns:a16="http://schemas.microsoft.com/office/drawing/2014/main" id="{60147838-4C43-6D87-73B3-A06632CB3695}"/>
                  </a:ext>
                </a:extLst>
              </p:cNvPr>
              <p:cNvPicPr/>
              <p:nvPr/>
            </p:nvPicPr>
            <p:blipFill>
              <a:blip r:embed="rId2" cstate="print"/>
              <a:stretch>
                <a:fillRect/>
              </a:stretch>
            </p:blipFill>
            <p:spPr>
              <a:xfrm>
                <a:off x="2290098" y="3170330"/>
                <a:ext cx="788699" cy="719316"/>
              </a:xfrm>
              <a:prstGeom prst="rect">
                <a:avLst/>
              </a:prstGeom>
            </p:spPr>
          </p:pic>
        </p:grpSp>
        <p:sp>
          <p:nvSpPr>
            <p:cNvPr id="24" name="object 9">
              <a:extLst>
                <a:ext uri="{FF2B5EF4-FFF2-40B4-BE49-F238E27FC236}">
                  <a16:creationId xmlns:a16="http://schemas.microsoft.com/office/drawing/2014/main" id="{F4C153EE-B7C5-D2D6-E0CC-49CA0C743DA8}"/>
                </a:ext>
              </a:extLst>
            </p:cNvPr>
            <p:cNvSpPr/>
            <p:nvPr/>
          </p:nvSpPr>
          <p:spPr>
            <a:xfrm flipV="1">
              <a:off x="1374869" y="5349875"/>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25" name="Group 24">
              <a:extLst>
                <a:ext uri="{FF2B5EF4-FFF2-40B4-BE49-F238E27FC236}">
                  <a16:creationId xmlns:a16="http://schemas.microsoft.com/office/drawing/2014/main" id="{AC969399-4399-89BC-48FA-F1180191460C}"/>
                </a:ext>
              </a:extLst>
            </p:cNvPr>
            <p:cNvGrpSpPr/>
            <p:nvPr/>
          </p:nvGrpSpPr>
          <p:grpSpPr>
            <a:xfrm>
              <a:off x="1355541" y="5527327"/>
              <a:ext cx="818026" cy="789078"/>
              <a:chOff x="2260771" y="3100568"/>
              <a:chExt cx="818026" cy="789078"/>
            </a:xfrm>
          </p:grpSpPr>
          <p:sp>
            <p:nvSpPr>
              <p:cNvPr id="38" name="Rectangle: Rounded Corners 37">
                <a:extLst>
                  <a:ext uri="{FF2B5EF4-FFF2-40B4-BE49-F238E27FC236}">
                    <a16:creationId xmlns:a16="http://schemas.microsoft.com/office/drawing/2014/main" id="{6F40BBC9-38D8-80AB-2EC7-928C84BBFC96}"/>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39" name="object 42">
                <a:extLst>
                  <a:ext uri="{FF2B5EF4-FFF2-40B4-BE49-F238E27FC236}">
                    <a16:creationId xmlns:a16="http://schemas.microsoft.com/office/drawing/2014/main" id="{3797D746-B31C-DB4E-1E43-F4136F51B9E5}"/>
                  </a:ext>
                </a:extLst>
              </p:cNvPr>
              <p:cNvPicPr/>
              <p:nvPr/>
            </p:nvPicPr>
            <p:blipFill>
              <a:blip r:embed="rId2" cstate="print"/>
              <a:stretch>
                <a:fillRect/>
              </a:stretch>
            </p:blipFill>
            <p:spPr>
              <a:xfrm>
                <a:off x="2290098" y="3170330"/>
                <a:ext cx="788699" cy="719316"/>
              </a:xfrm>
              <a:prstGeom prst="rect">
                <a:avLst/>
              </a:prstGeom>
            </p:spPr>
          </p:pic>
        </p:grpSp>
        <p:sp>
          <p:nvSpPr>
            <p:cNvPr id="26" name="object 9">
              <a:extLst>
                <a:ext uri="{FF2B5EF4-FFF2-40B4-BE49-F238E27FC236}">
                  <a16:creationId xmlns:a16="http://schemas.microsoft.com/office/drawing/2014/main" id="{B42B85EB-61B1-E1F0-09CA-894EA7BA7A4D}"/>
                </a:ext>
              </a:extLst>
            </p:cNvPr>
            <p:cNvSpPr/>
            <p:nvPr/>
          </p:nvSpPr>
          <p:spPr>
            <a:xfrm flipV="1">
              <a:off x="1374869" y="6198216"/>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cxnSp>
        <p:nvCxnSpPr>
          <p:cNvPr id="44" name="Straight Connector 43">
            <a:extLst>
              <a:ext uri="{FF2B5EF4-FFF2-40B4-BE49-F238E27FC236}">
                <a16:creationId xmlns:a16="http://schemas.microsoft.com/office/drawing/2014/main" id="{73E2F4F7-8977-D9E6-FCBF-C57FB3A07342}"/>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5" name="Slide Number Placeholder 1">
            <a:extLst>
              <a:ext uri="{FF2B5EF4-FFF2-40B4-BE49-F238E27FC236}">
                <a16:creationId xmlns:a16="http://schemas.microsoft.com/office/drawing/2014/main" id="{5FC8ACB2-F1F3-3EB0-A6E1-74ABAC0E62ED}"/>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99</a:t>
            </a:fld>
            <a:r>
              <a:rPr lang="en-US" altLang="en-US" sz="2000" b="1" dirty="0">
                <a:solidFill>
                  <a:schemeClr val="bg1"/>
                </a:solidFill>
                <a:latin typeface="Gill Sans MT" panose="020B0502020104020203" pitchFamily="34" charset="0"/>
              </a:rPr>
              <a:t>     </a:t>
            </a:r>
          </a:p>
        </p:txBody>
      </p:sp>
      <p:sp>
        <p:nvSpPr>
          <p:cNvPr id="46" name="object 7">
            <a:extLst>
              <a:ext uri="{FF2B5EF4-FFF2-40B4-BE49-F238E27FC236}">
                <a16:creationId xmlns:a16="http://schemas.microsoft.com/office/drawing/2014/main" id="{EECDE7B9-73FD-536A-1EDA-690626E409D5}"/>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5283806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12791901" y="625475"/>
            <a:ext cx="4750869" cy="3869774"/>
          </a:xfrm>
          <a:prstGeom prst="rect">
            <a:avLst/>
          </a:prstGeom>
        </p:spPr>
      </p:pic>
      <p:sp>
        <p:nvSpPr>
          <p:cNvPr id="6" name="object 6"/>
          <p:cNvSpPr txBox="1"/>
          <p:nvPr/>
        </p:nvSpPr>
        <p:spPr>
          <a:xfrm>
            <a:off x="848325" y="1282951"/>
            <a:ext cx="11176987" cy="1263807"/>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32384" rIns="0" bIns="0" rtlCol="0">
            <a:spAutoFit/>
          </a:bodyPr>
          <a:lstStyle/>
          <a:p>
            <a:pPr marL="584835" marR="427990">
              <a:spcBef>
                <a:spcPts val="254"/>
              </a:spcBef>
            </a:pPr>
            <a:r>
              <a:rPr lang="en-US" sz="4000" b="1" dirty="0">
                <a:solidFill>
                  <a:schemeClr val="bg1"/>
                </a:solidFill>
                <a:latin typeface="Gill Sans MT" panose="020B0502020104020203" pitchFamily="34" charset="77"/>
                <a:cs typeface="Times New Roman"/>
              </a:rPr>
              <a:t>The Role of the Nigerian Data Protection Commission (</a:t>
            </a:r>
            <a:r>
              <a:rPr lang="en-US" sz="4000" b="1" dirty="0" err="1">
                <a:solidFill>
                  <a:schemeClr val="bg1"/>
                </a:solidFill>
                <a:latin typeface="Gill Sans MT" panose="020B0502020104020203" pitchFamily="34" charset="77"/>
                <a:cs typeface="Times New Roman"/>
              </a:rPr>
              <a:t>NDPC</a:t>
            </a:r>
            <a:r>
              <a:rPr lang="en-US" sz="4000" b="1" dirty="0">
                <a:solidFill>
                  <a:schemeClr val="bg1"/>
                </a:solidFill>
                <a:latin typeface="Gill Sans MT" panose="020B0502020104020203" pitchFamily="34" charset="77"/>
                <a:cs typeface="Times New Roman"/>
              </a:rPr>
              <a:t>)</a:t>
            </a:r>
          </a:p>
        </p:txBody>
      </p:sp>
      <p:pic>
        <p:nvPicPr>
          <p:cNvPr id="9" name="object 9"/>
          <p:cNvPicPr/>
          <p:nvPr/>
        </p:nvPicPr>
        <p:blipFill>
          <a:blip r:embed="rId3" cstate="print"/>
          <a:stretch>
            <a:fillRect/>
          </a:stretch>
        </p:blipFill>
        <p:spPr>
          <a:xfrm>
            <a:off x="848325" y="2756881"/>
            <a:ext cx="7059323" cy="1485903"/>
          </a:xfrm>
          <a:prstGeom prst="rect">
            <a:avLst/>
          </a:prstGeom>
        </p:spPr>
      </p:pic>
      <p:sp>
        <p:nvSpPr>
          <p:cNvPr id="10" name="object 10"/>
          <p:cNvSpPr txBox="1"/>
          <p:nvPr/>
        </p:nvSpPr>
        <p:spPr>
          <a:xfrm>
            <a:off x="1128712" y="2759701"/>
            <a:ext cx="17678400" cy="5942974"/>
          </a:xfrm>
          <a:prstGeom prst="rect">
            <a:avLst/>
          </a:prstGeom>
        </p:spPr>
        <p:txBody>
          <a:bodyPr vert="horz" wrap="square" lIns="0" tIns="12700" rIns="0" bIns="0" rtlCol="0">
            <a:spAutoFit/>
          </a:bodyPr>
          <a:lstStyle/>
          <a:p>
            <a:pPr marL="0" lvl="2">
              <a:lnSpc>
                <a:spcPct val="150000"/>
              </a:lnSpc>
              <a:spcBef>
                <a:spcPts val="100"/>
              </a:spcBef>
              <a:tabLst>
                <a:tab pos="299085" algn="l"/>
              </a:tabLst>
            </a:pPr>
            <a:r>
              <a:rPr lang="en-US" sz="3200" spc="-15" dirty="0">
                <a:solidFill>
                  <a:srgbClr val="FFFFFF"/>
                </a:solidFill>
                <a:latin typeface="Gill Sans MT" panose="020B0502020104020203" pitchFamily="34" charset="77"/>
                <a:cs typeface="Times New Roman"/>
              </a:rPr>
              <a:t>L</a:t>
            </a:r>
            <a:r>
              <a:rPr sz="3200" spc="-15" dirty="0">
                <a:solidFill>
                  <a:srgbClr val="FFFFFF"/>
                </a:solidFill>
                <a:latin typeface="Gill Sans MT" panose="020B0502020104020203" pitchFamily="34" charset="77"/>
                <a:cs typeface="Times New Roman"/>
              </a:rPr>
              <a:t>earning</a:t>
            </a:r>
            <a:r>
              <a:rPr sz="3200" spc="-55" dirty="0">
                <a:solidFill>
                  <a:srgbClr val="FFFFFF"/>
                </a:solidFill>
                <a:latin typeface="Gill Sans MT" panose="020B0502020104020203" pitchFamily="34" charset="77"/>
                <a:cs typeface="Times New Roman"/>
              </a:rPr>
              <a:t> </a:t>
            </a:r>
            <a:r>
              <a:rPr sz="3200" spc="-5" dirty="0">
                <a:solidFill>
                  <a:srgbClr val="FFFFFF"/>
                </a:solidFill>
                <a:latin typeface="Gill Sans MT" panose="020B0502020104020203" pitchFamily="34" charset="77"/>
                <a:cs typeface="Times New Roman"/>
              </a:rPr>
              <a:t>Objectives</a:t>
            </a:r>
            <a:endParaRPr lang="en-US" sz="3200" dirty="0">
              <a:latin typeface="Gill Sans MT" panose="020B0502020104020203" pitchFamily="34" charset="77"/>
              <a:cs typeface="Times New Roman"/>
            </a:endParaRPr>
          </a:p>
          <a:p>
            <a:pPr marL="12700" marR="1879600">
              <a:lnSpc>
                <a:spcPct val="140800"/>
              </a:lnSpc>
            </a:pPr>
            <a:endParaRPr lang="en-US" sz="2800" dirty="0">
              <a:latin typeface="Gill Sans MT" panose="020B0502020104020203" pitchFamily="34" charset="77"/>
              <a:cs typeface="Times New Roman"/>
            </a:endParaRPr>
          </a:p>
          <a:p>
            <a:pPr marL="12700" marR="1879600">
              <a:lnSpc>
                <a:spcPct val="140800"/>
              </a:lnSpc>
            </a:pPr>
            <a:r>
              <a:rPr lang="en-US" sz="2800" dirty="0">
                <a:latin typeface="Gill Sans MT" panose="020B0502020104020203" pitchFamily="34" charset="77"/>
                <a:cs typeface="Times New Roman"/>
              </a:rPr>
              <a:t>Upon</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completion</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Topic</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1</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“Understanding</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Nigerian </a:t>
            </a:r>
            <a:r>
              <a:rPr lang="en-US" sz="2800" spc="-2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Commission</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a:t>
            </a:r>
            <a:r>
              <a:rPr lang="en-US" sz="2800" spc="-10" dirty="0" err="1">
                <a:latin typeface="Gill Sans MT" panose="020B0502020104020203" pitchFamily="34" charset="77"/>
                <a:cs typeface="Times New Roman"/>
              </a:rPr>
              <a:t>NDPC</a:t>
            </a:r>
            <a:r>
              <a:rPr lang="en-US" sz="2800" spc="-10" dirty="0">
                <a:latin typeface="Gill Sans MT" panose="020B0502020104020203" pitchFamily="34" charset="77"/>
                <a:cs typeface="Times New Roman"/>
              </a:rPr>
              <a:t>)”,</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participants</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shall</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be </a:t>
            </a:r>
            <a:r>
              <a:rPr lang="en-US" sz="2800" spc="-28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equipped</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with</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1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skills</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to:</a:t>
            </a:r>
            <a:endParaRPr lang="en-US" sz="2800" dirty="0">
              <a:latin typeface="Gill Sans MT" panose="020B0502020104020203" pitchFamily="34" charset="77"/>
              <a:cs typeface="Times New Roman"/>
            </a:endParaRPr>
          </a:p>
          <a:p>
            <a:pPr>
              <a:spcBef>
                <a:spcPts val="40"/>
              </a:spcBef>
            </a:pPr>
            <a:endParaRPr lang="en-US" sz="2800" dirty="0">
              <a:latin typeface="Gill Sans MT" panose="020B0502020104020203" pitchFamily="34" charset="77"/>
              <a:cs typeface="Times New Roman"/>
            </a:endParaRPr>
          </a:p>
          <a:p>
            <a:pPr marL="469265" marR="294005" indent="-228600" algn="just">
              <a:lnSpc>
                <a:spcPct val="140800"/>
              </a:lnSpc>
              <a:spcBef>
                <a:spcPts val="5"/>
              </a:spcBef>
              <a:buFont typeface="Wingdings"/>
              <a:buChar char=""/>
              <a:tabLst>
                <a:tab pos="469900" algn="l"/>
              </a:tabLst>
            </a:pPr>
            <a:r>
              <a:rPr lang="en-US" sz="2800" spc="-15" dirty="0">
                <a:latin typeface="Gill Sans MT" panose="020B0502020104020203" pitchFamily="34" charset="77"/>
                <a:cs typeface="Times New Roman"/>
              </a:rPr>
              <a:t>Understand</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role</a:t>
            </a:r>
            <a:r>
              <a:rPr lang="en-US" sz="2800" spc="-2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Nigeria</a:t>
            </a:r>
            <a:r>
              <a:rPr lang="en-US" sz="2800" spc="-2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Commission</a:t>
            </a:r>
            <a:r>
              <a:rPr lang="en-US" sz="2800" spc="-2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a:t>
            </a:r>
            <a:r>
              <a:rPr lang="en-US" sz="2800" spc="-10" dirty="0" err="1">
                <a:latin typeface="Gill Sans MT" panose="020B0502020104020203" pitchFamily="34" charset="77"/>
                <a:cs typeface="Times New Roman"/>
              </a:rPr>
              <a:t>NDPC</a:t>
            </a:r>
            <a:r>
              <a:rPr lang="en-US" sz="2800" spc="-10" dirty="0">
                <a:latin typeface="Gill Sans MT" panose="020B0502020104020203" pitchFamily="34" charset="77"/>
                <a:cs typeface="Times New Roman"/>
              </a:rPr>
              <a:t>), </a:t>
            </a:r>
            <a:r>
              <a:rPr lang="en-US" sz="2800" spc="-28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enlightening</a:t>
            </a:r>
            <a:r>
              <a:rPr lang="en-US" sz="2800" spc="-2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them</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on</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its</a:t>
            </a:r>
            <a:r>
              <a:rPr lang="en-US" sz="2800" spc="-2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mandate</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functions,</a:t>
            </a:r>
            <a:r>
              <a:rPr lang="en-US" sz="2800" spc="-1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including</a:t>
            </a:r>
            <a:r>
              <a:rPr lang="en-US" sz="2800" spc="-2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enforcing</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 </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 </a:t>
            </a:r>
            <a:r>
              <a:rPr lang="en-US" sz="2800" spc="-50" dirty="0">
                <a:latin typeface="Gill Sans MT" panose="020B0502020104020203" pitchFamily="34" charset="77"/>
                <a:cs typeface="Times New Roman"/>
              </a:rPr>
              <a:t>laws </a:t>
            </a:r>
            <a:r>
              <a:rPr lang="en-US" sz="2800" spc="-15" dirty="0">
                <a:latin typeface="Gill Sans MT" panose="020B0502020104020203" pitchFamily="34" charset="77"/>
                <a:cs typeface="Times New Roman"/>
              </a:rPr>
              <a:t>and </a:t>
            </a:r>
            <a:r>
              <a:rPr lang="en-US" sz="2800" spc="-30" dirty="0">
                <a:latin typeface="Gill Sans MT" panose="020B0502020104020203" pitchFamily="34" charset="77"/>
                <a:cs typeface="Times New Roman"/>
              </a:rPr>
              <a:t>overseeing compliance </a:t>
            </a:r>
            <a:r>
              <a:rPr lang="en-US" sz="2800" spc="-25" dirty="0">
                <a:latin typeface="Gill Sans MT" panose="020B0502020104020203" pitchFamily="34" charset="77"/>
                <a:cs typeface="Times New Roman"/>
              </a:rPr>
              <a:t>with </a:t>
            </a:r>
            <a:r>
              <a:rPr lang="en-US" sz="2800" spc="-10" dirty="0">
                <a:latin typeface="Gill Sans MT" panose="020B0502020104020203" pitchFamily="34" charset="77"/>
                <a:cs typeface="Times New Roman"/>
              </a:rPr>
              <a:t>the </a:t>
            </a:r>
            <a:r>
              <a:rPr lang="en-US" sz="2800" spc="-30" dirty="0">
                <a:latin typeface="Gill Sans MT" panose="020B0502020104020203" pitchFamily="34" charset="77"/>
                <a:cs typeface="Times New Roman"/>
              </a:rPr>
              <a:t>Nigerian </a:t>
            </a:r>
            <a:r>
              <a:rPr lang="en-US" sz="2800" spc="-10" dirty="0">
                <a:latin typeface="Gill Sans MT" panose="020B0502020104020203" pitchFamily="34" charset="77"/>
                <a:cs typeface="Times New Roman"/>
              </a:rPr>
              <a:t>Data Protection </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Act</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t>
            </a:r>
            <a:r>
              <a:rPr lang="en-US" sz="2800" spc="-15" dirty="0" err="1">
                <a:latin typeface="Gill Sans MT" panose="020B0502020104020203" pitchFamily="34" charset="77"/>
                <a:cs typeface="Times New Roman"/>
              </a:rPr>
              <a:t>NDPA</a:t>
            </a:r>
            <a:r>
              <a:rPr lang="en-US" sz="2800" spc="-15" dirty="0">
                <a:latin typeface="Gill Sans MT" panose="020B0502020104020203" pitchFamily="34" charset="77"/>
                <a:cs typeface="Times New Roman"/>
              </a:rPr>
              <a:t>).</a:t>
            </a:r>
            <a:endParaRPr lang="en-US" sz="2800" dirty="0">
              <a:latin typeface="Gill Sans MT" panose="020B0502020104020203" pitchFamily="34" charset="77"/>
              <a:cs typeface="Times New Roman"/>
            </a:endParaRPr>
          </a:p>
          <a:p>
            <a:pPr marL="469265" marR="494665" indent="-228600">
              <a:lnSpc>
                <a:spcPct val="140800"/>
              </a:lnSpc>
              <a:buFont typeface="Wingdings"/>
              <a:buChar char=""/>
              <a:tabLst>
                <a:tab pos="469265" algn="l"/>
                <a:tab pos="469900" algn="l"/>
              </a:tabLst>
            </a:pPr>
            <a:r>
              <a:rPr lang="en-US" sz="2800" spc="-15" dirty="0">
                <a:latin typeface="Gill Sans MT" panose="020B0502020104020203" pitchFamily="34" charset="77"/>
                <a:cs typeface="Times New Roman"/>
              </a:rPr>
              <a:t>Understand</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role</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dirty="0">
                <a:latin typeface="Gill Sans MT" panose="020B0502020104020203" pitchFamily="34" charset="77"/>
                <a:cs typeface="Times New Roman"/>
              </a:rPr>
              <a:t> </a:t>
            </a:r>
            <a:r>
              <a:rPr lang="en-US" sz="2800" spc="15" dirty="0" err="1">
                <a:latin typeface="Gill Sans MT" panose="020B0502020104020203" pitchFamily="34" charset="77"/>
                <a:cs typeface="Times New Roman"/>
              </a:rPr>
              <a:t>NDPC</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breach</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reporting,</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enforcement,</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public </a:t>
            </a:r>
            <a:r>
              <a:rPr lang="en-US" sz="2800" spc="-35" dirty="0">
                <a:latin typeface="Gill Sans MT" panose="020B0502020104020203" pitchFamily="34" charset="77"/>
                <a:cs typeface="Times New Roman"/>
              </a:rPr>
              <a:t>awareness,</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education.</a:t>
            </a:r>
            <a:endParaRPr lang="en-US" sz="2800" dirty="0">
              <a:latin typeface="Gill Sans MT" panose="020B0502020104020203" pitchFamily="34" charset="77"/>
              <a:cs typeface="Times New Roman"/>
            </a:endParaRPr>
          </a:p>
          <a:p>
            <a:pPr marL="469265" indent="-229235">
              <a:spcBef>
                <a:spcPts val="580"/>
              </a:spcBef>
              <a:buSzPct val="91666"/>
              <a:buFont typeface="Wingdings"/>
              <a:buChar char=""/>
              <a:tabLst>
                <a:tab pos="469265" algn="l"/>
                <a:tab pos="469900" algn="l"/>
              </a:tabLst>
            </a:pPr>
            <a:r>
              <a:rPr lang="en-US" sz="2800" spc="-10" dirty="0">
                <a:latin typeface="Gill Sans MT" panose="020B0502020104020203" pitchFamily="34" charset="77"/>
                <a:cs typeface="Times New Roman"/>
              </a:rPr>
              <a:t>Know</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what</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makes</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up </a:t>
            </a:r>
            <a:r>
              <a:rPr lang="en-US" sz="2800" spc="-20" dirty="0">
                <a:latin typeface="Gill Sans MT" panose="020B0502020104020203" pitchFamily="34" charset="77"/>
                <a:cs typeface="Times New Roman"/>
              </a:rPr>
              <a:t>non-compliance</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how</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1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avoid</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them</a:t>
            </a:r>
            <a:r>
              <a:rPr lang="en-US" sz="2800" spc="-5" dirty="0">
                <a:latin typeface="Gill Sans MT" panose="020B0502020104020203" pitchFamily="34" charset="77"/>
                <a:cs typeface="Bahnschrift"/>
              </a:rPr>
              <a:t>. </a:t>
            </a:r>
            <a:endParaRPr lang="en-US" sz="2800" dirty="0">
              <a:latin typeface="Gill Sans MT" panose="020B0502020104020203" pitchFamily="34" charset="77"/>
              <a:cs typeface="Bahnschrift"/>
            </a:endParaRPr>
          </a:p>
        </p:txBody>
      </p:sp>
      <p:cxnSp>
        <p:nvCxnSpPr>
          <p:cNvPr id="2" name="Straight Connector 1">
            <a:extLst>
              <a:ext uri="{FF2B5EF4-FFF2-40B4-BE49-F238E27FC236}">
                <a16:creationId xmlns:a16="http://schemas.microsoft.com/office/drawing/2014/main" id="{BFE2EADC-793F-3532-67BA-A5A87A4A2E11}"/>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3" name="Slide Number Placeholder 1">
            <a:extLst>
              <a:ext uri="{FF2B5EF4-FFF2-40B4-BE49-F238E27FC236}">
                <a16:creationId xmlns:a16="http://schemas.microsoft.com/office/drawing/2014/main" id="{E18A773F-6506-818D-1B1A-B25EB6250C48}"/>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100</a:t>
            </a:fld>
            <a:r>
              <a:rPr lang="en-US" altLang="en-US" sz="2000" b="1" dirty="0">
                <a:solidFill>
                  <a:schemeClr val="bg1"/>
                </a:solidFill>
                <a:latin typeface="Gill Sans MT" panose="020B0502020104020203" pitchFamily="34" charset="0"/>
              </a:rPr>
              <a:t>     </a:t>
            </a:r>
          </a:p>
        </p:txBody>
      </p:sp>
      <p:sp>
        <p:nvSpPr>
          <p:cNvPr id="4" name="object 7">
            <a:extLst>
              <a:ext uri="{FF2B5EF4-FFF2-40B4-BE49-F238E27FC236}">
                <a16:creationId xmlns:a16="http://schemas.microsoft.com/office/drawing/2014/main" id="{E85C1C5E-9A4D-8463-9CD4-A08E54D53C5D}"/>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87883267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3" cstate="print"/>
          <a:stretch>
            <a:fillRect/>
          </a:stretch>
        </p:blipFill>
        <p:spPr>
          <a:xfrm>
            <a:off x="823912" y="1482367"/>
            <a:ext cx="699543" cy="671047"/>
          </a:xfrm>
          <a:prstGeom prst="rect">
            <a:avLst/>
          </a:prstGeom>
        </p:spPr>
      </p:pic>
      <p:sp>
        <p:nvSpPr>
          <p:cNvPr id="14" name="object 14"/>
          <p:cNvSpPr/>
          <p:nvPr/>
        </p:nvSpPr>
        <p:spPr>
          <a:xfrm>
            <a:off x="823912" y="222567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ill Sans MT" panose="020B0502020104020203" pitchFamily="34" charset="77"/>
            </a:endParaRPr>
          </a:p>
        </p:txBody>
      </p:sp>
      <p:pic>
        <p:nvPicPr>
          <p:cNvPr id="15" name="object 15"/>
          <p:cNvPicPr/>
          <p:nvPr/>
        </p:nvPicPr>
        <p:blipFill>
          <a:blip r:embed="rId4" cstate="print"/>
          <a:stretch>
            <a:fillRect/>
          </a:stretch>
        </p:blipFill>
        <p:spPr>
          <a:xfrm>
            <a:off x="925646" y="2639684"/>
            <a:ext cx="11070186" cy="805188"/>
          </a:xfrm>
          <a:prstGeom prst="rect">
            <a:avLst/>
          </a:prstGeom>
        </p:spPr>
      </p:pic>
      <p:sp>
        <p:nvSpPr>
          <p:cNvPr id="16" name="object 16"/>
          <p:cNvSpPr txBox="1"/>
          <p:nvPr/>
        </p:nvSpPr>
        <p:spPr>
          <a:xfrm>
            <a:off x="1814512" y="1487421"/>
            <a:ext cx="17465190" cy="566822"/>
          </a:xfrm>
          <a:prstGeom prst="rect">
            <a:avLst/>
          </a:prstGeom>
        </p:spPr>
        <p:txBody>
          <a:bodyPr vert="horz" wrap="square" lIns="0" tIns="12700" rIns="0" bIns="0" rtlCol="0">
            <a:spAutoFit/>
          </a:bodyPr>
          <a:lstStyle/>
          <a:p>
            <a:pPr marL="398780">
              <a:spcBef>
                <a:spcPts val="95"/>
              </a:spcBef>
            </a:pPr>
            <a:r>
              <a:rPr lang="en-US" sz="3600" b="1" dirty="0">
                <a:solidFill>
                  <a:srgbClr val="054C2C"/>
                </a:solidFill>
                <a:latin typeface="Gill Sans MT" panose="020B0502020104020203" pitchFamily="34" charset="77"/>
                <a:cs typeface="Times New Roman"/>
              </a:rPr>
              <a:t>Resources</a:t>
            </a:r>
            <a:r>
              <a:rPr lang="en-US" sz="3600" b="1" spc="-5" dirty="0">
                <a:solidFill>
                  <a:srgbClr val="054C2C"/>
                </a:solidFill>
                <a:latin typeface="Gill Sans MT" panose="020B0502020104020203" pitchFamily="34" charset="77"/>
                <a:cs typeface="Times New Roman"/>
              </a:rPr>
              <a:t> </a:t>
            </a:r>
            <a:r>
              <a:rPr lang="en-US" sz="3600" b="1" spc="-20" dirty="0">
                <a:solidFill>
                  <a:srgbClr val="054C2C"/>
                </a:solidFill>
                <a:latin typeface="Gill Sans MT" panose="020B0502020104020203" pitchFamily="34" charset="77"/>
                <a:cs typeface="Times New Roman"/>
              </a:rPr>
              <a:t>and</a:t>
            </a:r>
            <a:r>
              <a:rPr lang="en-US" sz="3600" b="1" dirty="0">
                <a:solidFill>
                  <a:srgbClr val="054C2C"/>
                </a:solidFill>
                <a:latin typeface="Gill Sans MT" panose="020B0502020104020203" pitchFamily="34" charset="77"/>
                <a:cs typeface="Times New Roman"/>
              </a:rPr>
              <a:t> </a:t>
            </a:r>
            <a:r>
              <a:rPr lang="en-US" sz="3600" b="1" spc="5" dirty="0">
                <a:solidFill>
                  <a:srgbClr val="054C2C"/>
                </a:solidFill>
                <a:latin typeface="Gill Sans MT" panose="020B0502020104020203" pitchFamily="34" charset="77"/>
                <a:cs typeface="Times New Roman"/>
              </a:rPr>
              <a:t>Templates</a:t>
            </a:r>
            <a:r>
              <a:rPr lang="en-US" sz="3600" b="1" dirty="0">
                <a:solidFill>
                  <a:srgbClr val="054C2C"/>
                </a:solidFill>
                <a:latin typeface="Gill Sans MT" panose="020B0502020104020203" pitchFamily="34" charset="77"/>
                <a:cs typeface="Times New Roman"/>
              </a:rPr>
              <a:t> </a:t>
            </a:r>
            <a:r>
              <a:rPr lang="en-US" sz="3600" b="1" spc="-60" dirty="0">
                <a:solidFill>
                  <a:srgbClr val="054C2C"/>
                </a:solidFill>
                <a:latin typeface="Gill Sans MT" panose="020B0502020104020203" pitchFamily="34" charset="77"/>
                <a:cs typeface="Times New Roman"/>
              </a:rPr>
              <a:t>for</a:t>
            </a:r>
            <a:r>
              <a:rPr lang="en-US" sz="3600" b="1" spc="-5" dirty="0">
                <a:solidFill>
                  <a:srgbClr val="054C2C"/>
                </a:solidFill>
                <a:latin typeface="Gill Sans MT" panose="020B0502020104020203" pitchFamily="34" charset="77"/>
                <a:cs typeface="Times New Roman"/>
              </a:rPr>
              <a:t> </a:t>
            </a:r>
            <a:r>
              <a:rPr lang="en-US" sz="3600" b="1" spc="-10" dirty="0">
                <a:solidFill>
                  <a:srgbClr val="054C2C"/>
                </a:solidFill>
                <a:latin typeface="Gill Sans MT" panose="020B0502020104020203" pitchFamily="34" charset="77"/>
                <a:cs typeface="Times New Roman"/>
              </a:rPr>
              <a:t>Data</a:t>
            </a:r>
            <a:r>
              <a:rPr lang="en-US" sz="3600" b="1" spc="10" dirty="0">
                <a:solidFill>
                  <a:srgbClr val="054C2C"/>
                </a:solidFill>
                <a:latin typeface="Gill Sans MT" panose="020B0502020104020203" pitchFamily="34" charset="77"/>
                <a:cs typeface="Times New Roman"/>
              </a:rPr>
              <a:t> </a:t>
            </a:r>
            <a:r>
              <a:rPr lang="en-US" sz="3600" b="1" spc="-35" dirty="0">
                <a:solidFill>
                  <a:srgbClr val="054C2C"/>
                </a:solidFill>
                <a:latin typeface="Gill Sans MT" panose="020B0502020104020203" pitchFamily="34" charset="77"/>
                <a:cs typeface="Times New Roman"/>
              </a:rPr>
              <a:t>Controllers</a:t>
            </a:r>
            <a:r>
              <a:rPr lang="en-US" sz="3600" b="1" dirty="0">
                <a:solidFill>
                  <a:srgbClr val="054C2C"/>
                </a:solidFill>
                <a:latin typeface="Gill Sans MT" panose="020B0502020104020203" pitchFamily="34" charset="77"/>
                <a:cs typeface="Times New Roman"/>
              </a:rPr>
              <a:t> </a:t>
            </a:r>
            <a:r>
              <a:rPr lang="en-US" sz="3600" b="1" spc="-55" dirty="0">
                <a:solidFill>
                  <a:srgbClr val="054C2C"/>
                </a:solidFill>
                <a:latin typeface="Gill Sans MT" panose="020B0502020104020203" pitchFamily="34" charset="77"/>
                <a:cs typeface="Times New Roman"/>
              </a:rPr>
              <a:t>&amp;</a:t>
            </a:r>
            <a:r>
              <a:rPr lang="en-US" sz="3600" b="1" spc="-5" dirty="0">
                <a:solidFill>
                  <a:srgbClr val="054C2C"/>
                </a:solidFill>
                <a:latin typeface="Gill Sans MT" panose="020B0502020104020203" pitchFamily="34" charset="77"/>
                <a:cs typeface="Times New Roman"/>
              </a:rPr>
              <a:t> Processors</a:t>
            </a:r>
            <a:endParaRPr lang="en-US" sz="3600" b="1" dirty="0">
              <a:solidFill>
                <a:srgbClr val="054C2C"/>
              </a:solidFill>
              <a:latin typeface="Gill Sans MT" panose="020B0502020104020203" pitchFamily="34" charset="77"/>
              <a:cs typeface="Times New Roman"/>
            </a:endParaRPr>
          </a:p>
        </p:txBody>
      </p:sp>
      <p:sp>
        <p:nvSpPr>
          <p:cNvPr id="17" name="object 17"/>
          <p:cNvSpPr txBox="1"/>
          <p:nvPr/>
        </p:nvSpPr>
        <p:spPr>
          <a:xfrm>
            <a:off x="1196380" y="2711204"/>
            <a:ext cx="10371732" cy="505267"/>
          </a:xfrm>
          <a:prstGeom prst="rect">
            <a:avLst/>
          </a:prstGeom>
        </p:spPr>
        <p:txBody>
          <a:bodyPr vert="horz" wrap="square" lIns="0" tIns="12700" rIns="0" bIns="0" rtlCol="0">
            <a:spAutoFit/>
          </a:bodyPr>
          <a:lstStyle/>
          <a:p>
            <a:pPr marL="151765">
              <a:spcBef>
                <a:spcPts val="1300"/>
              </a:spcBef>
            </a:pPr>
            <a:r>
              <a:rPr lang="en-US" sz="3200" spc="-5" dirty="0" err="1">
                <a:solidFill>
                  <a:srgbClr val="FFFFFF"/>
                </a:solidFill>
                <a:latin typeface="Gill Sans MT" panose="020B0502020104020203" pitchFamily="34" charset="77"/>
                <a:cs typeface="Times New Roman"/>
              </a:rPr>
              <a:t>NDPC</a:t>
            </a:r>
            <a:r>
              <a:rPr lang="en-US" sz="3200" spc="-5" dirty="0">
                <a:solidFill>
                  <a:srgbClr val="FFFFFF"/>
                </a:solidFill>
                <a:latin typeface="Gill Sans MT" panose="020B0502020104020203" pitchFamily="34" charset="77"/>
                <a:cs typeface="Times New Roman"/>
              </a:rPr>
              <a:t> Statutory Responsibilities and Legal Authorities</a:t>
            </a:r>
          </a:p>
        </p:txBody>
      </p:sp>
      <p:sp>
        <p:nvSpPr>
          <p:cNvPr id="6" name="TextBox 5">
            <a:extLst>
              <a:ext uri="{FF2B5EF4-FFF2-40B4-BE49-F238E27FC236}">
                <a16:creationId xmlns:a16="http://schemas.microsoft.com/office/drawing/2014/main" id="{E7DC395A-0481-4F46-5AC6-FA77FB312AB4}"/>
              </a:ext>
            </a:extLst>
          </p:cNvPr>
          <p:cNvSpPr txBox="1"/>
          <p:nvPr/>
        </p:nvSpPr>
        <p:spPr>
          <a:xfrm>
            <a:off x="956456" y="3480386"/>
            <a:ext cx="16822851" cy="1848776"/>
          </a:xfrm>
          <a:prstGeom prst="rect">
            <a:avLst/>
          </a:prstGeom>
          <a:noFill/>
        </p:spPr>
        <p:txBody>
          <a:bodyPr wrap="square">
            <a:spAutoFit/>
          </a:bodyPr>
          <a:lstStyle/>
          <a:p>
            <a:pPr marL="188595" marR="438784">
              <a:lnSpc>
                <a:spcPct val="140800"/>
              </a:lnSpc>
              <a:spcBef>
                <a:spcPts val="590"/>
              </a:spcBef>
            </a:pPr>
            <a:r>
              <a:rPr lang="en-US" sz="2800" spc="-10"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primary</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role</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Nigerian</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Commission</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a:t>
            </a:r>
            <a:r>
              <a:rPr lang="en-US" sz="2800" spc="-5" dirty="0" err="1">
                <a:latin typeface="Gill Sans MT" panose="020B0502020104020203" pitchFamily="34" charset="77"/>
                <a:cs typeface="Times New Roman"/>
              </a:rPr>
              <a:t>NDPC</a:t>
            </a:r>
            <a:r>
              <a:rPr lang="en-US" sz="2800" spc="-5" dirty="0">
                <a:latin typeface="Gill Sans MT" panose="020B0502020104020203" pitchFamily="34" charset="77"/>
                <a:cs typeface="Times New Roman"/>
              </a:rPr>
              <a:t>)</a:t>
            </a:r>
            <a:r>
              <a:rPr lang="en-US" sz="2800" spc="5"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is</a:t>
            </a:r>
            <a:r>
              <a:rPr lang="en-US" sz="2800" spc="10" dirty="0">
                <a:latin typeface="Gill Sans MT" panose="020B0502020104020203" pitchFamily="34" charset="77"/>
                <a:cs typeface="Times New Roman"/>
              </a:rPr>
              <a:t> to</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serve</a:t>
            </a:r>
            <a:r>
              <a:rPr lang="en-US" sz="2800" spc="5"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as</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central</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regulatory</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authority</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responsible</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for </a:t>
            </a:r>
            <a:r>
              <a:rPr lang="en-US" sz="2800" spc="-30" dirty="0">
                <a:latin typeface="Gill Sans MT" panose="020B0502020104020203" pitchFamily="34" charset="77"/>
                <a:cs typeface="Times New Roman"/>
              </a:rPr>
              <a:t>supervising,</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implementing,</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enforcing</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 </a:t>
            </a:r>
            <a:r>
              <a:rPr lang="en-US" sz="2800" spc="-20" dirty="0">
                <a:latin typeface="Gill Sans MT" panose="020B0502020104020203" pitchFamily="34" charset="77"/>
                <a:cs typeface="Times New Roman"/>
              </a:rPr>
              <a:t>provisions</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the</a:t>
            </a:r>
            <a:r>
              <a:rPr lang="en-US" sz="2800" spc="1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Nigeria</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Act</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(NDPA)</a:t>
            </a:r>
            <a:r>
              <a:rPr lang="en-US" sz="2800" spc="1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2023,</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along</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with</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addressing</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various </a:t>
            </a:r>
            <a:r>
              <a:rPr lang="en-US" sz="2800" spc="-15" dirty="0">
                <a:latin typeface="Gill Sans MT" panose="020B0502020104020203" pitchFamily="34" charset="77"/>
                <a:cs typeface="Times New Roman"/>
              </a:rPr>
              <a:t>matters</a:t>
            </a:r>
            <a:r>
              <a:rPr lang="en-US" sz="2800" spc="5" dirty="0">
                <a:latin typeface="Gill Sans MT" panose="020B0502020104020203" pitchFamily="34" charset="77"/>
                <a:cs typeface="Times New Roman"/>
              </a:rPr>
              <a:t> on</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within</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Nigerian</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context.</a:t>
            </a:r>
            <a:endParaRPr lang="en-US" sz="2800" dirty="0">
              <a:latin typeface="Gill Sans MT" panose="020B0502020104020203" pitchFamily="34" charset="77"/>
              <a:cs typeface="Times New Roman"/>
            </a:endParaRPr>
          </a:p>
        </p:txBody>
      </p:sp>
      <p:cxnSp>
        <p:nvCxnSpPr>
          <p:cNvPr id="3" name="Straight Connector 2">
            <a:extLst>
              <a:ext uri="{FF2B5EF4-FFF2-40B4-BE49-F238E27FC236}">
                <a16:creationId xmlns:a16="http://schemas.microsoft.com/office/drawing/2014/main" id="{995B024D-FD3A-5845-9FD8-800724C3F177}"/>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17051771-97EA-B9CB-A985-DFB4CB8AA057}"/>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101</a:t>
            </a:fld>
            <a:r>
              <a:rPr lang="en-US" altLang="en-US" sz="2000" b="1" dirty="0">
                <a:solidFill>
                  <a:schemeClr val="bg1"/>
                </a:solidFill>
                <a:latin typeface="Gill Sans MT" panose="020B0502020104020203" pitchFamily="34" charset="0"/>
              </a:rPr>
              <a:t>     </a:t>
            </a:r>
          </a:p>
        </p:txBody>
      </p:sp>
      <p:sp>
        <p:nvSpPr>
          <p:cNvPr id="5" name="object 7">
            <a:extLst>
              <a:ext uri="{FF2B5EF4-FFF2-40B4-BE49-F238E27FC236}">
                <a16:creationId xmlns:a16="http://schemas.microsoft.com/office/drawing/2014/main" id="{A248BA61-42F5-ADBC-7BF3-B4F2C80E2C76}"/>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pic>
        <p:nvPicPr>
          <p:cNvPr id="8" name="Picture 7" descr="A logo with a keyhole and a shield&#10;&#10;Description automatically generated">
            <a:extLst>
              <a:ext uri="{FF2B5EF4-FFF2-40B4-BE49-F238E27FC236}">
                <a16:creationId xmlns:a16="http://schemas.microsoft.com/office/drawing/2014/main" id="{B7FEC057-F2E2-FF24-9E44-7EF1B50EDC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1385" y="2727079"/>
            <a:ext cx="9918653" cy="9918653"/>
          </a:xfrm>
          <a:prstGeom prst="rect">
            <a:avLst/>
          </a:prstGeom>
        </p:spPr>
      </p:pic>
    </p:spTree>
    <p:extLst>
      <p:ext uri="{BB962C8B-B14F-4D97-AF65-F5344CB8AC3E}">
        <p14:creationId xmlns:p14="http://schemas.microsoft.com/office/powerpoint/2010/main" val="13126501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09612" y="1768475"/>
            <a:ext cx="17602200" cy="4460580"/>
          </a:xfrm>
          <a:prstGeom prst="rect">
            <a:avLst/>
          </a:prstGeom>
        </p:spPr>
        <p:txBody>
          <a:bodyPr vert="horz" wrap="square" lIns="0" tIns="12065" rIns="0" bIns="0" rtlCol="0">
            <a:spAutoFit/>
          </a:bodyPr>
          <a:lstStyle/>
          <a:p>
            <a:pPr marL="12700" marR="5080" algn="just">
              <a:lnSpc>
                <a:spcPct val="150000"/>
              </a:lnSpc>
              <a:spcBef>
                <a:spcPts val="685"/>
              </a:spcBef>
            </a:pPr>
            <a:r>
              <a:rPr lang="en-US" sz="2800" spc="-10" dirty="0">
                <a:latin typeface="Gill Sans MT" panose="020B0502020104020203" pitchFamily="34" charset="77"/>
                <a:cs typeface="Times New Roman"/>
              </a:rPr>
              <a:t>The</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Nigeria</a:t>
            </a:r>
            <a:r>
              <a:rPr lang="en-US" sz="2800" spc="-2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Commission</a:t>
            </a:r>
            <a:r>
              <a:rPr lang="en-US" sz="2800" spc="-2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a:t>
            </a:r>
            <a:r>
              <a:rPr lang="en-US" sz="2800" spc="-10" dirty="0" err="1">
                <a:latin typeface="Gill Sans MT" panose="020B0502020104020203" pitchFamily="34" charset="77"/>
                <a:cs typeface="Times New Roman"/>
              </a:rPr>
              <a:t>NDPC</a:t>
            </a:r>
            <a:r>
              <a:rPr lang="en-US" sz="2800" spc="-10" dirty="0">
                <a:latin typeface="Gill Sans MT" panose="020B0502020104020203" pitchFamily="34" charset="77"/>
                <a:cs typeface="Times New Roman"/>
              </a:rPr>
              <a:t>)</a:t>
            </a:r>
            <a:r>
              <a:rPr lang="en-US" sz="2800" spc="-5"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is</a:t>
            </a:r>
            <a:r>
              <a:rPr lang="en-US" sz="2800" spc="-4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central</a:t>
            </a:r>
            <a:r>
              <a:rPr lang="en-US" sz="2800" spc="-20" dirty="0">
                <a:latin typeface="Gill Sans MT" panose="020B0502020104020203" pitchFamily="34" charset="77"/>
                <a:cs typeface="Times New Roman"/>
              </a:rPr>
              <a:t> authority</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responsible</a:t>
            </a:r>
            <a:r>
              <a:rPr lang="en-US" sz="2800" spc="-20" dirty="0">
                <a:latin typeface="Gill Sans MT" panose="020B0502020104020203" pitchFamily="34" charset="77"/>
                <a:cs typeface="Times New Roman"/>
              </a:rPr>
              <a:t> </a:t>
            </a:r>
            <a:r>
              <a:rPr lang="en-US" sz="2800" dirty="0">
                <a:latin typeface="Gill Sans MT" panose="020B0502020104020203" pitchFamily="34" charset="77"/>
                <a:cs typeface="Times New Roman"/>
              </a:rPr>
              <a:t>for </a:t>
            </a:r>
            <a:r>
              <a:rPr lang="en-US" sz="2800" spc="-30" dirty="0">
                <a:latin typeface="Gill Sans MT" panose="020B0502020104020203" pitchFamily="34" charset="77"/>
                <a:cs typeface="Times New Roman"/>
              </a:rPr>
              <a:t>overseeing </a:t>
            </a:r>
            <a:r>
              <a:rPr lang="en-US" sz="2800" spc="-20" dirty="0">
                <a:latin typeface="Gill Sans MT" panose="020B0502020104020203" pitchFamily="34" charset="77"/>
                <a:cs typeface="Times New Roman"/>
              </a:rPr>
              <a:t>personal data </a:t>
            </a:r>
            <a:r>
              <a:rPr lang="en-US" sz="2800" spc="-10" dirty="0">
                <a:latin typeface="Gill Sans MT" panose="020B0502020104020203" pitchFamily="34" charset="77"/>
                <a:cs typeface="Times New Roman"/>
              </a:rPr>
              <a:t>protection </a:t>
            </a:r>
            <a:r>
              <a:rPr lang="en-US" sz="2800" spc="-25" dirty="0">
                <a:latin typeface="Gill Sans MT" panose="020B0502020104020203" pitchFamily="34" charset="77"/>
                <a:cs typeface="Times New Roman"/>
              </a:rPr>
              <a:t>in </a:t>
            </a:r>
            <a:r>
              <a:rPr lang="en-US" sz="2800" spc="-35" dirty="0">
                <a:latin typeface="Gill Sans MT" panose="020B0502020104020203" pitchFamily="34" charset="77"/>
                <a:cs typeface="Times New Roman"/>
              </a:rPr>
              <a:t>Nigeria. </a:t>
            </a:r>
            <a:r>
              <a:rPr lang="en-US" sz="2800" spc="15" dirty="0">
                <a:latin typeface="Gill Sans MT" panose="020B0502020104020203" pitchFamily="34" charset="77"/>
                <a:cs typeface="Times New Roman"/>
              </a:rPr>
              <a:t>It </a:t>
            </a:r>
            <a:r>
              <a:rPr lang="en-US" sz="2800" spc="-15" dirty="0">
                <a:latin typeface="Gill Sans MT" panose="020B0502020104020203" pitchFamily="34" charset="77"/>
                <a:cs typeface="Times New Roman"/>
              </a:rPr>
              <a:t>enforces </a:t>
            </a:r>
            <a:r>
              <a:rPr lang="en-US" sz="2800" spc="-20"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30" dirty="0">
                <a:latin typeface="Gill Sans MT" panose="020B0502020104020203" pitchFamily="34" charset="77"/>
                <a:cs typeface="Times New Roman"/>
              </a:rPr>
              <a:t>regulations, registers </a:t>
            </a:r>
            <a:r>
              <a:rPr lang="en-US" sz="2800" spc="-20" dirty="0">
                <a:latin typeface="Gill Sans MT" panose="020B0502020104020203" pitchFamily="34" charset="77"/>
                <a:cs typeface="Times New Roman"/>
              </a:rPr>
              <a:t>data controllers </a:t>
            </a:r>
            <a:r>
              <a:rPr lang="en-US" sz="2800" spc="-15" dirty="0">
                <a:latin typeface="Gill Sans MT" panose="020B0502020104020203" pitchFamily="34" charset="77"/>
                <a:cs typeface="Times New Roman"/>
              </a:rPr>
              <a:t>and </a:t>
            </a:r>
            <a:r>
              <a:rPr lang="en-US" sz="2800" spc="-20" dirty="0">
                <a:latin typeface="Gill Sans MT" panose="020B0502020104020203" pitchFamily="34" charset="77"/>
                <a:cs typeface="Times New Roman"/>
              </a:rPr>
              <a:t>processors, </a:t>
            </a:r>
            <a:r>
              <a:rPr lang="en-US" sz="2800" spc="-40" dirty="0">
                <a:latin typeface="Gill Sans MT" panose="020B0502020104020203" pitchFamily="34" charset="77"/>
                <a:cs typeface="Times New Roman"/>
              </a:rPr>
              <a:t>raises </a:t>
            </a:r>
            <a:r>
              <a:rPr lang="en-US" sz="2800" spc="-35" dirty="0">
                <a:latin typeface="Gill Sans MT" panose="020B0502020104020203" pitchFamily="34" charset="77"/>
                <a:cs typeface="Times New Roman"/>
              </a:rPr>
              <a:t>awareness </a:t>
            </a:r>
            <a:r>
              <a:rPr lang="en-US" sz="2800" spc="-10" dirty="0">
                <a:latin typeface="Gill Sans MT" panose="020B0502020104020203" pitchFamily="34" charset="77"/>
                <a:cs typeface="Times New Roman"/>
              </a:rPr>
              <a:t>about </a:t>
            </a:r>
            <a:r>
              <a:rPr lang="en-US" sz="2800" spc="-20"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30" dirty="0">
                <a:latin typeface="Gill Sans MT" panose="020B0502020104020203" pitchFamily="34" charset="77"/>
                <a:cs typeface="Times New Roman"/>
              </a:rPr>
              <a:t>obligations, </a:t>
            </a:r>
            <a:r>
              <a:rPr lang="en-US" sz="2800" spc="-15" dirty="0">
                <a:latin typeface="Gill Sans MT" panose="020B0502020104020203" pitchFamily="34" charset="77"/>
                <a:cs typeface="Times New Roman"/>
              </a:rPr>
              <a:t>and </a:t>
            </a:r>
            <a:r>
              <a:rPr lang="en-US" sz="2800" spc="-25" dirty="0">
                <a:latin typeface="Gill Sans MT" panose="020B0502020104020203" pitchFamily="34" charset="77"/>
                <a:cs typeface="Times New Roman"/>
              </a:rPr>
              <a:t>addresses </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violations. </a:t>
            </a:r>
            <a:r>
              <a:rPr lang="en-US" sz="2800" spc="-10" dirty="0">
                <a:latin typeface="Gill Sans MT" panose="020B0502020104020203" pitchFamily="34" charset="77"/>
                <a:cs typeface="Times New Roman"/>
              </a:rPr>
              <a:t>The </a:t>
            </a:r>
            <a:r>
              <a:rPr lang="en-US" sz="2800" spc="20" dirty="0" err="1">
                <a:latin typeface="Gill Sans MT" panose="020B0502020104020203" pitchFamily="34" charset="77"/>
                <a:cs typeface="Times New Roman"/>
              </a:rPr>
              <a:t>NDPC</a:t>
            </a:r>
            <a:r>
              <a:rPr lang="en-US" sz="2800" spc="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emerged </a:t>
            </a:r>
            <a:r>
              <a:rPr lang="en-US" sz="2800" spc="-5" dirty="0">
                <a:latin typeface="Gill Sans MT" panose="020B0502020104020203" pitchFamily="34" charset="77"/>
                <a:cs typeface="Times New Roman"/>
              </a:rPr>
              <a:t>from the </a:t>
            </a:r>
            <a:r>
              <a:rPr lang="en-US" sz="2800" spc="-10" dirty="0">
                <a:latin typeface="Gill Sans MT" panose="020B0502020104020203" pitchFamily="34" charset="77"/>
                <a:cs typeface="Times New Roman"/>
              </a:rPr>
              <a:t>transformation </a:t>
            </a:r>
            <a:r>
              <a:rPr lang="en-US" sz="2800" spc="-5" dirty="0">
                <a:latin typeface="Gill Sans MT" panose="020B0502020104020203" pitchFamily="34" charset="77"/>
                <a:cs typeface="Times New Roman"/>
              </a:rPr>
              <a:t>of </a:t>
            </a:r>
            <a:r>
              <a:rPr lang="en-US" sz="2800" dirty="0">
                <a:latin typeface="Gill Sans MT" panose="020B0502020104020203" pitchFamily="34" charset="77"/>
                <a:cs typeface="Times New Roman"/>
              </a:rPr>
              <a:t>the </a:t>
            </a:r>
            <a:r>
              <a:rPr lang="en-US" sz="2800" spc="-10" dirty="0">
                <a:latin typeface="Gill Sans MT" panose="020B0502020104020203" pitchFamily="34" charset="77"/>
                <a:cs typeface="Times New Roman"/>
              </a:rPr>
              <a:t>former </a:t>
            </a:r>
            <a:r>
              <a:rPr lang="en-US" sz="2800" spc="-30" dirty="0">
                <a:latin typeface="Gill Sans MT" panose="020B0502020104020203" pitchFamily="34" charset="77"/>
                <a:cs typeface="Times New Roman"/>
              </a:rPr>
              <a:t>Nigerian </a:t>
            </a:r>
            <a:r>
              <a:rPr lang="en-US" sz="2800" spc="-5"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Bureau </a:t>
            </a:r>
            <a:r>
              <a:rPr lang="en-US" sz="2800" spc="-10" dirty="0">
                <a:latin typeface="Gill Sans MT" panose="020B0502020104020203" pitchFamily="34" charset="77"/>
                <a:cs typeface="Times New Roman"/>
              </a:rPr>
              <a:t>(</a:t>
            </a:r>
            <a:r>
              <a:rPr lang="en-US" sz="2800" spc="-10" dirty="0" err="1">
                <a:latin typeface="Gill Sans MT" panose="020B0502020104020203" pitchFamily="34" charset="77"/>
                <a:cs typeface="Times New Roman"/>
              </a:rPr>
              <a:t>NDPB</a:t>
            </a:r>
            <a:r>
              <a:rPr lang="en-US" sz="2800" spc="-10" dirty="0">
                <a:latin typeface="Gill Sans MT" panose="020B0502020104020203" pitchFamily="34" charset="77"/>
                <a:cs typeface="Times New Roman"/>
              </a:rPr>
              <a:t>) into </a:t>
            </a:r>
            <a:r>
              <a:rPr lang="en-US" sz="2800" spc="-5" dirty="0">
                <a:latin typeface="Gill Sans MT" panose="020B0502020104020203" pitchFamily="34" charset="77"/>
                <a:cs typeface="Times New Roman"/>
              </a:rPr>
              <a:t>the </a:t>
            </a:r>
            <a:r>
              <a:rPr lang="en-US" sz="2800" spc="15" dirty="0" err="1">
                <a:latin typeface="Gill Sans MT" panose="020B0502020104020203" pitchFamily="34" charset="77"/>
                <a:cs typeface="Times New Roman"/>
              </a:rPr>
              <a:t>NDPC</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 </a:t>
            </a:r>
            <a:r>
              <a:rPr lang="en-US" sz="2800" spc="-40" dirty="0">
                <a:latin typeface="Gill Sans MT" panose="020B0502020104020203" pitchFamily="34" charset="77"/>
                <a:cs typeface="Times New Roman"/>
              </a:rPr>
              <a:t>2023, </a:t>
            </a:r>
            <a:r>
              <a:rPr lang="en-US" sz="2800" spc="-35" dirty="0">
                <a:latin typeface="Gill Sans MT" panose="020B0502020104020203" pitchFamily="34" charset="77"/>
                <a:cs typeface="Times New Roman"/>
              </a:rPr>
              <a:t>following </a:t>
            </a:r>
            <a:r>
              <a:rPr lang="en-US" sz="2800" spc="-5" dirty="0">
                <a:latin typeface="Gill Sans MT" panose="020B0502020104020203" pitchFamily="34" charset="77"/>
                <a:cs typeface="Times New Roman"/>
              </a:rPr>
              <a:t>the </a:t>
            </a:r>
            <a:r>
              <a:rPr lang="en-US" sz="2800" spc="-15" dirty="0">
                <a:latin typeface="Gill Sans MT" panose="020B0502020104020203" pitchFamily="34" charset="77"/>
                <a:cs typeface="Times New Roman"/>
              </a:rPr>
              <a:t>enactment </a:t>
            </a:r>
            <a:r>
              <a:rPr lang="en-US" sz="2800" spc="-5" dirty="0">
                <a:latin typeface="Gill Sans MT" panose="020B0502020104020203" pitchFamily="34" charset="77"/>
                <a:cs typeface="Times New Roman"/>
              </a:rPr>
              <a:t>of the </a:t>
            </a:r>
            <a:r>
              <a:rPr lang="en-US" sz="2800" spc="-35" dirty="0">
                <a:latin typeface="Gill Sans MT" panose="020B0502020104020203" pitchFamily="34" charset="77"/>
                <a:cs typeface="Times New Roman"/>
              </a:rPr>
              <a:t>Nigeria </a:t>
            </a:r>
            <a:r>
              <a:rPr lang="en-US" sz="2800" spc="-5"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Act </a:t>
            </a:r>
            <a:r>
              <a:rPr lang="en-US" sz="2800" spc="-10" dirty="0">
                <a:latin typeface="Gill Sans MT" panose="020B0502020104020203" pitchFamily="34" charset="77"/>
                <a:cs typeface="Times New Roman"/>
              </a:rPr>
              <a:t>(NDPA) in </a:t>
            </a:r>
            <a:r>
              <a:rPr lang="en-US" sz="2800" spc="-40" dirty="0">
                <a:latin typeface="Gill Sans MT" panose="020B0502020104020203" pitchFamily="34" charset="77"/>
                <a:cs typeface="Times New Roman"/>
              </a:rPr>
              <a:t>2023. </a:t>
            </a:r>
            <a:r>
              <a:rPr lang="en-US" sz="2800" spc="-35" dirty="0">
                <a:latin typeface="Gill Sans MT" panose="020B0502020104020203" pitchFamily="34" charset="77"/>
                <a:cs typeface="Times New Roman"/>
              </a:rPr>
              <a:t>Unlike </a:t>
            </a:r>
            <a:r>
              <a:rPr lang="en-US" sz="2800" spc="-5" dirty="0">
                <a:latin typeface="Gill Sans MT" panose="020B0502020104020203" pitchFamily="34" charset="77"/>
                <a:cs typeface="Times New Roman"/>
              </a:rPr>
              <a:t>the </a:t>
            </a:r>
            <a:r>
              <a:rPr lang="en-US" sz="2800" dirty="0" err="1">
                <a:latin typeface="Gill Sans MT" panose="020B0502020104020203" pitchFamily="34" charset="77"/>
                <a:cs typeface="Times New Roman"/>
              </a:rPr>
              <a:t>NDPB</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 </a:t>
            </a:r>
            <a:r>
              <a:rPr lang="en-US" sz="2800" spc="15" dirty="0" err="1">
                <a:latin typeface="Gill Sans MT" panose="020B0502020104020203" pitchFamily="34" charset="77"/>
                <a:cs typeface="Times New Roman"/>
              </a:rPr>
              <a:t>NDPC</a:t>
            </a:r>
            <a:r>
              <a:rPr lang="en-US" sz="2800" spc="1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operates </a:t>
            </a:r>
            <a:r>
              <a:rPr lang="en-US" sz="2800" spc="-25" dirty="0">
                <a:latin typeface="Gill Sans MT" panose="020B0502020104020203" pitchFamily="34" charset="77"/>
                <a:cs typeface="Times New Roman"/>
              </a:rPr>
              <a:t>with </a:t>
            </a:r>
            <a:r>
              <a:rPr lang="en-US" sz="2800" spc="-50" dirty="0">
                <a:latin typeface="Gill Sans MT" panose="020B0502020104020203" pitchFamily="34" charset="77"/>
                <a:cs typeface="Times New Roman"/>
              </a:rPr>
              <a:t>a </a:t>
            </a:r>
            <a:r>
              <a:rPr lang="en-US" sz="2800" spc="-15" dirty="0">
                <a:latin typeface="Gill Sans MT" panose="020B0502020104020203" pitchFamily="34" charset="77"/>
                <a:cs typeface="Times New Roman"/>
              </a:rPr>
              <a:t>stronger </a:t>
            </a:r>
            <a:r>
              <a:rPr lang="en-US" sz="2800" spc="-55" dirty="0">
                <a:latin typeface="Gill Sans MT" panose="020B0502020104020203" pitchFamily="34" charset="77"/>
                <a:cs typeface="Times New Roman"/>
              </a:rPr>
              <a:t>legal </a:t>
            </a:r>
            <a:r>
              <a:rPr lang="en-US" sz="2800" spc="-20" dirty="0">
                <a:latin typeface="Gill Sans MT" panose="020B0502020104020203" pitchFamily="34" charset="77"/>
                <a:cs typeface="Times New Roman"/>
              </a:rPr>
              <a:t>mandate granted </a:t>
            </a:r>
            <a:r>
              <a:rPr lang="en-US" sz="2800" spc="-50" dirty="0">
                <a:latin typeface="Gill Sans MT" panose="020B0502020104020203" pitchFamily="34" charset="77"/>
                <a:cs typeface="Times New Roman"/>
              </a:rPr>
              <a:t>by </a:t>
            </a:r>
            <a:r>
              <a:rPr lang="en-US" sz="2800" spc="-35" dirty="0">
                <a:latin typeface="Gill Sans MT" panose="020B0502020104020203" pitchFamily="34" charset="77"/>
                <a:cs typeface="Times New Roman"/>
              </a:rPr>
              <a:t>primary legislation, making </a:t>
            </a:r>
            <a:r>
              <a:rPr lang="en-US" sz="2800" spc="-25" dirty="0">
                <a:latin typeface="Gill Sans MT" panose="020B0502020104020203" pitchFamily="34" charset="77"/>
                <a:cs typeface="Times New Roman"/>
              </a:rPr>
              <a:t>it </a:t>
            </a:r>
            <a:r>
              <a:rPr lang="en-US" sz="2800" spc="-5" dirty="0">
                <a:latin typeface="Gill Sans MT" panose="020B0502020104020203" pitchFamily="34" charset="77"/>
                <a:cs typeface="Times New Roman"/>
              </a:rPr>
              <a:t>the </a:t>
            </a:r>
            <a:r>
              <a:rPr lang="en-US" sz="2800" spc="-30" dirty="0">
                <a:latin typeface="Gill Sans MT" panose="020B0502020104020203" pitchFamily="34" charset="77"/>
                <a:cs typeface="Times New Roman"/>
              </a:rPr>
              <a:t>principal </a:t>
            </a:r>
            <a:r>
              <a:rPr lang="en-US" sz="2800" spc="-35" dirty="0">
                <a:latin typeface="Gill Sans MT" panose="020B0502020104020203" pitchFamily="34" charset="77"/>
                <a:cs typeface="Times New Roman"/>
              </a:rPr>
              <a:t>regulatory </a:t>
            </a:r>
            <a:r>
              <a:rPr lang="en-US" sz="2800" spc="-15" dirty="0">
                <a:latin typeface="Gill Sans MT" panose="020B0502020104020203" pitchFamily="34" charset="77"/>
                <a:cs typeface="Times New Roman"/>
              </a:rPr>
              <a:t>and </a:t>
            </a:r>
            <a:r>
              <a:rPr lang="en-US" sz="2800" spc="-25" dirty="0">
                <a:latin typeface="Gill Sans MT" panose="020B0502020104020203" pitchFamily="34" charset="77"/>
                <a:cs typeface="Times New Roman"/>
              </a:rPr>
              <a:t>supervisory body </a:t>
            </a:r>
            <a:r>
              <a:rPr lang="en-US" sz="2800" dirty="0">
                <a:latin typeface="Gill Sans MT" panose="020B0502020104020203" pitchFamily="34" charset="77"/>
                <a:cs typeface="Times New Roman"/>
              </a:rPr>
              <a:t>for </a:t>
            </a:r>
            <a:r>
              <a:rPr lang="en-US" sz="2800" spc="-20" dirty="0">
                <a:latin typeface="Gill Sans MT" panose="020B0502020104020203" pitchFamily="34" charset="77"/>
                <a:cs typeface="Times New Roman"/>
              </a:rPr>
              <a:t>data </a:t>
            </a:r>
            <a:r>
              <a:rPr lang="en-US" sz="2800" spc="-5" dirty="0">
                <a:latin typeface="Gill Sans MT" panose="020B0502020104020203" pitchFamily="34" charset="77"/>
                <a:cs typeface="Times New Roman"/>
              </a:rPr>
              <a:t>protection </a:t>
            </a:r>
            <a:r>
              <a:rPr lang="en-US" sz="2800" spc="-25" dirty="0">
                <a:latin typeface="Gill Sans MT" panose="020B0502020104020203" pitchFamily="34" charset="77"/>
                <a:cs typeface="Times New Roman"/>
              </a:rPr>
              <a:t>in </a:t>
            </a:r>
            <a:r>
              <a:rPr lang="en-US" sz="2800" spc="-35" dirty="0">
                <a:latin typeface="Gill Sans MT" panose="020B0502020104020203" pitchFamily="34" charset="77"/>
                <a:cs typeface="Times New Roman"/>
              </a:rPr>
              <a:t>Nigeria. </a:t>
            </a:r>
            <a:r>
              <a:rPr lang="en-US" sz="2800" spc="-10" dirty="0">
                <a:latin typeface="Gill Sans MT" panose="020B0502020104020203" pitchFamily="34" charset="77"/>
                <a:cs typeface="Times New Roman"/>
              </a:rPr>
              <a:t>The </a:t>
            </a:r>
            <a:r>
              <a:rPr lang="en-US" sz="2800" spc="15" dirty="0">
                <a:latin typeface="Gill Sans MT" panose="020B0502020104020203" pitchFamily="34" charset="77"/>
                <a:cs typeface="Times New Roman"/>
              </a:rPr>
              <a:t>NDPA </a:t>
            </a:r>
            <a:r>
              <a:rPr lang="en-US" sz="2800" spc="-45" dirty="0">
                <a:latin typeface="Gill Sans MT" panose="020B0502020104020203" pitchFamily="34" charset="77"/>
                <a:cs typeface="Times New Roman"/>
              </a:rPr>
              <a:t>2023 </a:t>
            </a:r>
            <a:r>
              <a:rPr lang="en-US" sz="2800" spc="-35" dirty="0">
                <a:latin typeface="Gill Sans MT" panose="020B0502020104020203" pitchFamily="34" charset="77"/>
                <a:cs typeface="Times New Roman"/>
              </a:rPr>
              <a:t>replaces </a:t>
            </a:r>
            <a:r>
              <a:rPr lang="en-US" sz="2800" spc="-5"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previous </a:t>
            </a:r>
            <a:r>
              <a:rPr lang="en-US" sz="2800" spc="-30" dirty="0">
                <a:latin typeface="Gill Sans MT" panose="020B0502020104020203" pitchFamily="34" charset="77"/>
                <a:cs typeface="Times New Roman"/>
              </a:rPr>
              <a:t>Nigeria </a:t>
            </a:r>
            <a:r>
              <a:rPr lang="en-US" sz="2800" spc="-5"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30" dirty="0">
                <a:latin typeface="Gill Sans MT" panose="020B0502020104020203" pitchFamily="34" charset="77"/>
                <a:cs typeface="Times New Roman"/>
              </a:rPr>
              <a:t>Regulation </a:t>
            </a:r>
            <a:r>
              <a:rPr lang="en-US" sz="2800" spc="-10" dirty="0">
                <a:latin typeface="Gill Sans MT" panose="020B0502020104020203" pitchFamily="34" charset="77"/>
                <a:cs typeface="Times New Roman"/>
              </a:rPr>
              <a:t>(NDPR) </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2019,</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enhancing</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country. </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3109912" y="777875"/>
            <a:ext cx="121920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Who is </a:t>
            </a:r>
            <a:r>
              <a:rPr lang="en-US" sz="3600" b="1" spc="-25" dirty="0" err="1">
                <a:solidFill>
                  <a:schemeClr val="bg1"/>
                </a:solidFill>
              </a:rPr>
              <a:t>NDPC</a:t>
            </a:r>
            <a:r>
              <a:rPr lang="en-US" sz="3600" b="1" spc="-25" dirty="0">
                <a:solidFill>
                  <a:schemeClr val="bg1"/>
                </a:solidFill>
              </a:rPr>
              <a:t>?</a:t>
            </a:r>
          </a:p>
        </p:txBody>
      </p:sp>
      <p:cxnSp>
        <p:nvCxnSpPr>
          <p:cNvPr id="3" name="Straight Connector 2">
            <a:extLst>
              <a:ext uri="{FF2B5EF4-FFF2-40B4-BE49-F238E27FC236}">
                <a16:creationId xmlns:a16="http://schemas.microsoft.com/office/drawing/2014/main" id="{83B9B532-CABF-AFFA-991C-0DB97AEE6476}"/>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ECF293B7-60C5-1712-AFE7-0A557CFA618A}"/>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102</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85814294-F25C-19BF-07C5-799C7747C3F6}"/>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07946324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2" y="1387475"/>
            <a:ext cx="17602200" cy="8503353"/>
          </a:xfrm>
          <a:prstGeom prst="rect">
            <a:avLst/>
          </a:prstGeom>
        </p:spPr>
        <p:txBody>
          <a:bodyPr vert="horz" wrap="square" lIns="0" tIns="12065" rIns="0" bIns="0" rtlCol="0">
            <a:spAutoFit/>
          </a:bodyPr>
          <a:lstStyle/>
          <a:p>
            <a:pPr marL="240665" marR="6350" indent="-228600" algn="just">
              <a:lnSpc>
                <a:spcPct val="140800"/>
              </a:lnSpc>
              <a:spcBef>
                <a:spcPts val="5"/>
              </a:spcBef>
              <a:buAutoNum type="arabicPeriod"/>
              <a:tabLst>
                <a:tab pos="241300" algn="l"/>
              </a:tabLst>
            </a:pPr>
            <a:r>
              <a:rPr lang="en-US" sz="2800" spc="-20" dirty="0">
                <a:latin typeface="Gill Sans MT" panose="020B0502020104020203" pitchFamily="34" charset="77"/>
                <a:cs typeface="Times New Roman"/>
              </a:rPr>
              <a:t>Regulatory</a:t>
            </a:r>
            <a:r>
              <a:rPr lang="en-US" sz="2800" spc="-5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Oversight:</a:t>
            </a:r>
            <a:r>
              <a:rPr lang="en-US" sz="2800" spc="-3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The</a:t>
            </a:r>
            <a:r>
              <a:rPr lang="en-US" sz="2800" spc="-4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NDPC</a:t>
            </a:r>
            <a:r>
              <a:rPr lang="en-US" sz="2800" spc="-4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authorizes</a:t>
            </a:r>
            <a:r>
              <a:rPr lang="en-US" sz="2800" spc="-5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6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monitors</a:t>
            </a:r>
            <a:r>
              <a:rPr lang="en-US" sz="2800" spc="-6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organizations</a:t>
            </a:r>
            <a:r>
              <a:rPr lang="en-US" sz="2800" spc="-5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providing</a:t>
            </a:r>
            <a:r>
              <a:rPr lang="en-US" sz="2800" spc="-4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compliance</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services,</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setting</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fees</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based</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on</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processing</a:t>
            </a:r>
            <a:r>
              <a:rPr lang="en-US" sz="280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levels.</a:t>
            </a:r>
            <a:endParaRPr lang="en-US" sz="2800" dirty="0">
              <a:latin typeface="Gill Sans MT" panose="020B0502020104020203" pitchFamily="34" charset="77"/>
              <a:cs typeface="Times New Roman"/>
            </a:endParaRPr>
          </a:p>
          <a:p>
            <a:pPr>
              <a:spcBef>
                <a:spcPts val="20"/>
              </a:spcBef>
              <a:buClr>
                <a:srgbClr val="C00000"/>
              </a:buClr>
              <a:buFont typeface="Times New Roman"/>
              <a:buAutoNum type="arabicPeriod"/>
            </a:pPr>
            <a:endParaRPr lang="en-US" sz="2800" dirty="0">
              <a:latin typeface="Gill Sans MT" panose="020B0502020104020203" pitchFamily="34" charset="77"/>
              <a:cs typeface="Times New Roman"/>
            </a:endParaRPr>
          </a:p>
          <a:p>
            <a:pPr marL="240665" marR="5715" indent="-228600" algn="just">
              <a:lnSpc>
                <a:spcPct val="140400"/>
              </a:lnSpc>
              <a:buAutoNum type="arabicPeriod"/>
              <a:tabLst>
                <a:tab pos="241300" algn="l"/>
              </a:tabLst>
            </a:pPr>
            <a:r>
              <a:rPr lang="en-US" sz="2800" spc="-5" dirty="0">
                <a:latin typeface="Gill Sans MT" panose="020B0502020104020203" pitchFamily="34" charset="77"/>
                <a:cs typeface="Times New Roman"/>
              </a:rPr>
              <a:t>Enforcement </a:t>
            </a:r>
            <a:r>
              <a:rPr lang="en-US" sz="2800" spc="-15" dirty="0">
                <a:latin typeface="Gill Sans MT" panose="020B0502020104020203" pitchFamily="34" charset="77"/>
                <a:cs typeface="Times New Roman"/>
              </a:rPr>
              <a:t>and Compliance: The </a:t>
            </a:r>
            <a:r>
              <a:rPr lang="en-US" sz="2800" spc="15" dirty="0">
                <a:latin typeface="Gill Sans MT" panose="020B0502020104020203" pitchFamily="34" charset="77"/>
                <a:cs typeface="Times New Roman"/>
              </a:rPr>
              <a:t>NDPC </a:t>
            </a:r>
            <a:r>
              <a:rPr lang="en-US" sz="2800" spc="-20" dirty="0">
                <a:latin typeface="Gill Sans MT" panose="020B0502020104020203" pitchFamily="34" charset="77"/>
                <a:cs typeface="Times New Roman"/>
              </a:rPr>
              <a:t>ensures </a:t>
            </a:r>
            <a:r>
              <a:rPr lang="en-US" sz="2800" spc="-25" dirty="0">
                <a:latin typeface="Gill Sans MT" panose="020B0502020104020203" pitchFamily="34" charset="77"/>
                <a:cs typeface="Times New Roman"/>
              </a:rPr>
              <a:t>compliance with </a:t>
            </a:r>
            <a:r>
              <a:rPr lang="en-US" sz="2800" spc="-5" dirty="0">
                <a:latin typeface="Gill Sans MT" panose="020B0502020104020203" pitchFamily="34" charset="77"/>
                <a:cs typeface="Times New Roman"/>
              </a:rPr>
              <a:t>the </a:t>
            </a:r>
            <a:r>
              <a:rPr lang="en-US" sz="2800" spc="-30" dirty="0">
                <a:latin typeface="Gill Sans MT" panose="020B0502020104020203" pitchFamily="34" charset="77"/>
                <a:cs typeface="Times New Roman"/>
              </a:rPr>
              <a:t>Nigerian </a:t>
            </a:r>
            <a:r>
              <a:rPr lang="en-US" sz="2800" spc="-10" dirty="0">
                <a:latin typeface="Gill Sans MT" panose="020B0502020104020203" pitchFamily="34" charset="77"/>
                <a:cs typeface="Times New Roman"/>
              </a:rPr>
              <a:t>Data </a:t>
            </a:r>
            <a:r>
              <a:rPr lang="en-US" sz="2800" spc="-28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 </a:t>
            </a:r>
            <a:r>
              <a:rPr lang="en-US" sz="2800" spc="-25" dirty="0">
                <a:latin typeface="Gill Sans MT" panose="020B0502020104020203" pitchFamily="34" charset="77"/>
                <a:cs typeface="Times New Roman"/>
              </a:rPr>
              <a:t>Act </a:t>
            </a:r>
            <a:r>
              <a:rPr lang="en-US" sz="2800" spc="-10" dirty="0">
                <a:latin typeface="Gill Sans MT" panose="020B0502020104020203" pitchFamily="34" charset="77"/>
                <a:cs typeface="Times New Roman"/>
              </a:rPr>
              <a:t>(NDPA) </a:t>
            </a:r>
            <a:r>
              <a:rPr lang="en-US" sz="2800" spc="-50" dirty="0">
                <a:latin typeface="Gill Sans MT" panose="020B0502020104020203" pitchFamily="34" charset="77"/>
                <a:cs typeface="Times New Roman"/>
              </a:rPr>
              <a:t>by </a:t>
            </a:r>
            <a:r>
              <a:rPr lang="en-US" sz="2800" spc="-15" dirty="0">
                <a:latin typeface="Gill Sans MT" panose="020B0502020104020203" pitchFamily="34" charset="77"/>
                <a:cs typeface="Times New Roman"/>
              </a:rPr>
              <a:t>monitoring </a:t>
            </a:r>
            <a:r>
              <a:rPr lang="en-US" sz="2800" spc="-20" dirty="0">
                <a:latin typeface="Gill Sans MT" panose="020B0502020104020203" pitchFamily="34" charset="77"/>
                <a:cs typeface="Times New Roman"/>
              </a:rPr>
              <a:t>data controllers </a:t>
            </a:r>
            <a:r>
              <a:rPr lang="en-US" sz="2800" spc="-15" dirty="0">
                <a:latin typeface="Gill Sans MT" panose="020B0502020104020203" pitchFamily="34" charset="77"/>
                <a:cs typeface="Times New Roman"/>
              </a:rPr>
              <a:t>and </a:t>
            </a:r>
            <a:r>
              <a:rPr lang="en-US" sz="2800" spc="-20" dirty="0">
                <a:latin typeface="Gill Sans MT" panose="020B0502020104020203" pitchFamily="34" charset="77"/>
                <a:cs typeface="Times New Roman"/>
              </a:rPr>
              <a:t>processors, enforcing </a:t>
            </a:r>
            <a:r>
              <a:rPr lang="en-US" sz="2800" spc="-35" dirty="0">
                <a:latin typeface="Gill Sans MT" panose="020B0502020104020203" pitchFamily="34" charset="77"/>
                <a:cs typeface="Times New Roman"/>
              </a:rPr>
              <a:t>rules, </a:t>
            </a:r>
            <a:r>
              <a:rPr lang="en-US" sz="2800" spc="-3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offering</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support</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subjects,</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controllers,</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processors.</a:t>
            </a:r>
            <a:endParaRPr lang="en-US" sz="2800" dirty="0">
              <a:latin typeface="Gill Sans MT" panose="020B0502020104020203" pitchFamily="34" charset="77"/>
              <a:cs typeface="Times New Roman"/>
            </a:endParaRPr>
          </a:p>
          <a:p>
            <a:pPr>
              <a:spcBef>
                <a:spcPts val="15"/>
              </a:spcBef>
              <a:buClr>
                <a:srgbClr val="C00000"/>
              </a:buClr>
              <a:buFont typeface="Times New Roman"/>
              <a:buAutoNum type="arabicPeriod"/>
            </a:pPr>
            <a:endParaRPr lang="en-US" sz="2800" dirty="0">
              <a:latin typeface="Gill Sans MT" panose="020B0502020104020203" pitchFamily="34" charset="77"/>
              <a:cs typeface="Times New Roman"/>
            </a:endParaRPr>
          </a:p>
          <a:p>
            <a:pPr marL="240665" marR="6985" indent="-228600" algn="just">
              <a:lnSpc>
                <a:spcPct val="140800"/>
              </a:lnSpc>
              <a:spcBef>
                <a:spcPts val="5"/>
              </a:spcBef>
              <a:buAutoNum type="arabicPeriod"/>
              <a:tabLst>
                <a:tab pos="241300" algn="l"/>
              </a:tabLst>
            </a:pPr>
            <a:r>
              <a:rPr lang="en-US" sz="2800" spc="-20" dirty="0">
                <a:latin typeface="Gill Sans MT" panose="020B0502020104020203" pitchFamily="34" charset="77"/>
                <a:cs typeface="Times New Roman"/>
              </a:rPr>
              <a:t>Advocacy </a:t>
            </a:r>
            <a:r>
              <a:rPr lang="en-US" sz="2800" spc="-15" dirty="0">
                <a:latin typeface="Gill Sans MT" panose="020B0502020104020203" pitchFamily="34" charset="77"/>
                <a:cs typeface="Times New Roman"/>
              </a:rPr>
              <a:t>and Breach </a:t>
            </a:r>
            <a:r>
              <a:rPr lang="en-US" sz="2800" spc="-5" dirty="0">
                <a:latin typeface="Gill Sans MT" panose="020B0502020104020203" pitchFamily="34" charset="77"/>
                <a:cs typeface="Times New Roman"/>
              </a:rPr>
              <a:t>Handling: </a:t>
            </a:r>
            <a:r>
              <a:rPr lang="en-US" sz="2800" spc="-15" dirty="0">
                <a:latin typeface="Gill Sans MT" panose="020B0502020104020203" pitchFamily="34" charset="77"/>
                <a:cs typeface="Times New Roman"/>
              </a:rPr>
              <a:t>The </a:t>
            </a:r>
            <a:r>
              <a:rPr lang="en-US" sz="2800" spc="15" dirty="0">
                <a:latin typeface="Gill Sans MT" panose="020B0502020104020203" pitchFamily="34" charset="77"/>
                <a:cs typeface="Times New Roman"/>
              </a:rPr>
              <a:t>NDPC </a:t>
            </a:r>
            <a:r>
              <a:rPr lang="en-US" sz="2800" spc="-35" dirty="0">
                <a:latin typeface="Gill Sans MT" panose="020B0502020104020203" pitchFamily="34" charset="77"/>
                <a:cs typeface="Times New Roman"/>
              </a:rPr>
              <a:t>raises</a:t>
            </a:r>
            <a:r>
              <a:rPr lang="en-US" sz="2800" spc="229"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35" dirty="0">
                <a:latin typeface="Gill Sans MT" panose="020B0502020104020203" pitchFamily="34" charset="77"/>
                <a:cs typeface="Times New Roman"/>
              </a:rPr>
              <a:t>awareness,</a:t>
            </a:r>
            <a:r>
              <a:rPr lang="en-US" sz="2800" spc="229"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serves </a:t>
            </a:r>
            <a:r>
              <a:rPr lang="en-US" sz="2800" spc="-40" dirty="0">
                <a:latin typeface="Gill Sans MT" panose="020B0502020104020203" pitchFamily="34" charset="77"/>
                <a:cs typeface="Times New Roman"/>
              </a:rPr>
              <a:t>as</a:t>
            </a:r>
            <a:r>
              <a:rPr lang="en-US" sz="2800" spc="-3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4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point</a:t>
            </a:r>
            <a:r>
              <a:rPr lang="en-US" sz="2800" spc="-5" dirty="0">
                <a:latin typeface="Gill Sans MT" panose="020B0502020104020203" pitchFamily="34" charset="77"/>
                <a:cs typeface="Times New Roman"/>
              </a:rPr>
              <a:t> of </a:t>
            </a:r>
            <a:r>
              <a:rPr lang="en-US" sz="2800" spc="-10" dirty="0">
                <a:latin typeface="Gill Sans MT" panose="020B0502020104020203" pitchFamily="34" charset="77"/>
                <a:cs typeface="Times New Roman"/>
              </a:rPr>
              <a:t>contact</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for </a:t>
            </a:r>
            <a:r>
              <a:rPr lang="en-US" sz="2800" spc="-15" dirty="0">
                <a:latin typeface="Gill Sans MT" panose="020B0502020104020203" pitchFamily="34" charset="77"/>
                <a:cs typeface="Times New Roman"/>
              </a:rPr>
              <a:t>concerns,</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mandates</a:t>
            </a:r>
            <a:r>
              <a:rPr lang="en-US" sz="2800" spc="-15"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timely</a:t>
            </a:r>
            <a:r>
              <a:rPr lang="en-US" sz="2800" spc="-4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data</a:t>
            </a:r>
            <a:r>
              <a:rPr lang="en-US" sz="2800" spc="-20" dirty="0">
                <a:latin typeface="Gill Sans MT" panose="020B0502020104020203" pitchFamily="34" charset="77"/>
                <a:cs typeface="Times New Roman"/>
              </a:rPr>
              <a:t> breach</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reporting</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and notification.</a:t>
            </a:r>
            <a:endParaRPr lang="en-US" sz="2800" dirty="0">
              <a:latin typeface="Gill Sans MT" panose="020B0502020104020203" pitchFamily="34" charset="77"/>
              <a:cs typeface="Times New Roman"/>
            </a:endParaRPr>
          </a:p>
          <a:p>
            <a:pPr>
              <a:spcBef>
                <a:spcPts val="20"/>
              </a:spcBef>
              <a:buClr>
                <a:srgbClr val="C00000"/>
              </a:buClr>
              <a:buFont typeface="Times New Roman"/>
              <a:buAutoNum type="arabicPeriod"/>
            </a:pPr>
            <a:endParaRPr lang="en-US" sz="2800" dirty="0">
              <a:latin typeface="Gill Sans MT" panose="020B0502020104020203" pitchFamily="34" charset="77"/>
              <a:cs typeface="Times New Roman"/>
            </a:endParaRPr>
          </a:p>
          <a:p>
            <a:pPr marL="240665" marR="6350" indent="-228600" algn="just">
              <a:lnSpc>
                <a:spcPct val="140400"/>
              </a:lnSpc>
              <a:buAutoNum type="arabicPeriod"/>
              <a:tabLst>
                <a:tab pos="241300" algn="l"/>
              </a:tabLst>
            </a:pPr>
            <a:r>
              <a:rPr lang="en-US" sz="2800" dirty="0">
                <a:latin typeface="Gill Sans MT" panose="020B0502020104020203" pitchFamily="34" charset="77"/>
                <a:cs typeface="Times New Roman"/>
              </a:rPr>
              <a:t>Education </a:t>
            </a:r>
            <a:r>
              <a:rPr lang="en-US" sz="2800" spc="-15" dirty="0">
                <a:latin typeface="Gill Sans MT" panose="020B0502020104020203" pitchFamily="34" charset="77"/>
                <a:cs typeface="Times New Roman"/>
              </a:rPr>
              <a:t>and </a:t>
            </a:r>
            <a:r>
              <a:rPr lang="en-US" sz="2800" spc="-25" dirty="0">
                <a:latin typeface="Gill Sans MT" panose="020B0502020104020203" pitchFamily="34" charset="77"/>
                <a:cs typeface="Times New Roman"/>
              </a:rPr>
              <a:t>Collaboration:</a:t>
            </a:r>
            <a:r>
              <a:rPr lang="en-US" sz="2800" spc="-2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They</a:t>
            </a:r>
            <a:r>
              <a:rPr lang="en-US" sz="2800" spc="-3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conduct </a:t>
            </a:r>
            <a:r>
              <a:rPr lang="en-US" sz="2800" spc="-30" dirty="0">
                <a:latin typeface="Gill Sans MT" panose="020B0502020104020203" pitchFamily="34" charset="77"/>
                <a:cs typeface="Times New Roman"/>
              </a:rPr>
              <a:t>research, </a:t>
            </a:r>
            <a:r>
              <a:rPr lang="en-US" sz="2800" spc="-5" dirty="0">
                <a:latin typeface="Gill Sans MT" panose="020B0502020104020203" pitchFamily="34" charset="77"/>
                <a:cs typeface="Times New Roman"/>
              </a:rPr>
              <a:t>host </a:t>
            </a:r>
            <a:r>
              <a:rPr lang="en-US" sz="2800" spc="-25" dirty="0">
                <a:latin typeface="Gill Sans MT" panose="020B0502020104020203" pitchFamily="34" charset="77"/>
                <a:cs typeface="Times New Roman"/>
              </a:rPr>
              <a:t>educational events, </a:t>
            </a:r>
            <a:r>
              <a:rPr lang="en-US" sz="2800" spc="-15" dirty="0">
                <a:latin typeface="Gill Sans MT" panose="020B0502020104020203" pitchFamily="34" charset="77"/>
                <a:cs typeface="Times New Roman"/>
              </a:rPr>
              <a:t>and </a:t>
            </a:r>
            <a:r>
              <a:rPr lang="en-US" sz="2800" spc="-25" dirty="0">
                <a:latin typeface="Gill Sans MT" panose="020B0502020104020203" pitchFamily="34" charset="77"/>
                <a:cs typeface="Times New Roman"/>
              </a:rPr>
              <a:t>collaborate with national </a:t>
            </a:r>
            <a:r>
              <a:rPr lang="en-US" sz="2800" spc="-15" dirty="0">
                <a:latin typeface="Gill Sans MT" panose="020B0502020104020203" pitchFamily="34" charset="77"/>
                <a:cs typeface="Times New Roman"/>
              </a:rPr>
              <a:t>and </a:t>
            </a:r>
            <a:r>
              <a:rPr lang="en-US" sz="2800" spc="-20" dirty="0">
                <a:latin typeface="Gill Sans MT" panose="020B0502020104020203" pitchFamily="34" charset="77"/>
                <a:cs typeface="Times New Roman"/>
              </a:rPr>
              <a:t>international data </a:t>
            </a:r>
            <a:r>
              <a:rPr lang="en-US" sz="2800" spc="-10" dirty="0">
                <a:latin typeface="Gill Sans MT" panose="020B0502020104020203" pitchFamily="34" charset="77"/>
                <a:cs typeface="Times New Roman"/>
              </a:rPr>
              <a:t>protection </a:t>
            </a:r>
            <a:r>
              <a:rPr lang="en-US" sz="2800" spc="-20" dirty="0">
                <a:latin typeface="Gill Sans MT" panose="020B0502020104020203" pitchFamily="34" charset="77"/>
                <a:cs typeface="Times New Roman"/>
              </a:rPr>
              <a:t>authorities </a:t>
            </a:r>
            <a:r>
              <a:rPr lang="en-US" sz="2800" spc="10" dirty="0">
                <a:latin typeface="Gill Sans MT" panose="020B0502020104020203" pitchFamily="34" charset="77"/>
                <a:cs typeface="Times New Roman"/>
              </a:rPr>
              <a:t>to </a:t>
            </a:r>
            <a:r>
              <a:rPr lang="en-US" sz="2800" spc="-5" dirty="0">
                <a:latin typeface="Gill Sans MT" panose="020B0502020104020203" pitchFamily="34" charset="77"/>
                <a:cs typeface="Times New Roman"/>
              </a:rPr>
              <a:t>promote </a:t>
            </a:r>
            <a:r>
              <a:rPr lang="en-US" sz="2800" spc="-15" dirty="0">
                <a:latin typeface="Gill Sans MT" panose="020B0502020104020203" pitchFamily="34" charset="77"/>
                <a:cs typeface="Times New Roman"/>
              </a:rPr>
              <a:t>best </a:t>
            </a:r>
            <a:r>
              <a:rPr lang="en-US" sz="2800" spc="-30" dirty="0">
                <a:latin typeface="Gill Sans MT" panose="020B0502020104020203" pitchFamily="34" charset="77"/>
                <a:cs typeface="Times New Roman"/>
              </a:rPr>
              <a:t>practices.</a:t>
            </a:r>
          </a:p>
          <a:p>
            <a:pPr marL="240665" marR="6350" indent="-228600" algn="just">
              <a:lnSpc>
                <a:spcPct val="140400"/>
              </a:lnSpc>
              <a:buAutoNum type="arabicPeriod"/>
              <a:tabLst>
                <a:tab pos="241300" algn="l"/>
              </a:tabLst>
            </a:pPr>
            <a:endParaRPr lang="en-US" sz="2800" spc="-30" dirty="0">
              <a:latin typeface="Gill Sans MT" panose="020B0502020104020203" pitchFamily="34" charset="77"/>
              <a:cs typeface="Times New Roman"/>
            </a:endParaRPr>
          </a:p>
          <a:p>
            <a:pPr marL="526415" marR="5080" indent="-514350" algn="just">
              <a:lnSpc>
                <a:spcPct val="140800"/>
              </a:lnSpc>
              <a:buFont typeface="+mj-lt"/>
              <a:buAutoNum type="arabicPeriod" startAt="5"/>
              <a:tabLst>
                <a:tab pos="241300" algn="l"/>
              </a:tabLst>
            </a:pPr>
            <a:r>
              <a:rPr lang="en-US" sz="2800" spc="-5" dirty="0">
                <a:latin typeface="Gill Sans MT" panose="020B0502020104020203" pitchFamily="34" charset="77"/>
                <a:cs typeface="Times New Roman"/>
              </a:rPr>
              <a:t>Investigative </a:t>
            </a:r>
            <a:r>
              <a:rPr lang="en-US" sz="2800" spc="-15" dirty="0">
                <a:latin typeface="Gill Sans MT" panose="020B0502020104020203" pitchFamily="34" charset="77"/>
                <a:cs typeface="Times New Roman"/>
              </a:rPr>
              <a:t>and </a:t>
            </a:r>
            <a:r>
              <a:rPr lang="en-US" sz="2800" spc="-10" dirty="0">
                <a:latin typeface="Gill Sans MT" panose="020B0502020104020203" pitchFamily="34" charset="77"/>
                <a:cs typeface="Times New Roman"/>
              </a:rPr>
              <a:t>Sanctioning </a:t>
            </a:r>
            <a:r>
              <a:rPr lang="en-US" sz="2800" spc="-40" dirty="0">
                <a:latin typeface="Gill Sans MT" panose="020B0502020104020203" pitchFamily="34" charset="77"/>
                <a:cs typeface="Times New Roman"/>
              </a:rPr>
              <a:t>Authority:</a:t>
            </a:r>
            <a:r>
              <a:rPr lang="en-US" sz="2800" spc="-3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 </a:t>
            </a:r>
            <a:r>
              <a:rPr lang="en-US" sz="2800" spc="15" dirty="0" err="1">
                <a:latin typeface="Gill Sans MT" panose="020B0502020104020203" pitchFamily="34" charset="77"/>
                <a:cs typeface="Times New Roman"/>
              </a:rPr>
              <a:t>NDPC</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can </a:t>
            </a:r>
            <a:r>
              <a:rPr lang="en-US" sz="2800" spc="-30" dirty="0">
                <a:latin typeface="Gill Sans MT" panose="020B0502020104020203" pitchFamily="34" charset="77"/>
                <a:cs typeface="Times New Roman"/>
              </a:rPr>
              <a:t>investigate</a:t>
            </a:r>
            <a:r>
              <a:rPr lang="en-US" sz="2800" spc="-2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and sanction </a:t>
            </a:r>
            <a:r>
              <a:rPr lang="en-US" sz="2800" spc="-35" dirty="0">
                <a:latin typeface="Gill Sans MT" panose="020B0502020104020203" pitchFamily="34" charset="77"/>
                <a:cs typeface="Times New Roman"/>
              </a:rPr>
              <a:t>individuals </a:t>
            </a:r>
            <a:r>
              <a:rPr lang="en-US" sz="2800" dirty="0">
                <a:latin typeface="Gill Sans MT" panose="020B0502020104020203" pitchFamily="34" charset="77"/>
                <a:cs typeface="Times New Roman"/>
              </a:rPr>
              <a:t>or </a:t>
            </a:r>
            <a:r>
              <a:rPr lang="en-US" sz="2800" spc="-25" dirty="0">
                <a:latin typeface="Gill Sans MT" panose="020B0502020104020203" pitchFamily="34" charset="77"/>
                <a:cs typeface="Times New Roman"/>
              </a:rPr>
              <a:t>entities </a:t>
            </a:r>
            <a:r>
              <a:rPr lang="en-US" sz="2800" dirty="0">
                <a:latin typeface="Gill Sans MT" panose="020B0502020104020203" pitchFamily="34" charset="77"/>
                <a:cs typeface="Times New Roman"/>
              </a:rPr>
              <a:t>for </a:t>
            </a:r>
            <a:r>
              <a:rPr lang="en-US" sz="2800" spc="15" dirty="0">
                <a:latin typeface="Gill Sans MT" panose="020B0502020104020203" pitchFamily="34" charset="77"/>
                <a:cs typeface="Times New Roman"/>
              </a:rPr>
              <a:t>NDPA </a:t>
            </a:r>
            <a:r>
              <a:rPr lang="en-US" sz="2800" spc="-30" dirty="0">
                <a:latin typeface="Gill Sans MT" panose="020B0502020104020203" pitchFamily="34" charset="77"/>
                <a:cs typeface="Times New Roman"/>
              </a:rPr>
              <a:t>violations, </a:t>
            </a:r>
            <a:r>
              <a:rPr lang="en-US" sz="2800" spc="-40" dirty="0">
                <a:latin typeface="Gill Sans MT" panose="020B0502020104020203" pitchFamily="34" charset="77"/>
                <a:cs typeface="Times New Roman"/>
              </a:rPr>
              <a:t>issuing </a:t>
            </a:r>
            <a:r>
              <a:rPr lang="en-US" sz="2800" spc="-35" dirty="0">
                <a:latin typeface="Gill Sans MT" panose="020B0502020104020203" pitchFamily="34" charset="77"/>
                <a:cs typeface="Times New Roman"/>
              </a:rPr>
              <a:t>warnings, </a:t>
            </a:r>
            <a:r>
              <a:rPr lang="en-US" sz="2800" spc="-20" dirty="0">
                <a:latin typeface="Gill Sans MT" panose="020B0502020104020203" pitchFamily="34" charset="77"/>
                <a:cs typeface="Times New Roman"/>
              </a:rPr>
              <a:t>instructions, </a:t>
            </a:r>
            <a:r>
              <a:rPr lang="en-US" sz="2800" spc="-15" dirty="0">
                <a:latin typeface="Gill Sans MT" panose="020B0502020104020203" pitchFamily="34" charset="77"/>
                <a:cs typeface="Times New Roman"/>
              </a:rPr>
              <a:t>and </a:t>
            </a:r>
            <a:r>
              <a:rPr lang="en-US" sz="2800" spc="-25" dirty="0">
                <a:latin typeface="Gill Sans MT" panose="020B0502020104020203" pitchFamily="34" charset="77"/>
                <a:cs typeface="Times New Roman"/>
              </a:rPr>
              <a:t>limitations </a:t>
            </a:r>
            <a:r>
              <a:rPr lang="en-US" sz="2800" dirty="0">
                <a:latin typeface="Gill Sans MT" panose="020B0502020104020203" pitchFamily="34" charset="77"/>
                <a:cs typeface="Times New Roman"/>
              </a:rPr>
              <a:t>or</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stopping</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processing</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severe</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cases.</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3109912" y="396875"/>
            <a:ext cx="121920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Roles of the </a:t>
            </a:r>
            <a:r>
              <a:rPr lang="en-US" sz="3600" b="1" spc="-25" dirty="0" err="1">
                <a:solidFill>
                  <a:schemeClr val="bg1"/>
                </a:solidFill>
              </a:rPr>
              <a:t>NDPC</a:t>
            </a:r>
            <a:endParaRPr lang="en-US" sz="3600" b="1" spc="-25" dirty="0">
              <a:solidFill>
                <a:schemeClr val="bg1"/>
              </a:solidFill>
            </a:endParaRPr>
          </a:p>
        </p:txBody>
      </p:sp>
      <p:cxnSp>
        <p:nvCxnSpPr>
          <p:cNvPr id="3" name="Straight Connector 2">
            <a:extLst>
              <a:ext uri="{FF2B5EF4-FFF2-40B4-BE49-F238E27FC236}">
                <a16:creationId xmlns:a16="http://schemas.microsoft.com/office/drawing/2014/main" id="{0B951E7E-BFE9-68DC-9F58-2FE136316ED3}"/>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CA4BB149-335A-7D7D-AB04-D57CE4D5392C}"/>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103</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012648B4-16FC-4A67-C521-94414FE0FAFF}"/>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8803630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3"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38100">
            <a:solidFill>
              <a:srgbClr val="054C2C"/>
            </a:solidFill>
          </a:ln>
        </p:spPr>
        <p:txBody>
          <a:bodyPr wrap="square" lIns="0" tIns="0" rIns="0" bIns="0" rtlCol="0"/>
          <a:lstStyle/>
          <a:p>
            <a:endParaRPr sz="3200" dirty="0">
              <a:latin typeface="Gill Sans MT" panose="020B0502020104020203" pitchFamily="34" charset="77"/>
            </a:endParaRPr>
          </a:p>
        </p:txBody>
      </p:sp>
      <p:pic>
        <p:nvPicPr>
          <p:cNvPr id="15" name="object 15"/>
          <p:cNvPicPr/>
          <p:nvPr/>
        </p:nvPicPr>
        <p:blipFill>
          <a:blip r:embed="rId4" cstate="print"/>
          <a:stretch>
            <a:fillRect/>
          </a:stretch>
        </p:blipFill>
        <p:spPr>
          <a:xfrm>
            <a:off x="925646" y="2639684"/>
            <a:ext cx="14617470" cy="805188"/>
          </a:xfrm>
          <a:prstGeom prst="rect">
            <a:avLst/>
          </a:prstGeom>
        </p:spPr>
      </p:pic>
      <p:sp>
        <p:nvSpPr>
          <p:cNvPr id="16" name="object 16"/>
          <p:cNvSpPr txBox="1"/>
          <p:nvPr/>
        </p:nvSpPr>
        <p:spPr>
          <a:xfrm>
            <a:off x="1814512" y="1487421"/>
            <a:ext cx="17465190" cy="566822"/>
          </a:xfrm>
          <a:prstGeom prst="rect">
            <a:avLst/>
          </a:prstGeom>
        </p:spPr>
        <p:txBody>
          <a:bodyPr vert="horz" wrap="square" lIns="0" tIns="12700" rIns="0" bIns="0" rtlCol="0">
            <a:spAutoFit/>
          </a:bodyPr>
          <a:lstStyle/>
          <a:p>
            <a:pPr marL="434340">
              <a:spcBef>
                <a:spcPts val="509"/>
              </a:spcBef>
            </a:pPr>
            <a:r>
              <a:rPr lang="en-US" sz="3600" b="1" spc="20" dirty="0">
                <a:latin typeface="Gill Sans MT" panose="020B0502020104020203" pitchFamily="34" charset="77"/>
                <a:cs typeface="Times New Roman"/>
              </a:rPr>
              <a:t>The</a:t>
            </a:r>
            <a:r>
              <a:rPr lang="en-US" sz="3600" b="1" spc="-5" dirty="0">
                <a:latin typeface="Gill Sans MT" panose="020B0502020104020203" pitchFamily="34" charset="77"/>
                <a:cs typeface="Times New Roman"/>
              </a:rPr>
              <a:t> </a:t>
            </a:r>
            <a:r>
              <a:rPr lang="en-US" sz="3600" b="1" dirty="0">
                <a:latin typeface="Gill Sans MT" panose="020B0502020104020203" pitchFamily="34" charset="77"/>
                <a:cs typeface="Times New Roman"/>
              </a:rPr>
              <a:t>Role </a:t>
            </a:r>
            <a:r>
              <a:rPr lang="en-US" sz="3600" b="1" spc="-10" dirty="0">
                <a:latin typeface="Gill Sans MT" panose="020B0502020104020203" pitchFamily="34" charset="77"/>
                <a:cs typeface="Times New Roman"/>
              </a:rPr>
              <a:t>of</a:t>
            </a:r>
            <a:r>
              <a:rPr lang="en-US" sz="3600" b="1" spc="-5" dirty="0">
                <a:latin typeface="Gill Sans MT" panose="020B0502020104020203" pitchFamily="34" charset="77"/>
                <a:cs typeface="Times New Roman"/>
              </a:rPr>
              <a:t> the</a:t>
            </a:r>
            <a:r>
              <a:rPr lang="en-US" sz="3600" b="1" spc="-15" dirty="0">
                <a:latin typeface="Gill Sans MT" panose="020B0502020104020203" pitchFamily="34" charset="77"/>
                <a:cs typeface="Times New Roman"/>
              </a:rPr>
              <a:t> </a:t>
            </a:r>
            <a:r>
              <a:rPr lang="en-US" sz="3600" b="1" spc="10" dirty="0">
                <a:latin typeface="Gill Sans MT" panose="020B0502020104020203" pitchFamily="34" charset="77"/>
                <a:cs typeface="Times New Roman"/>
              </a:rPr>
              <a:t>Nigerian</a:t>
            </a:r>
            <a:r>
              <a:rPr lang="en-US" sz="3600" b="1" spc="-5" dirty="0">
                <a:latin typeface="Gill Sans MT" panose="020B0502020104020203" pitchFamily="34" charset="77"/>
                <a:cs typeface="Times New Roman"/>
              </a:rPr>
              <a:t> Data</a:t>
            </a:r>
            <a:r>
              <a:rPr lang="en-US" sz="3600" b="1" dirty="0">
                <a:latin typeface="Gill Sans MT" panose="020B0502020104020203" pitchFamily="34" charset="77"/>
                <a:cs typeface="Times New Roman"/>
              </a:rPr>
              <a:t> </a:t>
            </a:r>
            <a:r>
              <a:rPr lang="en-US" sz="3600" b="1" spc="-10" dirty="0">
                <a:latin typeface="Gill Sans MT" panose="020B0502020104020203" pitchFamily="34" charset="77"/>
                <a:cs typeface="Times New Roman"/>
              </a:rPr>
              <a:t>Protection</a:t>
            </a:r>
            <a:r>
              <a:rPr lang="en-US" sz="3600" b="1" dirty="0">
                <a:latin typeface="Gill Sans MT" panose="020B0502020104020203" pitchFamily="34" charset="77"/>
                <a:cs typeface="Times New Roman"/>
              </a:rPr>
              <a:t> </a:t>
            </a:r>
            <a:r>
              <a:rPr lang="en-US" sz="3600" b="1" spc="5" dirty="0">
                <a:latin typeface="Gill Sans MT" panose="020B0502020104020203" pitchFamily="34" charset="77"/>
                <a:cs typeface="Times New Roman"/>
              </a:rPr>
              <a:t>Commission</a:t>
            </a:r>
            <a:r>
              <a:rPr lang="en-US" sz="3600" b="1" dirty="0">
                <a:latin typeface="Gill Sans MT" panose="020B0502020104020203" pitchFamily="34" charset="77"/>
                <a:cs typeface="Times New Roman"/>
              </a:rPr>
              <a:t> </a:t>
            </a:r>
            <a:r>
              <a:rPr lang="en-US" sz="3600" b="1" spc="40" dirty="0">
                <a:latin typeface="Gill Sans MT" panose="020B0502020104020203" pitchFamily="34" charset="77"/>
                <a:cs typeface="Times New Roman"/>
              </a:rPr>
              <a:t>(</a:t>
            </a:r>
            <a:r>
              <a:rPr lang="en-US" sz="3600" b="1" spc="40" dirty="0" err="1">
                <a:latin typeface="Gill Sans MT" panose="020B0502020104020203" pitchFamily="34" charset="77"/>
                <a:cs typeface="Times New Roman"/>
              </a:rPr>
              <a:t>NDPC</a:t>
            </a:r>
            <a:r>
              <a:rPr lang="en-US" sz="3600" b="1" spc="40" dirty="0">
                <a:latin typeface="Gill Sans MT" panose="020B0502020104020203" pitchFamily="34" charset="77"/>
                <a:cs typeface="Times New Roman"/>
              </a:rPr>
              <a:t>)</a:t>
            </a:r>
            <a:endParaRPr lang="en-US" sz="3600" b="1" dirty="0">
              <a:latin typeface="Gill Sans MT" panose="020B0502020104020203" pitchFamily="34" charset="77"/>
              <a:cs typeface="Times New Roman"/>
            </a:endParaRPr>
          </a:p>
        </p:txBody>
      </p:sp>
      <p:sp>
        <p:nvSpPr>
          <p:cNvPr id="17" name="object 17"/>
          <p:cNvSpPr txBox="1"/>
          <p:nvPr/>
        </p:nvSpPr>
        <p:spPr>
          <a:xfrm>
            <a:off x="1196380" y="2711204"/>
            <a:ext cx="14617470" cy="517189"/>
          </a:xfrm>
          <a:prstGeom prst="rect">
            <a:avLst/>
          </a:prstGeom>
        </p:spPr>
        <p:txBody>
          <a:bodyPr vert="horz" wrap="square" lIns="0" tIns="12700" rIns="0" bIns="0" rtlCol="0">
            <a:spAutoFit/>
          </a:bodyPr>
          <a:lstStyle/>
          <a:p>
            <a:pPr>
              <a:spcBef>
                <a:spcPts val="100"/>
              </a:spcBef>
            </a:pPr>
            <a:r>
              <a:rPr lang="en-US" sz="3200" b="1" spc="10" dirty="0">
                <a:solidFill>
                  <a:srgbClr val="FFFFFF"/>
                </a:solidFill>
                <a:latin typeface="Gill Sans MT" panose="020B0502020104020203" pitchFamily="34" charset="77"/>
                <a:cs typeface="Times New Roman"/>
              </a:rPr>
              <a:t>Non-compliance</a:t>
            </a:r>
            <a:r>
              <a:rPr lang="en-US" sz="3200" b="1" dirty="0">
                <a:solidFill>
                  <a:srgbClr val="FFFFFF"/>
                </a:solidFill>
                <a:latin typeface="Gill Sans MT" panose="020B0502020104020203" pitchFamily="34" charset="77"/>
                <a:cs typeface="Times New Roman"/>
              </a:rPr>
              <a:t> </a:t>
            </a:r>
            <a:r>
              <a:rPr lang="en-US" sz="3200" b="1" spc="-5" dirty="0">
                <a:solidFill>
                  <a:srgbClr val="FFFFFF"/>
                </a:solidFill>
                <a:latin typeface="Gill Sans MT" panose="020B0502020104020203" pitchFamily="34" charset="77"/>
                <a:cs typeface="Times New Roman"/>
              </a:rPr>
              <a:t>in</a:t>
            </a:r>
            <a:r>
              <a:rPr lang="en-US" sz="3200" b="1" dirty="0">
                <a:solidFill>
                  <a:srgbClr val="FFFFFF"/>
                </a:solidFill>
                <a:latin typeface="Gill Sans MT" panose="020B0502020104020203" pitchFamily="34" charset="77"/>
                <a:cs typeface="Times New Roman"/>
              </a:rPr>
              <a:t> </a:t>
            </a:r>
            <a:r>
              <a:rPr lang="en-US" sz="3200" b="1" spc="-5" dirty="0">
                <a:solidFill>
                  <a:srgbClr val="FFFFFF"/>
                </a:solidFill>
                <a:latin typeface="Gill Sans MT" panose="020B0502020104020203" pitchFamily="34" charset="77"/>
                <a:cs typeface="Times New Roman"/>
              </a:rPr>
              <a:t>Data</a:t>
            </a:r>
            <a:r>
              <a:rPr lang="en-US" sz="3200" b="1" spc="5" dirty="0">
                <a:solidFill>
                  <a:srgbClr val="FFFFFF"/>
                </a:solidFill>
                <a:latin typeface="Gill Sans MT" panose="020B0502020104020203" pitchFamily="34" charset="77"/>
                <a:cs typeface="Times New Roman"/>
              </a:rPr>
              <a:t> </a:t>
            </a:r>
            <a:r>
              <a:rPr lang="en-US" sz="3200" b="1" spc="-10" dirty="0">
                <a:solidFill>
                  <a:srgbClr val="FFFFFF"/>
                </a:solidFill>
                <a:latin typeface="Gill Sans MT" panose="020B0502020104020203" pitchFamily="34" charset="77"/>
                <a:cs typeface="Times New Roman"/>
              </a:rPr>
              <a:t>Protection</a:t>
            </a:r>
            <a:r>
              <a:rPr lang="en-US" sz="3200" b="1" dirty="0">
                <a:solidFill>
                  <a:srgbClr val="FFFFFF"/>
                </a:solidFill>
                <a:latin typeface="Gill Sans MT" panose="020B0502020104020203" pitchFamily="34" charset="77"/>
                <a:cs typeface="Times New Roman"/>
              </a:rPr>
              <a:t> </a:t>
            </a:r>
            <a:r>
              <a:rPr lang="en-US" sz="3200" b="1" spc="-15" dirty="0">
                <a:solidFill>
                  <a:srgbClr val="FFFFFF"/>
                </a:solidFill>
                <a:latin typeface="Gill Sans MT" panose="020B0502020104020203" pitchFamily="34" charset="77"/>
                <a:cs typeface="Times New Roman"/>
              </a:rPr>
              <a:t>and</a:t>
            </a:r>
            <a:r>
              <a:rPr lang="en-US" sz="3200" b="1" dirty="0">
                <a:solidFill>
                  <a:srgbClr val="FFFFFF"/>
                </a:solidFill>
                <a:latin typeface="Gill Sans MT" panose="020B0502020104020203" pitchFamily="34" charset="77"/>
                <a:cs typeface="Times New Roman"/>
              </a:rPr>
              <a:t> </a:t>
            </a:r>
            <a:r>
              <a:rPr lang="en-US" sz="3200" b="1" spc="-40" dirty="0">
                <a:solidFill>
                  <a:srgbClr val="FFFFFF"/>
                </a:solidFill>
                <a:latin typeface="Gill Sans MT" panose="020B0502020104020203" pitchFamily="34" charset="77"/>
                <a:cs typeface="Times New Roman"/>
              </a:rPr>
              <a:t>Ways</a:t>
            </a:r>
            <a:r>
              <a:rPr lang="en-US" sz="3200" b="1" spc="5" dirty="0">
                <a:solidFill>
                  <a:srgbClr val="FFFFFF"/>
                </a:solidFill>
                <a:latin typeface="Gill Sans MT" panose="020B0502020104020203" pitchFamily="34" charset="77"/>
                <a:cs typeface="Times New Roman"/>
              </a:rPr>
              <a:t> </a:t>
            </a:r>
            <a:r>
              <a:rPr lang="en-US" sz="3200" b="1" dirty="0">
                <a:solidFill>
                  <a:srgbClr val="FFFFFF"/>
                </a:solidFill>
                <a:latin typeface="Gill Sans MT" panose="020B0502020104020203" pitchFamily="34" charset="77"/>
                <a:cs typeface="Times New Roman"/>
              </a:rPr>
              <a:t>to Prevent it</a:t>
            </a:r>
            <a:endParaRPr lang="en-US" sz="3200" b="1" dirty="0">
              <a:latin typeface="Gill Sans MT" panose="020B0502020104020203" pitchFamily="34" charset="77"/>
              <a:cs typeface="Times New Roman"/>
            </a:endParaRPr>
          </a:p>
        </p:txBody>
      </p:sp>
      <p:sp>
        <p:nvSpPr>
          <p:cNvPr id="6" name="TextBox 5">
            <a:extLst>
              <a:ext uri="{FF2B5EF4-FFF2-40B4-BE49-F238E27FC236}">
                <a16:creationId xmlns:a16="http://schemas.microsoft.com/office/drawing/2014/main" id="{E7DC395A-0481-4F46-5AC6-FA77FB312AB4}"/>
              </a:ext>
            </a:extLst>
          </p:cNvPr>
          <p:cNvSpPr txBox="1"/>
          <p:nvPr/>
        </p:nvSpPr>
        <p:spPr>
          <a:xfrm>
            <a:off x="956456" y="3480386"/>
            <a:ext cx="16822851" cy="1077218"/>
          </a:xfrm>
          <a:prstGeom prst="rect">
            <a:avLst/>
          </a:prstGeom>
          <a:noFill/>
        </p:spPr>
        <p:txBody>
          <a:bodyPr wrap="square">
            <a:spAutoFit/>
          </a:bodyPr>
          <a:lstStyle/>
          <a:p>
            <a:pPr>
              <a:spcBef>
                <a:spcPts val="100"/>
              </a:spcBef>
            </a:pPr>
            <a:r>
              <a:rPr lang="en-US" sz="3200" spc="-15" dirty="0">
                <a:latin typeface="Gill Sans MT" panose="020B0502020104020203" pitchFamily="34" charset="77"/>
                <a:cs typeface="Times New Roman"/>
              </a:rPr>
              <a:t>Noncompliance</a:t>
            </a:r>
            <a:r>
              <a:rPr lang="en-US" sz="3200" spc="-10"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to</a:t>
            </a:r>
            <a:r>
              <a:rPr lang="en-US" sz="3200" spc="15" dirty="0">
                <a:latin typeface="Gill Sans MT" panose="020B0502020104020203" pitchFamily="34" charset="77"/>
                <a:cs typeface="Times New Roman"/>
              </a:rPr>
              <a:t> </a:t>
            </a:r>
            <a:r>
              <a:rPr lang="en-US" sz="3200" spc="-25" dirty="0">
                <a:latin typeface="Gill Sans MT" panose="020B0502020104020203" pitchFamily="34" charset="77"/>
                <a:cs typeface="Times New Roman"/>
              </a:rPr>
              <a:t>data</a:t>
            </a:r>
            <a:r>
              <a:rPr lang="en-US" sz="3200" spc="-20"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protection </a:t>
            </a:r>
            <a:r>
              <a:rPr lang="en-US" sz="3200" spc="-30" dirty="0">
                <a:latin typeface="Gill Sans MT" panose="020B0502020104020203" pitchFamily="34" charset="77"/>
                <a:cs typeface="Times New Roman"/>
              </a:rPr>
              <a:t>rules</a:t>
            </a:r>
            <a:r>
              <a:rPr lang="en-US" sz="3200" spc="-25" dirty="0">
                <a:latin typeface="Gill Sans MT" panose="020B0502020104020203" pitchFamily="34" charset="77"/>
                <a:cs typeface="Times New Roman"/>
              </a:rPr>
              <a:t> </a:t>
            </a:r>
            <a:r>
              <a:rPr lang="en-US" sz="3200" spc="-30" dirty="0">
                <a:latin typeface="Gill Sans MT" panose="020B0502020104020203" pitchFamily="34" charset="77"/>
                <a:cs typeface="Times New Roman"/>
              </a:rPr>
              <a:t>can</a:t>
            </a:r>
            <a:r>
              <a:rPr lang="en-US" sz="3200" spc="-25" dirty="0">
                <a:latin typeface="Gill Sans MT" panose="020B0502020104020203" pitchFamily="34" charset="77"/>
                <a:cs typeface="Times New Roman"/>
              </a:rPr>
              <a:t> </a:t>
            </a:r>
            <a:r>
              <a:rPr lang="en-US" sz="3200" spc="-40" dirty="0">
                <a:latin typeface="Gill Sans MT" panose="020B0502020104020203" pitchFamily="34" charset="77"/>
                <a:cs typeface="Times New Roman"/>
              </a:rPr>
              <a:t>lead</a:t>
            </a:r>
            <a:r>
              <a:rPr lang="en-US" sz="3200" spc="-35"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to</a:t>
            </a:r>
            <a:r>
              <a:rPr lang="en-US" sz="3200" spc="15" dirty="0">
                <a:latin typeface="Gill Sans MT" panose="020B0502020104020203" pitchFamily="34" charset="77"/>
                <a:cs typeface="Times New Roman"/>
              </a:rPr>
              <a:t> </a:t>
            </a:r>
            <a:r>
              <a:rPr lang="en-US" sz="3200" spc="-25" dirty="0">
                <a:latin typeface="Gill Sans MT" panose="020B0502020104020203" pitchFamily="34" charset="77"/>
                <a:cs typeface="Times New Roman"/>
              </a:rPr>
              <a:t>substantial</a:t>
            </a:r>
            <a:r>
              <a:rPr lang="en-US" sz="3200" spc="-20" dirty="0">
                <a:latin typeface="Gill Sans MT" panose="020B0502020104020203" pitchFamily="34" charset="77"/>
                <a:cs typeface="Times New Roman"/>
              </a:rPr>
              <a:t> </a:t>
            </a:r>
            <a:r>
              <a:rPr lang="en-US" sz="3200" spc="-30" dirty="0">
                <a:latin typeface="Gill Sans MT" panose="020B0502020104020203" pitchFamily="34" charset="77"/>
                <a:cs typeface="Times New Roman"/>
              </a:rPr>
              <a:t>fines</a:t>
            </a:r>
            <a:r>
              <a:rPr lang="en-US" sz="3200" spc="-25" dirty="0">
                <a:latin typeface="Gill Sans MT" panose="020B0502020104020203" pitchFamily="34" charset="77"/>
                <a:cs typeface="Times New Roman"/>
              </a:rPr>
              <a:t> </a:t>
            </a:r>
            <a:r>
              <a:rPr lang="en-US" sz="3200" spc="-15" dirty="0">
                <a:latin typeface="Gill Sans MT" panose="020B0502020104020203" pitchFamily="34" charset="77"/>
                <a:cs typeface="Times New Roman"/>
              </a:rPr>
              <a:t>and</a:t>
            </a:r>
            <a:r>
              <a:rPr lang="en-US" sz="3200" spc="-10" dirty="0">
                <a:latin typeface="Gill Sans MT" panose="020B0502020104020203" pitchFamily="34" charset="77"/>
                <a:cs typeface="Times New Roman"/>
              </a:rPr>
              <a:t> </a:t>
            </a:r>
            <a:r>
              <a:rPr lang="en-US" sz="3200" spc="-5" dirty="0">
                <a:latin typeface="Gill Sans MT" panose="020B0502020104020203" pitchFamily="34" charset="77"/>
                <a:cs typeface="Times New Roman"/>
              </a:rPr>
              <a:t>other</a:t>
            </a:r>
            <a:r>
              <a:rPr lang="en-US" sz="3200" dirty="0">
                <a:latin typeface="Gill Sans MT" panose="020B0502020104020203" pitchFamily="34" charset="77"/>
                <a:cs typeface="Times New Roman"/>
              </a:rPr>
              <a:t> </a:t>
            </a:r>
            <a:r>
              <a:rPr lang="en-US" sz="3200" spc="-55" dirty="0">
                <a:latin typeface="Gill Sans MT" panose="020B0502020104020203" pitchFamily="34" charset="77"/>
                <a:cs typeface="Times New Roman"/>
              </a:rPr>
              <a:t>legal </a:t>
            </a:r>
            <a:r>
              <a:rPr lang="en-US" sz="3200" spc="-285" dirty="0">
                <a:latin typeface="Gill Sans MT" panose="020B0502020104020203" pitchFamily="34" charset="77"/>
                <a:cs typeface="Times New Roman"/>
              </a:rPr>
              <a:t> </a:t>
            </a:r>
            <a:r>
              <a:rPr lang="en-US" sz="3200" spc="-20" dirty="0">
                <a:latin typeface="Gill Sans MT" panose="020B0502020104020203" pitchFamily="34" charset="77"/>
                <a:cs typeface="Times New Roman"/>
              </a:rPr>
              <a:t>consequences,</a:t>
            </a:r>
            <a:r>
              <a:rPr lang="en-US" sz="3200" dirty="0">
                <a:latin typeface="Gill Sans MT" panose="020B0502020104020203" pitchFamily="34" charset="77"/>
                <a:cs typeface="Times New Roman"/>
              </a:rPr>
              <a:t> </a:t>
            </a:r>
            <a:r>
              <a:rPr lang="en-US" sz="3200" spc="-35" dirty="0">
                <a:latin typeface="Gill Sans MT" panose="020B0502020104020203" pitchFamily="34" charset="77"/>
                <a:cs typeface="Times New Roman"/>
              </a:rPr>
              <a:t>which</a:t>
            </a:r>
            <a:r>
              <a:rPr lang="en-US" sz="3200" dirty="0">
                <a:latin typeface="Gill Sans MT" panose="020B0502020104020203" pitchFamily="34" charset="77"/>
                <a:cs typeface="Times New Roman"/>
              </a:rPr>
              <a:t> </a:t>
            </a:r>
            <a:r>
              <a:rPr lang="en-US" sz="3200" spc="-25" dirty="0">
                <a:latin typeface="Gill Sans MT" panose="020B0502020104020203" pitchFamily="34" charset="77"/>
                <a:cs typeface="Times New Roman"/>
              </a:rPr>
              <a:t>stresses</a:t>
            </a:r>
            <a:r>
              <a:rPr lang="en-US" sz="3200" spc="10" dirty="0">
                <a:latin typeface="Gill Sans MT" panose="020B0502020104020203" pitchFamily="34" charset="77"/>
                <a:cs typeface="Times New Roman"/>
              </a:rPr>
              <a:t> </a:t>
            </a:r>
            <a:r>
              <a:rPr lang="en-US" sz="3200" spc="-25" dirty="0">
                <a:latin typeface="Gill Sans MT" panose="020B0502020104020203" pitchFamily="34" charset="77"/>
                <a:cs typeface="Times New Roman"/>
              </a:rPr>
              <a:t>how</a:t>
            </a:r>
            <a:r>
              <a:rPr lang="en-US" sz="3200"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important</a:t>
            </a:r>
            <a:r>
              <a:rPr lang="en-US" sz="3200" spc="5" dirty="0">
                <a:latin typeface="Gill Sans MT" panose="020B0502020104020203" pitchFamily="34" charset="77"/>
                <a:cs typeface="Times New Roman"/>
              </a:rPr>
              <a:t> </a:t>
            </a:r>
            <a:r>
              <a:rPr lang="en-US" sz="3200" spc="-25" dirty="0">
                <a:latin typeface="Gill Sans MT" panose="020B0502020104020203" pitchFamily="34" charset="77"/>
                <a:cs typeface="Times New Roman"/>
              </a:rPr>
              <a:t>it</a:t>
            </a:r>
            <a:r>
              <a:rPr lang="en-US" sz="3200" dirty="0">
                <a:latin typeface="Gill Sans MT" panose="020B0502020104020203" pitchFamily="34" charset="77"/>
                <a:cs typeface="Times New Roman"/>
              </a:rPr>
              <a:t> </a:t>
            </a:r>
            <a:r>
              <a:rPr lang="en-US" sz="3200" spc="-45" dirty="0">
                <a:latin typeface="Gill Sans MT" panose="020B0502020104020203" pitchFamily="34" charset="77"/>
                <a:cs typeface="Times New Roman"/>
              </a:rPr>
              <a:t>is</a:t>
            </a:r>
            <a:r>
              <a:rPr lang="en-US" sz="3200" spc="5"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to</a:t>
            </a:r>
            <a:r>
              <a:rPr lang="en-US" sz="3200" spc="-15" dirty="0">
                <a:latin typeface="Gill Sans MT" panose="020B0502020104020203" pitchFamily="34" charset="77"/>
                <a:cs typeface="Times New Roman"/>
              </a:rPr>
              <a:t> </a:t>
            </a:r>
            <a:r>
              <a:rPr lang="en-US" sz="3200" spc="-30" dirty="0">
                <a:latin typeface="Gill Sans MT" panose="020B0502020104020203" pitchFamily="34" charset="77"/>
                <a:cs typeface="Times New Roman"/>
              </a:rPr>
              <a:t>follow</a:t>
            </a:r>
            <a:r>
              <a:rPr lang="en-US" sz="3200" dirty="0">
                <a:latin typeface="Gill Sans MT" panose="020B0502020104020203" pitchFamily="34" charset="77"/>
                <a:cs typeface="Times New Roman"/>
              </a:rPr>
              <a:t> </a:t>
            </a:r>
            <a:r>
              <a:rPr lang="en-US" sz="3200" spc="-5" dirty="0">
                <a:latin typeface="Gill Sans MT" panose="020B0502020104020203" pitchFamily="34" charset="77"/>
                <a:cs typeface="Times New Roman"/>
              </a:rPr>
              <a:t>them</a:t>
            </a:r>
            <a:r>
              <a:rPr lang="en-US" sz="3200" spc="5" dirty="0">
                <a:latin typeface="Gill Sans MT" panose="020B0502020104020203" pitchFamily="34" charset="77"/>
                <a:cs typeface="Times New Roman"/>
              </a:rPr>
              <a:t> </a:t>
            </a:r>
            <a:r>
              <a:rPr lang="en-US" sz="3200" spc="-45" dirty="0">
                <a:latin typeface="Gill Sans MT" panose="020B0502020104020203" pitchFamily="34" charset="77"/>
                <a:cs typeface="Times New Roman"/>
              </a:rPr>
              <a:t>very</a:t>
            </a:r>
            <a:r>
              <a:rPr lang="en-US" sz="3200" dirty="0">
                <a:latin typeface="Gill Sans MT" panose="020B0502020104020203" pitchFamily="34" charset="77"/>
                <a:cs typeface="Times New Roman"/>
              </a:rPr>
              <a:t> </a:t>
            </a:r>
            <a:r>
              <a:rPr lang="en-US" sz="3200" spc="-45" dirty="0">
                <a:latin typeface="Gill Sans MT" panose="020B0502020104020203" pitchFamily="34" charset="77"/>
                <a:cs typeface="Times New Roman"/>
              </a:rPr>
              <a:t>carefully.</a:t>
            </a:r>
            <a:endParaRPr lang="en-US" sz="3200" dirty="0">
              <a:latin typeface="Gill Sans MT" panose="020B0502020104020203" pitchFamily="34" charset="77"/>
              <a:cs typeface="Times New Roman"/>
            </a:endParaRPr>
          </a:p>
        </p:txBody>
      </p:sp>
      <p:grpSp>
        <p:nvGrpSpPr>
          <p:cNvPr id="3" name="Group 2">
            <a:extLst>
              <a:ext uri="{FF2B5EF4-FFF2-40B4-BE49-F238E27FC236}">
                <a16:creationId xmlns:a16="http://schemas.microsoft.com/office/drawing/2014/main" id="{50983941-DE3B-A819-3B4B-33A9B545FE7F}"/>
              </a:ext>
            </a:extLst>
          </p:cNvPr>
          <p:cNvGrpSpPr/>
          <p:nvPr/>
        </p:nvGrpSpPr>
        <p:grpSpPr>
          <a:xfrm>
            <a:off x="7432357" y="5349875"/>
            <a:ext cx="8126532" cy="3583751"/>
            <a:chOff x="7150418" y="2911220"/>
            <a:chExt cx="4907279" cy="2164080"/>
          </a:xfrm>
        </p:grpSpPr>
        <p:sp>
          <p:nvSpPr>
            <p:cNvPr id="4" name="object 9">
              <a:extLst>
                <a:ext uri="{FF2B5EF4-FFF2-40B4-BE49-F238E27FC236}">
                  <a16:creationId xmlns:a16="http://schemas.microsoft.com/office/drawing/2014/main" id="{D82D28CF-2D85-3D16-FEFD-E98397C61681}"/>
                </a:ext>
              </a:extLst>
            </p:cNvPr>
            <p:cNvSpPr/>
            <p:nvPr/>
          </p:nvSpPr>
          <p:spPr>
            <a:xfrm>
              <a:off x="7150418" y="3056000"/>
              <a:ext cx="1402715" cy="1131570"/>
            </a:xfrm>
            <a:custGeom>
              <a:avLst/>
              <a:gdLst/>
              <a:ahLst/>
              <a:cxnLst/>
              <a:rect l="l" t="t" r="r" b="b"/>
              <a:pathLst>
                <a:path w="1402714" h="1131570">
                  <a:moveTo>
                    <a:pt x="0" y="1131188"/>
                  </a:moveTo>
                  <a:lnTo>
                    <a:pt x="701294" y="0"/>
                  </a:lnTo>
                  <a:lnTo>
                    <a:pt x="1402714" y="1131188"/>
                  </a:lnTo>
                  <a:lnTo>
                    <a:pt x="0" y="1131188"/>
                  </a:lnTo>
                  <a:close/>
                </a:path>
              </a:pathLst>
            </a:custGeom>
            <a:ln w="107949">
              <a:solidFill>
                <a:srgbClr val="C00000"/>
              </a:solidFill>
            </a:ln>
          </p:spPr>
          <p:txBody>
            <a:bodyPr wrap="square" lIns="0" tIns="0" rIns="0" bIns="0" rtlCol="0"/>
            <a:lstStyle/>
            <a:p>
              <a:endParaRPr sz="3200" dirty="0">
                <a:latin typeface="Gill Sans MT" panose="020B0502020104020203" pitchFamily="34" charset="77"/>
              </a:endParaRPr>
            </a:p>
          </p:txBody>
        </p:sp>
        <p:pic>
          <p:nvPicPr>
            <p:cNvPr id="5" name="object 10">
              <a:extLst>
                <a:ext uri="{FF2B5EF4-FFF2-40B4-BE49-F238E27FC236}">
                  <a16:creationId xmlns:a16="http://schemas.microsoft.com/office/drawing/2014/main" id="{387B0DFC-1D76-384F-B709-33AA21B65424}"/>
                </a:ext>
              </a:extLst>
            </p:cNvPr>
            <p:cNvPicPr/>
            <p:nvPr/>
          </p:nvPicPr>
          <p:blipFill>
            <a:blip r:embed="rId5" cstate="email">
              <a:extLst>
                <a:ext uri="{28A0092B-C50C-407E-A947-70E740481C1C}">
                  <a14:useLocalDpi xmlns:a14="http://schemas.microsoft.com/office/drawing/2010/main"/>
                </a:ext>
              </a:extLst>
            </a:blip>
            <a:stretch>
              <a:fillRect/>
            </a:stretch>
          </p:blipFill>
          <p:spPr>
            <a:xfrm>
              <a:off x="7283894" y="3182111"/>
              <a:ext cx="1236738" cy="1011174"/>
            </a:xfrm>
            <a:prstGeom prst="rect">
              <a:avLst/>
            </a:prstGeom>
          </p:spPr>
        </p:pic>
        <p:sp>
          <p:nvSpPr>
            <p:cNvPr id="7" name="object 11">
              <a:extLst>
                <a:ext uri="{FF2B5EF4-FFF2-40B4-BE49-F238E27FC236}">
                  <a16:creationId xmlns:a16="http://schemas.microsoft.com/office/drawing/2014/main" id="{CD89F3A3-BD16-CB12-0D44-32A331604EA4}"/>
                </a:ext>
              </a:extLst>
            </p:cNvPr>
            <p:cNvSpPr/>
            <p:nvPr/>
          </p:nvSpPr>
          <p:spPr>
            <a:xfrm>
              <a:off x="7848663" y="4117212"/>
              <a:ext cx="0" cy="922655"/>
            </a:xfrm>
            <a:custGeom>
              <a:avLst/>
              <a:gdLst/>
              <a:ahLst/>
              <a:cxnLst/>
              <a:rect l="l" t="t" r="r" b="b"/>
              <a:pathLst>
                <a:path h="922654">
                  <a:moveTo>
                    <a:pt x="0" y="0"/>
                  </a:moveTo>
                  <a:lnTo>
                    <a:pt x="0" y="922528"/>
                  </a:lnTo>
                </a:path>
              </a:pathLst>
            </a:custGeom>
            <a:ln w="73025">
              <a:solidFill>
                <a:srgbClr val="C00000"/>
              </a:solidFill>
            </a:ln>
          </p:spPr>
          <p:txBody>
            <a:bodyPr wrap="square" lIns="0" tIns="0" rIns="0" bIns="0" rtlCol="0"/>
            <a:lstStyle/>
            <a:p>
              <a:endParaRPr sz="3200" dirty="0">
                <a:latin typeface="Gill Sans MT" panose="020B0502020104020203" pitchFamily="34" charset="77"/>
              </a:endParaRPr>
            </a:p>
          </p:txBody>
        </p:sp>
        <p:sp>
          <p:nvSpPr>
            <p:cNvPr id="8" name="object 12">
              <a:extLst>
                <a:ext uri="{FF2B5EF4-FFF2-40B4-BE49-F238E27FC236}">
                  <a16:creationId xmlns:a16="http://schemas.microsoft.com/office/drawing/2014/main" id="{A84F4C13-1A40-A7B0-82D7-357A848D3BEE}"/>
                </a:ext>
              </a:extLst>
            </p:cNvPr>
            <p:cNvSpPr txBox="1"/>
            <p:nvPr/>
          </p:nvSpPr>
          <p:spPr>
            <a:xfrm>
              <a:off x="7570661" y="3662299"/>
              <a:ext cx="501015" cy="156040"/>
            </a:xfrm>
            <a:prstGeom prst="rect">
              <a:avLst/>
            </a:prstGeom>
          </p:spPr>
          <p:txBody>
            <a:bodyPr vert="horz" wrap="square" lIns="0" tIns="12065" rIns="0" bIns="0" rtlCol="0">
              <a:spAutoFit/>
            </a:bodyPr>
            <a:lstStyle/>
            <a:p>
              <a:pPr>
                <a:spcBef>
                  <a:spcPts val="95"/>
                </a:spcBef>
              </a:pPr>
              <a:r>
                <a:rPr sz="1600" spc="-5" dirty="0">
                  <a:latin typeface="Gill Sans MT" panose="020B0502020104020203" pitchFamily="34" charset="77"/>
                  <a:cs typeface="Times New Roman"/>
                </a:rPr>
                <a:t>Pena</a:t>
              </a:r>
              <a:r>
                <a:rPr sz="1600" spc="-20" dirty="0">
                  <a:latin typeface="Gill Sans MT" panose="020B0502020104020203" pitchFamily="34" charset="77"/>
                  <a:cs typeface="Times New Roman"/>
                </a:rPr>
                <a:t>l</a:t>
              </a:r>
              <a:r>
                <a:rPr sz="1600" spc="-15" dirty="0">
                  <a:latin typeface="Gill Sans MT" panose="020B0502020104020203" pitchFamily="34" charset="77"/>
                  <a:cs typeface="Times New Roman"/>
                </a:rPr>
                <a:t>ti</a:t>
              </a:r>
              <a:r>
                <a:rPr sz="1600" spc="20" dirty="0">
                  <a:latin typeface="Gill Sans MT" panose="020B0502020104020203" pitchFamily="34" charset="77"/>
                  <a:cs typeface="Times New Roman"/>
                </a:rPr>
                <a:t>es</a:t>
              </a:r>
              <a:endParaRPr sz="1600" dirty="0">
                <a:latin typeface="Gill Sans MT" panose="020B0502020104020203" pitchFamily="34" charset="77"/>
                <a:cs typeface="Times New Roman"/>
              </a:endParaRPr>
            </a:p>
          </p:txBody>
        </p:sp>
        <p:grpSp>
          <p:nvGrpSpPr>
            <p:cNvPr id="9" name="object 13">
              <a:extLst>
                <a:ext uri="{FF2B5EF4-FFF2-40B4-BE49-F238E27FC236}">
                  <a16:creationId xmlns:a16="http://schemas.microsoft.com/office/drawing/2014/main" id="{617C1CE7-1C90-7B21-ECAA-68E7C124CC67}"/>
                </a:ext>
              </a:extLst>
            </p:cNvPr>
            <p:cNvGrpSpPr/>
            <p:nvPr/>
          </p:nvGrpSpPr>
          <p:grpSpPr>
            <a:xfrm>
              <a:off x="9037637" y="2911220"/>
              <a:ext cx="1286510" cy="2164080"/>
              <a:chOff x="3305175" y="2911220"/>
              <a:chExt cx="1286510" cy="2164080"/>
            </a:xfrm>
          </p:grpSpPr>
          <p:sp>
            <p:nvSpPr>
              <p:cNvPr id="24" name="object 14">
                <a:extLst>
                  <a:ext uri="{FF2B5EF4-FFF2-40B4-BE49-F238E27FC236}">
                    <a16:creationId xmlns:a16="http://schemas.microsoft.com/office/drawing/2014/main" id="{C12399BB-8455-582E-C66B-977D5AA36DF1}"/>
                  </a:ext>
                </a:extLst>
              </p:cNvPr>
              <p:cNvSpPr/>
              <p:nvPr/>
            </p:nvSpPr>
            <p:spPr>
              <a:xfrm>
                <a:off x="3314700" y="2920745"/>
                <a:ext cx="1267460" cy="1264285"/>
              </a:xfrm>
              <a:custGeom>
                <a:avLst/>
                <a:gdLst/>
                <a:ahLst/>
                <a:cxnLst/>
                <a:rect l="l" t="t" r="r" b="b"/>
                <a:pathLst>
                  <a:path w="1267460" h="1264285">
                    <a:moveTo>
                      <a:pt x="0" y="631825"/>
                    </a:moveTo>
                    <a:lnTo>
                      <a:pt x="1738" y="584665"/>
                    </a:lnTo>
                    <a:lnTo>
                      <a:pt x="6870" y="538447"/>
                    </a:lnTo>
                    <a:lnTo>
                      <a:pt x="15275" y="493294"/>
                    </a:lnTo>
                    <a:lnTo>
                      <a:pt x="26830" y="449327"/>
                    </a:lnTo>
                    <a:lnTo>
                      <a:pt x="41412" y="406669"/>
                    </a:lnTo>
                    <a:lnTo>
                      <a:pt x="58898" y="365442"/>
                    </a:lnTo>
                    <a:lnTo>
                      <a:pt x="79166" y="325767"/>
                    </a:lnTo>
                    <a:lnTo>
                      <a:pt x="102094" y="287768"/>
                    </a:lnTo>
                    <a:lnTo>
                      <a:pt x="127559" y="251565"/>
                    </a:lnTo>
                    <a:lnTo>
                      <a:pt x="155439" y="217281"/>
                    </a:lnTo>
                    <a:lnTo>
                      <a:pt x="185610" y="185039"/>
                    </a:lnTo>
                    <a:lnTo>
                      <a:pt x="217951" y="154959"/>
                    </a:lnTo>
                    <a:lnTo>
                      <a:pt x="252339" y="127165"/>
                    </a:lnTo>
                    <a:lnTo>
                      <a:pt x="288651" y="101778"/>
                    </a:lnTo>
                    <a:lnTo>
                      <a:pt x="326766" y="78921"/>
                    </a:lnTo>
                    <a:lnTo>
                      <a:pt x="366559" y="58715"/>
                    </a:lnTo>
                    <a:lnTo>
                      <a:pt x="407910" y="41283"/>
                    </a:lnTo>
                    <a:lnTo>
                      <a:pt x="450695" y="26746"/>
                    </a:lnTo>
                    <a:lnTo>
                      <a:pt x="494792" y="15228"/>
                    </a:lnTo>
                    <a:lnTo>
                      <a:pt x="540079" y="6849"/>
                    </a:lnTo>
                    <a:lnTo>
                      <a:pt x="586432" y="1732"/>
                    </a:lnTo>
                    <a:lnTo>
                      <a:pt x="633729" y="0"/>
                    </a:lnTo>
                    <a:lnTo>
                      <a:pt x="681027" y="1732"/>
                    </a:lnTo>
                    <a:lnTo>
                      <a:pt x="727380" y="6849"/>
                    </a:lnTo>
                    <a:lnTo>
                      <a:pt x="772667" y="15228"/>
                    </a:lnTo>
                    <a:lnTo>
                      <a:pt x="816764" y="26746"/>
                    </a:lnTo>
                    <a:lnTo>
                      <a:pt x="859549" y="41283"/>
                    </a:lnTo>
                    <a:lnTo>
                      <a:pt x="900900" y="58715"/>
                    </a:lnTo>
                    <a:lnTo>
                      <a:pt x="940693" y="78921"/>
                    </a:lnTo>
                    <a:lnTo>
                      <a:pt x="978808" y="101778"/>
                    </a:lnTo>
                    <a:lnTo>
                      <a:pt x="1015120" y="127165"/>
                    </a:lnTo>
                    <a:lnTo>
                      <a:pt x="1049508" y="154959"/>
                    </a:lnTo>
                    <a:lnTo>
                      <a:pt x="1081849" y="185039"/>
                    </a:lnTo>
                    <a:lnTo>
                      <a:pt x="1112020" y="217281"/>
                    </a:lnTo>
                    <a:lnTo>
                      <a:pt x="1139900" y="251565"/>
                    </a:lnTo>
                    <a:lnTo>
                      <a:pt x="1165365" y="287768"/>
                    </a:lnTo>
                    <a:lnTo>
                      <a:pt x="1188293" y="325767"/>
                    </a:lnTo>
                    <a:lnTo>
                      <a:pt x="1208561" y="365442"/>
                    </a:lnTo>
                    <a:lnTo>
                      <a:pt x="1226047" y="406669"/>
                    </a:lnTo>
                    <a:lnTo>
                      <a:pt x="1240629" y="449327"/>
                    </a:lnTo>
                    <a:lnTo>
                      <a:pt x="1252184" y="493294"/>
                    </a:lnTo>
                    <a:lnTo>
                      <a:pt x="1260589" y="538447"/>
                    </a:lnTo>
                    <a:lnTo>
                      <a:pt x="1265721" y="584665"/>
                    </a:lnTo>
                    <a:lnTo>
                      <a:pt x="1267460" y="631825"/>
                    </a:lnTo>
                    <a:lnTo>
                      <a:pt x="1265721" y="678985"/>
                    </a:lnTo>
                    <a:lnTo>
                      <a:pt x="1260589" y="725205"/>
                    </a:lnTo>
                    <a:lnTo>
                      <a:pt x="1252184" y="770362"/>
                    </a:lnTo>
                    <a:lnTo>
                      <a:pt x="1240629" y="814333"/>
                    </a:lnTo>
                    <a:lnTo>
                      <a:pt x="1226047" y="856996"/>
                    </a:lnTo>
                    <a:lnTo>
                      <a:pt x="1208561" y="898230"/>
                    </a:lnTo>
                    <a:lnTo>
                      <a:pt x="1188293" y="937912"/>
                    </a:lnTo>
                    <a:lnTo>
                      <a:pt x="1165365" y="975920"/>
                    </a:lnTo>
                    <a:lnTo>
                      <a:pt x="1139900" y="1012130"/>
                    </a:lnTo>
                    <a:lnTo>
                      <a:pt x="1112020" y="1046423"/>
                    </a:lnTo>
                    <a:lnTo>
                      <a:pt x="1081849" y="1078674"/>
                    </a:lnTo>
                    <a:lnTo>
                      <a:pt x="1049508" y="1108762"/>
                    </a:lnTo>
                    <a:lnTo>
                      <a:pt x="1015120" y="1136565"/>
                    </a:lnTo>
                    <a:lnTo>
                      <a:pt x="978808" y="1161960"/>
                    </a:lnTo>
                    <a:lnTo>
                      <a:pt x="940693" y="1184825"/>
                    </a:lnTo>
                    <a:lnTo>
                      <a:pt x="900900" y="1205038"/>
                    </a:lnTo>
                    <a:lnTo>
                      <a:pt x="859549" y="1222476"/>
                    </a:lnTo>
                    <a:lnTo>
                      <a:pt x="816764" y="1237019"/>
                    </a:lnTo>
                    <a:lnTo>
                      <a:pt x="772667" y="1248542"/>
                    </a:lnTo>
                    <a:lnTo>
                      <a:pt x="727380" y="1256924"/>
                    </a:lnTo>
                    <a:lnTo>
                      <a:pt x="681027" y="1262043"/>
                    </a:lnTo>
                    <a:lnTo>
                      <a:pt x="633729" y="1263777"/>
                    </a:lnTo>
                    <a:lnTo>
                      <a:pt x="586432" y="1262043"/>
                    </a:lnTo>
                    <a:lnTo>
                      <a:pt x="540079" y="1256924"/>
                    </a:lnTo>
                    <a:lnTo>
                      <a:pt x="494792" y="1248542"/>
                    </a:lnTo>
                    <a:lnTo>
                      <a:pt x="450695" y="1237019"/>
                    </a:lnTo>
                    <a:lnTo>
                      <a:pt x="407910" y="1222476"/>
                    </a:lnTo>
                    <a:lnTo>
                      <a:pt x="366559" y="1205038"/>
                    </a:lnTo>
                    <a:lnTo>
                      <a:pt x="326766" y="1184825"/>
                    </a:lnTo>
                    <a:lnTo>
                      <a:pt x="288651" y="1161960"/>
                    </a:lnTo>
                    <a:lnTo>
                      <a:pt x="252339" y="1136565"/>
                    </a:lnTo>
                    <a:lnTo>
                      <a:pt x="217951" y="1108762"/>
                    </a:lnTo>
                    <a:lnTo>
                      <a:pt x="185610" y="1078674"/>
                    </a:lnTo>
                    <a:lnTo>
                      <a:pt x="155439" y="1046423"/>
                    </a:lnTo>
                    <a:lnTo>
                      <a:pt x="127559" y="1012130"/>
                    </a:lnTo>
                    <a:lnTo>
                      <a:pt x="102094" y="975920"/>
                    </a:lnTo>
                    <a:lnTo>
                      <a:pt x="79166" y="937912"/>
                    </a:lnTo>
                    <a:lnTo>
                      <a:pt x="58898" y="898230"/>
                    </a:lnTo>
                    <a:lnTo>
                      <a:pt x="41412" y="856996"/>
                    </a:lnTo>
                    <a:lnTo>
                      <a:pt x="26830" y="814333"/>
                    </a:lnTo>
                    <a:lnTo>
                      <a:pt x="15275" y="770362"/>
                    </a:lnTo>
                    <a:lnTo>
                      <a:pt x="6870" y="725205"/>
                    </a:lnTo>
                    <a:lnTo>
                      <a:pt x="1738" y="678985"/>
                    </a:lnTo>
                    <a:lnTo>
                      <a:pt x="0" y="631825"/>
                    </a:lnTo>
                    <a:close/>
                  </a:path>
                </a:pathLst>
              </a:custGeom>
              <a:ln w="19050">
                <a:solidFill>
                  <a:srgbClr val="C00000"/>
                </a:solidFill>
              </a:ln>
            </p:spPr>
            <p:txBody>
              <a:bodyPr wrap="square" lIns="0" tIns="0" rIns="0" bIns="0" rtlCol="0"/>
              <a:lstStyle/>
              <a:p>
                <a:endParaRPr sz="3200" dirty="0">
                  <a:latin typeface="Gill Sans MT" panose="020B0502020104020203" pitchFamily="34" charset="77"/>
                </a:endParaRPr>
              </a:p>
            </p:txBody>
          </p:sp>
          <p:sp>
            <p:nvSpPr>
              <p:cNvPr id="25" name="object 15">
                <a:extLst>
                  <a:ext uri="{FF2B5EF4-FFF2-40B4-BE49-F238E27FC236}">
                    <a16:creationId xmlns:a16="http://schemas.microsoft.com/office/drawing/2014/main" id="{5610096D-EA57-3586-47A3-6AE2408F9D86}"/>
                  </a:ext>
                </a:extLst>
              </p:cNvPr>
              <p:cNvSpPr/>
              <p:nvPr/>
            </p:nvSpPr>
            <p:spPr>
              <a:xfrm>
                <a:off x="3949700" y="4184395"/>
                <a:ext cx="0" cy="855980"/>
              </a:xfrm>
              <a:custGeom>
                <a:avLst/>
                <a:gdLst/>
                <a:ahLst/>
                <a:cxnLst/>
                <a:rect l="l" t="t" r="r" b="b"/>
                <a:pathLst>
                  <a:path h="855979">
                    <a:moveTo>
                      <a:pt x="0" y="0"/>
                    </a:moveTo>
                    <a:lnTo>
                      <a:pt x="0" y="855979"/>
                    </a:lnTo>
                  </a:path>
                </a:pathLst>
              </a:custGeom>
              <a:ln w="69850">
                <a:solidFill>
                  <a:srgbClr val="C00000"/>
                </a:solidFill>
              </a:ln>
            </p:spPr>
            <p:txBody>
              <a:bodyPr wrap="square" lIns="0" tIns="0" rIns="0" bIns="0" rtlCol="0"/>
              <a:lstStyle/>
              <a:p>
                <a:endParaRPr sz="3200" dirty="0">
                  <a:latin typeface="Gill Sans MT" panose="020B0502020104020203" pitchFamily="34" charset="77"/>
                </a:endParaRPr>
              </a:p>
            </p:txBody>
          </p:sp>
          <p:pic>
            <p:nvPicPr>
              <p:cNvPr id="26" name="object 16">
                <a:extLst>
                  <a:ext uri="{FF2B5EF4-FFF2-40B4-BE49-F238E27FC236}">
                    <a16:creationId xmlns:a16="http://schemas.microsoft.com/office/drawing/2014/main" id="{D007ED9B-2FBA-BED1-9CDD-A32DD148379B}"/>
                  </a:ext>
                </a:extLst>
              </p:cNvPr>
              <p:cNvPicPr/>
              <p:nvPr/>
            </p:nvPicPr>
            <p:blipFill>
              <a:blip r:embed="rId6" cstate="email">
                <a:extLst>
                  <a:ext uri="{28A0092B-C50C-407E-A947-70E740481C1C}">
                    <a14:useLocalDpi xmlns:a14="http://schemas.microsoft.com/office/drawing/2010/main"/>
                  </a:ext>
                </a:extLst>
              </a:blip>
              <a:stretch>
                <a:fillRect/>
              </a:stretch>
            </p:blipFill>
            <p:spPr>
              <a:xfrm>
                <a:off x="3438074" y="3060091"/>
                <a:ext cx="1023516" cy="1040317"/>
              </a:xfrm>
              <a:prstGeom prst="rect">
                <a:avLst/>
              </a:prstGeom>
            </p:spPr>
          </p:pic>
        </p:grpSp>
        <p:sp>
          <p:nvSpPr>
            <p:cNvPr id="10" name="object 17">
              <a:extLst>
                <a:ext uri="{FF2B5EF4-FFF2-40B4-BE49-F238E27FC236}">
                  <a16:creationId xmlns:a16="http://schemas.microsoft.com/office/drawing/2014/main" id="{1195983D-26A0-5130-801B-90E04EE1CCAD}"/>
                </a:ext>
              </a:extLst>
            </p:cNvPr>
            <p:cNvSpPr txBox="1"/>
            <p:nvPr/>
          </p:nvSpPr>
          <p:spPr>
            <a:xfrm>
              <a:off x="9505252" y="3426078"/>
              <a:ext cx="368935" cy="193598"/>
            </a:xfrm>
            <a:prstGeom prst="rect">
              <a:avLst/>
            </a:prstGeom>
          </p:spPr>
          <p:txBody>
            <a:bodyPr vert="horz" wrap="square" lIns="0" tIns="12700" rIns="0" bIns="0" rtlCol="0">
              <a:spAutoFit/>
            </a:bodyPr>
            <a:lstStyle/>
            <a:p>
              <a:pPr>
                <a:spcBef>
                  <a:spcPts val="100"/>
                </a:spcBef>
              </a:pPr>
              <a:r>
                <a:rPr sz="2000" spc="5" dirty="0">
                  <a:solidFill>
                    <a:srgbClr val="FFFFFF"/>
                  </a:solidFill>
                  <a:latin typeface="Gill Sans MT" panose="020B0502020104020203" pitchFamily="34" charset="77"/>
                  <a:cs typeface="Times New Roman"/>
                </a:rPr>
                <a:t>F</a:t>
              </a:r>
              <a:r>
                <a:rPr sz="2000" spc="10" dirty="0">
                  <a:solidFill>
                    <a:srgbClr val="FFFFFF"/>
                  </a:solidFill>
                  <a:latin typeface="Gill Sans MT" panose="020B0502020104020203" pitchFamily="34" charset="77"/>
                  <a:cs typeface="Times New Roman"/>
                </a:rPr>
                <a:t>ines</a:t>
              </a:r>
              <a:endParaRPr sz="2000" dirty="0">
                <a:latin typeface="Gill Sans MT" panose="020B0502020104020203" pitchFamily="34" charset="77"/>
                <a:cs typeface="Times New Roman"/>
              </a:endParaRPr>
            </a:p>
          </p:txBody>
        </p:sp>
        <p:grpSp>
          <p:nvGrpSpPr>
            <p:cNvPr id="11" name="object 18">
              <a:extLst>
                <a:ext uri="{FF2B5EF4-FFF2-40B4-BE49-F238E27FC236}">
                  <a16:creationId xmlns:a16="http://schemas.microsoft.com/office/drawing/2014/main" id="{F4848213-C128-A66C-5D77-CC3FD9A2C142}"/>
                </a:ext>
              </a:extLst>
            </p:cNvPr>
            <p:cNvGrpSpPr/>
            <p:nvPr/>
          </p:nvGrpSpPr>
          <p:grpSpPr>
            <a:xfrm>
              <a:off x="10771187" y="3059811"/>
              <a:ext cx="1286510" cy="1983105"/>
              <a:chOff x="5038725" y="3059810"/>
              <a:chExt cx="1286510" cy="1983105"/>
            </a:xfrm>
          </p:grpSpPr>
          <p:sp>
            <p:nvSpPr>
              <p:cNvPr id="21" name="object 19">
                <a:extLst>
                  <a:ext uri="{FF2B5EF4-FFF2-40B4-BE49-F238E27FC236}">
                    <a16:creationId xmlns:a16="http://schemas.microsoft.com/office/drawing/2014/main" id="{74526F02-A94B-A01F-8DE1-AADF9B807E7D}"/>
                  </a:ext>
                </a:extLst>
              </p:cNvPr>
              <p:cNvSpPr/>
              <p:nvPr/>
            </p:nvSpPr>
            <p:spPr>
              <a:xfrm>
                <a:off x="5048250" y="3069335"/>
                <a:ext cx="1267460" cy="1118235"/>
              </a:xfrm>
              <a:custGeom>
                <a:avLst/>
                <a:gdLst/>
                <a:ahLst/>
                <a:cxnLst/>
                <a:rect l="l" t="t" r="r" b="b"/>
                <a:pathLst>
                  <a:path w="1267460" h="1118235">
                    <a:moveTo>
                      <a:pt x="0" y="559053"/>
                    </a:moveTo>
                    <a:lnTo>
                      <a:pt x="279526" y="0"/>
                    </a:lnTo>
                    <a:lnTo>
                      <a:pt x="987933" y="0"/>
                    </a:lnTo>
                    <a:lnTo>
                      <a:pt x="1267460" y="559053"/>
                    </a:lnTo>
                    <a:lnTo>
                      <a:pt x="987933" y="1118107"/>
                    </a:lnTo>
                    <a:lnTo>
                      <a:pt x="279526" y="1118107"/>
                    </a:lnTo>
                    <a:lnTo>
                      <a:pt x="0" y="559053"/>
                    </a:lnTo>
                    <a:close/>
                  </a:path>
                </a:pathLst>
              </a:custGeom>
              <a:ln w="19050">
                <a:solidFill>
                  <a:srgbClr val="C00000"/>
                </a:solidFill>
              </a:ln>
            </p:spPr>
            <p:txBody>
              <a:bodyPr wrap="square" lIns="0" tIns="0" rIns="0" bIns="0" rtlCol="0"/>
              <a:lstStyle/>
              <a:p>
                <a:endParaRPr sz="3200" dirty="0">
                  <a:latin typeface="Gill Sans MT" panose="020B0502020104020203" pitchFamily="34" charset="77"/>
                </a:endParaRPr>
              </a:p>
            </p:txBody>
          </p:sp>
          <p:sp>
            <p:nvSpPr>
              <p:cNvPr id="22" name="object 20">
                <a:extLst>
                  <a:ext uri="{FF2B5EF4-FFF2-40B4-BE49-F238E27FC236}">
                    <a16:creationId xmlns:a16="http://schemas.microsoft.com/office/drawing/2014/main" id="{33C049E7-9AB5-C0E7-3B13-4BEE13E09055}"/>
                  </a:ext>
                </a:extLst>
              </p:cNvPr>
              <p:cNvSpPr/>
              <p:nvPr/>
            </p:nvSpPr>
            <p:spPr>
              <a:xfrm>
                <a:off x="5670550" y="4186554"/>
                <a:ext cx="0" cy="856615"/>
              </a:xfrm>
              <a:custGeom>
                <a:avLst/>
                <a:gdLst/>
                <a:ahLst/>
                <a:cxnLst/>
                <a:rect l="l" t="t" r="r" b="b"/>
                <a:pathLst>
                  <a:path h="856614">
                    <a:moveTo>
                      <a:pt x="0" y="0"/>
                    </a:moveTo>
                    <a:lnTo>
                      <a:pt x="0" y="856361"/>
                    </a:lnTo>
                  </a:path>
                </a:pathLst>
              </a:custGeom>
              <a:ln w="63500">
                <a:solidFill>
                  <a:srgbClr val="C00000"/>
                </a:solidFill>
              </a:ln>
            </p:spPr>
            <p:txBody>
              <a:bodyPr wrap="square" lIns="0" tIns="0" rIns="0" bIns="0" rtlCol="0"/>
              <a:lstStyle/>
              <a:p>
                <a:endParaRPr sz="3200" dirty="0">
                  <a:latin typeface="Gill Sans MT" panose="020B0502020104020203" pitchFamily="34" charset="77"/>
                </a:endParaRPr>
              </a:p>
            </p:txBody>
          </p:sp>
          <p:pic>
            <p:nvPicPr>
              <p:cNvPr id="23" name="object 21">
                <a:extLst>
                  <a:ext uri="{FF2B5EF4-FFF2-40B4-BE49-F238E27FC236}">
                    <a16:creationId xmlns:a16="http://schemas.microsoft.com/office/drawing/2014/main" id="{3D882D02-41BD-1218-76C6-5D33A1D84F96}"/>
                  </a:ext>
                </a:extLst>
              </p:cNvPr>
              <p:cNvPicPr/>
              <p:nvPr/>
            </p:nvPicPr>
            <p:blipFill>
              <a:blip r:embed="rId7" cstate="email">
                <a:extLst>
                  <a:ext uri="{28A0092B-C50C-407E-A947-70E740481C1C}">
                    <a14:useLocalDpi xmlns:a14="http://schemas.microsoft.com/office/drawing/2010/main"/>
                  </a:ext>
                </a:extLst>
              </a:blip>
              <a:stretch>
                <a:fillRect/>
              </a:stretch>
            </p:blipFill>
            <p:spPr>
              <a:xfrm>
                <a:off x="5176932" y="3215547"/>
                <a:ext cx="982420" cy="886377"/>
              </a:xfrm>
              <a:prstGeom prst="rect">
                <a:avLst/>
              </a:prstGeom>
            </p:spPr>
          </p:pic>
        </p:grpSp>
        <p:sp>
          <p:nvSpPr>
            <p:cNvPr id="12" name="object 22">
              <a:extLst>
                <a:ext uri="{FF2B5EF4-FFF2-40B4-BE49-F238E27FC236}">
                  <a16:creationId xmlns:a16="http://schemas.microsoft.com/office/drawing/2014/main" id="{F72BC2EE-B20A-7A77-E92B-3305194E5CE6}"/>
                </a:ext>
              </a:extLst>
            </p:cNvPr>
            <p:cNvSpPr txBox="1"/>
            <p:nvPr/>
          </p:nvSpPr>
          <p:spPr>
            <a:xfrm>
              <a:off x="11067733" y="3538854"/>
              <a:ext cx="635635" cy="193598"/>
            </a:xfrm>
            <a:prstGeom prst="rect">
              <a:avLst/>
            </a:prstGeom>
          </p:spPr>
          <p:txBody>
            <a:bodyPr vert="horz" wrap="square" lIns="0" tIns="12700" rIns="0" bIns="0" rtlCol="0">
              <a:spAutoFit/>
            </a:bodyPr>
            <a:lstStyle/>
            <a:p>
              <a:pPr>
                <a:spcBef>
                  <a:spcPts val="100"/>
                </a:spcBef>
              </a:pPr>
              <a:r>
                <a:rPr sz="2000" spc="-10" dirty="0">
                  <a:solidFill>
                    <a:srgbClr val="FFFFFF"/>
                  </a:solidFill>
                  <a:latin typeface="Gill Sans MT" panose="020B0502020104020203" pitchFamily="34" charset="77"/>
                  <a:cs typeface="Times New Roman"/>
                </a:rPr>
                <a:t>Sanctions</a:t>
              </a:r>
              <a:endParaRPr sz="2000" dirty="0">
                <a:latin typeface="Gill Sans MT" panose="020B0502020104020203" pitchFamily="34" charset="77"/>
                <a:cs typeface="Times New Roman"/>
              </a:endParaRPr>
            </a:p>
          </p:txBody>
        </p:sp>
      </p:grpSp>
      <p:cxnSp>
        <p:nvCxnSpPr>
          <p:cNvPr id="2" name="Straight Connector 1">
            <a:extLst>
              <a:ext uri="{FF2B5EF4-FFF2-40B4-BE49-F238E27FC236}">
                <a16:creationId xmlns:a16="http://schemas.microsoft.com/office/drawing/2014/main" id="{8C4CAD4C-9A6F-1B8B-ADD0-7E396ED68F6C}"/>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19" name="Slide Number Placeholder 1">
            <a:extLst>
              <a:ext uri="{FF2B5EF4-FFF2-40B4-BE49-F238E27FC236}">
                <a16:creationId xmlns:a16="http://schemas.microsoft.com/office/drawing/2014/main" id="{34F7E6C2-4472-0497-4CFF-82BE87AB82A9}"/>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104</a:t>
            </a:fld>
            <a:r>
              <a:rPr lang="en-US" altLang="en-US" sz="2000" b="1" dirty="0">
                <a:solidFill>
                  <a:schemeClr val="bg1"/>
                </a:solidFill>
                <a:latin typeface="Gill Sans MT" panose="020B0502020104020203" pitchFamily="34" charset="0"/>
              </a:rPr>
              <a:t>     </a:t>
            </a:r>
          </a:p>
        </p:txBody>
      </p:sp>
      <p:sp>
        <p:nvSpPr>
          <p:cNvPr id="20" name="object 7">
            <a:extLst>
              <a:ext uri="{FF2B5EF4-FFF2-40B4-BE49-F238E27FC236}">
                <a16:creationId xmlns:a16="http://schemas.microsoft.com/office/drawing/2014/main" id="{F8E8CD8E-67A8-FDC4-A5E1-197D84F64946}"/>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9325192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95313" y="1692275"/>
            <a:ext cx="8458199" cy="7121821"/>
          </a:xfrm>
          <a:prstGeom prst="rect">
            <a:avLst/>
          </a:prstGeom>
          <a:ln w="19050">
            <a:solidFill>
              <a:srgbClr val="054C2C"/>
            </a:solidFill>
          </a:ln>
        </p:spPr>
        <p:txBody>
          <a:bodyPr vert="horz" wrap="square" lIns="0" tIns="12065" rIns="0" bIns="0" rtlCol="0">
            <a:spAutoFit/>
          </a:bodyPr>
          <a:lstStyle/>
          <a:p>
            <a:pPr algn="l"/>
            <a:r>
              <a:rPr lang="en-GB" sz="2800" b="1" i="0" dirty="0">
                <a:effectLst/>
                <a:latin typeface="Gill Sans MT" panose="020B0502020104020203" pitchFamily="34" charset="77"/>
              </a:rPr>
              <a:t>Forms of Non-Compliance:</a:t>
            </a:r>
            <a:endParaRPr lang="en-GB" sz="2800" b="0" i="0" dirty="0">
              <a:effectLst/>
              <a:latin typeface="Gill Sans MT" panose="020B0502020104020203" pitchFamily="34" charset="77"/>
            </a:endParaRPr>
          </a:p>
          <a:p>
            <a:pPr lvl="1" algn="l"/>
            <a:endParaRPr lang="en-GB" sz="2800" b="0" i="0" dirty="0">
              <a:solidFill>
                <a:srgbClr val="C00000"/>
              </a:solidFill>
              <a:effectLst/>
              <a:latin typeface="Gill Sans MT" panose="020B0502020104020203" pitchFamily="34" charset="77"/>
            </a:endParaRPr>
          </a:p>
          <a:p>
            <a:pPr lvl="1" algn="l"/>
            <a:r>
              <a:rPr lang="en-GB" sz="2800" b="0" i="0" dirty="0">
                <a:solidFill>
                  <a:srgbClr val="374151"/>
                </a:solidFill>
                <a:effectLst/>
                <a:latin typeface="Gill Sans MT" panose="020B0502020104020203" pitchFamily="34" charset="77"/>
              </a:rPr>
              <a:t>Non-compliance with data protection regulations can manifest in various ways, including:</a:t>
            </a:r>
          </a:p>
          <a:p>
            <a:pPr lvl="1" algn="l"/>
            <a:endParaRPr lang="en-GB" sz="2800" dirty="0">
              <a:solidFill>
                <a:srgbClr val="374151"/>
              </a:solidFill>
              <a:latin typeface="Gill Sans MT" panose="020B0502020104020203" pitchFamily="34" charset="77"/>
            </a:endParaRPr>
          </a:p>
          <a:p>
            <a:pPr marL="914400" lvl="1" indent="-457200" algn="l">
              <a:lnSpc>
                <a:spcPct val="150000"/>
              </a:lnSpc>
              <a:buFont typeface="Wingdings" pitchFamily="2" charset="2"/>
              <a:buChar char="ü"/>
            </a:pPr>
            <a:r>
              <a:rPr lang="en-GB" sz="2800" b="0" i="0" dirty="0">
                <a:solidFill>
                  <a:srgbClr val="374151"/>
                </a:solidFill>
                <a:effectLst/>
                <a:latin typeface="Gill Sans MT" panose="020B0502020104020203" pitchFamily="34" charset="77"/>
              </a:rPr>
              <a:t>Unauthorized data handling, </a:t>
            </a:r>
          </a:p>
          <a:p>
            <a:pPr marL="914400" lvl="1" indent="-457200" algn="l">
              <a:lnSpc>
                <a:spcPct val="150000"/>
              </a:lnSpc>
              <a:buFont typeface="Wingdings" pitchFamily="2" charset="2"/>
              <a:buChar char="ü"/>
            </a:pPr>
            <a:r>
              <a:rPr lang="en-GB" sz="2800" b="0" i="0" dirty="0">
                <a:solidFill>
                  <a:srgbClr val="374151"/>
                </a:solidFill>
                <a:effectLst/>
                <a:latin typeface="Gill Sans MT" panose="020B0502020104020203" pitchFamily="34" charset="77"/>
              </a:rPr>
              <a:t>Inadequate security measures, data mishandling,</a:t>
            </a:r>
          </a:p>
          <a:p>
            <a:pPr marL="914400" lvl="1" indent="-457200" algn="l">
              <a:lnSpc>
                <a:spcPct val="150000"/>
              </a:lnSpc>
              <a:buFont typeface="Wingdings" pitchFamily="2" charset="2"/>
              <a:buChar char="ü"/>
            </a:pPr>
            <a:r>
              <a:rPr lang="en-GB" sz="2800" b="0" i="0" dirty="0">
                <a:solidFill>
                  <a:srgbClr val="374151"/>
                </a:solidFill>
                <a:effectLst/>
                <a:latin typeface="Gill Sans MT" panose="020B0502020104020203" pitchFamily="34" charset="77"/>
              </a:rPr>
              <a:t>Unauthorized data sharing, </a:t>
            </a:r>
          </a:p>
          <a:p>
            <a:pPr marL="914400" lvl="1" indent="-457200" algn="l">
              <a:lnSpc>
                <a:spcPct val="150000"/>
              </a:lnSpc>
              <a:buFont typeface="Wingdings" pitchFamily="2" charset="2"/>
              <a:buChar char="ü"/>
            </a:pPr>
            <a:r>
              <a:rPr lang="en-GB" sz="2800" b="0" i="0" dirty="0">
                <a:solidFill>
                  <a:srgbClr val="374151"/>
                </a:solidFill>
                <a:effectLst/>
                <a:latin typeface="Gill Sans MT" panose="020B0502020104020203" pitchFamily="34" charset="77"/>
              </a:rPr>
              <a:t>Excessive data retention, </a:t>
            </a:r>
          </a:p>
          <a:p>
            <a:pPr marL="914400" lvl="1" indent="-457200" algn="l">
              <a:lnSpc>
                <a:spcPct val="150000"/>
              </a:lnSpc>
              <a:buFont typeface="Wingdings" pitchFamily="2" charset="2"/>
              <a:buChar char="ü"/>
            </a:pPr>
            <a:r>
              <a:rPr lang="en-GB" sz="2800" b="0" i="0" dirty="0">
                <a:solidFill>
                  <a:srgbClr val="374151"/>
                </a:solidFill>
                <a:effectLst/>
                <a:latin typeface="Gill Sans MT" panose="020B0502020104020203" pitchFamily="34" charset="77"/>
              </a:rPr>
              <a:t>Neglect of data subject rights, </a:t>
            </a:r>
          </a:p>
          <a:p>
            <a:pPr marL="914400" lvl="1" indent="-457200" algn="l">
              <a:lnSpc>
                <a:spcPct val="150000"/>
              </a:lnSpc>
              <a:buFont typeface="Wingdings" pitchFamily="2" charset="2"/>
              <a:buChar char="ü"/>
            </a:pPr>
            <a:r>
              <a:rPr lang="en-GB" sz="2800" b="0" i="0" dirty="0">
                <a:solidFill>
                  <a:srgbClr val="374151"/>
                </a:solidFill>
                <a:effectLst/>
                <a:latin typeface="Gill Sans MT" panose="020B0502020104020203" pitchFamily="34" charset="77"/>
              </a:rPr>
              <a:t>Non-compliance by third-party partners, and </a:t>
            </a:r>
          </a:p>
          <a:p>
            <a:pPr marL="914400" lvl="1" indent="-457200" algn="l">
              <a:lnSpc>
                <a:spcPct val="150000"/>
              </a:lnSpc>
              <a:buFont typeface="Wingdings" pitchFamily="2" charset="2"/>
              <a:buChar char="ü"/>
            </a:pPr>
            <a:r>
              <a:rPr lang="en-GB" sz="2800" b="0" i="0" dirty="0">
                <a:solidFill>
                  <a:srgbClr val="374151"/>
                </a:solidFill>
                <a:effectLst/>
                <a:latin typeface="Gill Sans MT" panose="020B0502020104020203" pitchFamily="34" charset="77"/>
              </a:rPr>
              <a:t>Inaccurate record-keeping.</a:t>
            </a:r>
          </a:p>
          <a:p>
            <a:pPr lvl="1" algn="l"/>
            <a:endParaRPr lang="en-GB" sz="2800" b="0" i="0" dirty="0">
              <a:solidFill>
                <a:srgbClr val="374151"/>
              </a:solidFill>
              <a:effectLst/>
              <a:latin typeface="Gill Sans MT" panose="020B0502020104020203" pitchFamily="34" charset="77"/>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3109912" y="777875"/>
            <a:ext cx="121920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Understanding Non-Compliance</a:t>
            </a:r>
          </a:p>
        </p:txBody>
      </p:sp>
      <p:sp>
        <p:nvSpPr>
          <p:cNvPr id="3" name="object 2">
            <a:extLst>
              <a:ext uri="{FF2B5EF4-FFF2-40B4-BE49-F238E27FC236}">
                <a16:creationId xmlns:a16="http://schemas.microsoft.com/office/drawing/2014/main" id="{FF07C185-5FAA-C10F-71AD-E8F83A800A90}"/>
              </a:ext>
            </a:extLst>
          </p:cNvPr>
          <p:cNvSpPr txBox="1"/>
          <p:nvPr/>
        </p:nvSpPr>
        <p:spPr>
          <a:xfrm>
            <a:off x="9510712" y="1696427"/>
            <a:ext cx="8458199" cy="7337265"/>
          </a:xfrm>
          <a:prstGeom prst="rect">
            <a:avLst/>
          </a:prstGeom>
          <a:ln>
            <a:solidFill>
              <a:srgbClr val="054C2C"/>
            </a:solidFill>
          </a:ln>
        </p:spPr>
        <p:txBody>
          <a:bodyPr vert="horz" wrap="square" lIns="0" tIns="12065" rIns="0" bIns="0" rtlCol="0">
            <a:spAutoFit/>
          </a:bodyPr>
          <a:lstStyle/>
          <a:p>
            <a:pPr algn="l"/>
            <a:r>
              <a:rPr lang="en-GB" sz="2800" b="1" dirty="0">
                <a:effectLst/>
                <a:latin typeface="Gill Sans MT" panose="020B0502020104020203" pitchFamily="34" charset="77"/>
              </a:rPr>
              <a:t>Preventing Non-Compliance:</a:t>
            </a:r>
          </a:p>
          <a:p>
            <a:pPr algn="l"/>
            <a:endParaRPr lang="en-GB" sz="2800" dirty="0">
              <a:solidFill>
                <a:srgbClr val="374151"/>
              </a:solidFill>
              <a:effectLst/>
              <a:latin typeface="Gill Sans MT" panose="020B0502020104020203" pitchFamily="34" charset="77"/>
            </a:endParaRPr>
          </a:p>
          <a:p>
            <a:pPr algn="l"/>
            <a:r>
              <a:rPr lang="en-GB" sz="2800" dirty="0">
                <a:solidFill>
                  <a:srgbClr val="374151"/>
                </a:solidFill>
                <a:effectLst/>
                <a:latin typeface="Gill Sans MT" panose="020B0502020104020203" pitchFamily="34" charset="77"/>
              </a:rPr>
              <a:t>Organizations can avoid non-compliance by:</a:t>
            </a:r>
          </a:p>
          <a:p>
            <a:pPr algn="l"/>
            <a:endParaRPr lang="en-GB" sz="2800" dirty="0">
              <a:solidFill>
                <a:srgbClr val="374151"/>
              </a:solidFill>
              <a:latin typeface="Gill Sans MT" panose="020B0502020104020203" pitchFamily="34" charset="77"/>
            </a:endParaRPr>
          </a:p>
          <a:p>
            <a:pPr marL="457200" indent="-457200" algn="l">
              <a:lnSpc>
                <a:spcPct val="150000"/>
              </a:lnSpc>
              <a:buFont typeface="Wingdings" pitchFamily="2" charset="2"/>
              <a:buChar char="ü"/>
            </a:pPr>
            <a:r>
              <a:rPr lang="en-GB" sz="2800" dirty="0">
                <a:solidFill>
                  <a:srgbClr val="374151"/>
                </a:solidFill>
                <a:effectLst/>
                <a:latin typeface="Gill Sans MT" panose="020B0502020104020203" pitchFamily="34" charset="77"/>
              </a:rPr>
              <a:t>Implementing robust consent management processes, enhancing security protocols, </a:t>
            </a:r>
          </a:p>
          <a:p>
            <a:pPr marL="457200" indent="-457200" algn="l">
              <a:lnSpc>
                <a:spcPct val="150000"/>
              </a:lnSpc>
              <a:buFont typeface="Wingdings" pitchFamily="2" charset="2"/>
              <a:buChar char="ü"/>
            </a:pPr>
            <a:r>
              <a:rPr lang="en-GB" sz="2800" dirty="0">
                <a:solidFill>
                  <a:srgbClr val="374151"/>
                </a:solidFill>
                <a:effectLst/>
                <a:latin typeface="Gill Sans MT" panose="020B0502020104020203" pitchFamily="34" charset="77"/>
              </a:rPr>
              <a:t>Ensuring proper data handling, </a:t>
            </a:r>
          </a:p>
          <a:p>
            <a:pPr marL="457200" indent="-457200" algn="l">
              <a:lnSpc>
                <a:spcPct val="150000"/>
              </a:lnSpc>
              <a:buFont typeface="Wingdings" pitchFamily="2" charset="2"/>
              <a:buChar char="ü"/>
            </a:pPr>
            <a:r>
              <a:rPr lang="en-GB" sz="2800" dirty="0">
                <a:solidFill>
                  <a:srgbClr val="374151"/>
                </a:solidFill>
                <a:effectLst/>
                <a:latin typeface="Gill Sans MT" panose="020B0502020104020203" pitchFamily="34" charset="77"/>
              </a:rPr>
              <a:t>Respecting data subject rights, </a:t>
            </a:r>
          </a:p>
          <a:p>
            <a:pPr marL="457200" indent="-457200" algn="l">
              <a:lnSpc>
                <a:spcPct val="150000"/>
              </a:lnSpc>
              <a:buFont typeface="Wingdings" pitchFamily="2" charset="2"/>
              <a:buChar char="ü"/>
            </a:pPr>
            <a:r>
              <a:rPr lang="en-GB" sz="2800" dirty="0">
                <a:solidFill>
                  <a:srgbClr val="374151"/>
                </a:solidFill>
                <a:effectLst/>
                <a:latin typeface="Gill Sans MT" panose="020B0502020104020203" pitchFamily="34" charset="77"/>
              </a:rPr>
              <a:t>Enforcing third-party compliance, </a:t>
            </a:r>
          </a:p>
          <a:p>
            <a:pPr marL="457200" indent="-457200" algn="l">
              <a:lnSpc>
                <a:spcPct val="150000"/>
              </a:lnSpc>
              <a:buFont typeface="Wingdings" pitchFamily="2" charset="2"/>
              <a:buChar char="ü"/>
            </a:pPr>
            <a:r>
              <a:rPr lang="en-GB" sz="2800" dirty="0">
                <a:solidFill>
                  <a:srgbClr val="374151"/>
                </a:solidFill>
                <a:effectLst/>
                <a:latin typeface="Gill Sans MT" panose="020B0502020104020203" pitchFamily="34" charset="77"/>
              </a:rPr>
              <a:t>Maintaining comprehensive documentation of data processing activities.</a:t>
            </a:r>
          </a:p>
          <a:p>
            <a:pPr algn="l">
              <a:lnSpc>
                <a:spcPct val="150000"/>
              </a:lnSpc>
            </a:pPr>
            <a:endParaRPr lang="en-GB" sz="2800" dirty="0">
              <a:solidFill>
                <a:srgbClr val="374151"/>
              </a:solidFill>
              <a:effectLst/>
              <a:latin typeface="Gill Sans MT" panose="020B0502020104020203" pitchFamily="34" charset="77"/>
            </a:endParaRPr>
          </a:p>
          <a:p>
            <a:pPr lvl="1" algn="l"/>
            <a:endParaRPr lang="en-GB" sz="2800" b="0" i="0" dirty="0">
              <a:solidFill>
                <a:srgbClr val="374151"/>
              </a:solidFill>
              <a:effectLst/>
              <a:latin typeface="Gill Sans MT" panose="020B0502020104020203" pitchFamily="34" charset="77"/>
            </a:endParaRPr>
          </a:p>
        </p:txBody>
      </p:sp>
      <p:cxnSp>
        <p:nvCxnSpPr>
          <p:cNvPr id="4" name="Straight Connector 3">
            <a:extLst>
              <a:ext uri="{FF2B5EF4-FFF2-40B4-BE49-F238E27FC236}">
                <a16:creationId xmlns:a16="http://schemas.microsoft.com/office/drawing/2014/main" id="{93EFFD6F-5AE6-3908-9668-5BE9F0562A92}"/>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6" name="Slide Number Placeholder 1">
            <a:extLst>
              <a:ext uri="{FF2B5EF4-FFF2-40B4-BE49-F238E27FC236}">
                <a16:creationId xmlns:a16="http://schemas.microsoft.com/office/drawing/2014/main" id="{2490B668-9D0A-6742-D124-8619677FE62B}"/>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105</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14380E0F-A15E-CBB7-CB8F-74410BE2872D}"/>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402545766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09612" y="1920875"/>
            <a:ext cx="17602200" cy="6489341"/>
          </a:xfrm>
          <a:prstGeom prst="rect">
            <a:avLst/>
          </a:prstGeom>
        </p:spPr>
        <p:txBody>
          <a:bodyPr vert="horz" wrap="square" lIns="0" tIns="12065" rIns="0" bIns="0" rtlCol="0">
            <a:spAutoFit/>
          </a:bodyPr>
          <a:lstStyle/>
          <a:p>
            <a:pPr marL="241300" marR="5080" indent="-228600">
              <a:lnSpc>
                <a:spcPct val="150000"/>
              </a:lnSpc>
              <a:buClr>
                <a:srgbClr val="000000"/>
              </a:buClr>
              <a:buFont typeface="Wingdings"/>
              <a:buChar char=""/>
              <a:tabLst>
                <a:tab pos="240665" algn="l"/>
                <a:tab pos="241300" algn="l"/>
              </a:tabLst>
            </a:pPr>
            <a:r>
              <a:rPr lang="en-US" sz="2800" spc="-15" dirty="0">
                <a:latin typeface="Gill Sans MT" panose="020B0502020104020203" pitchFamily="34" charset="77"/>
                <a:cs typeface="Times New Roman"/>
              </a:rPr>
              <a:t>Familiarize</a:t>
            </a:r>
            <a:r>
              <a:rPr lang="en-US" sz="2800" spc="3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yourself</a:t>
            </a:r>
            <a:r>
              <a:rPr lang="en-US" sz="2800" spc="2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with</a:t>
            </a:r>
            <a:r>
              <a:rPr lang="en-US" sz="2800" spc="3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3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regulations:</a:t>
            </a:r>
            <a:r>
              <a:rPr lang="en-US" sz="2800" spc="60" dirty="0">
                <a:latin typeface="Gill Sans MT" panose="020B0502020104020203" pitchFamily="34" charset="77"/>
                <a:cs typeface="Times New Roman"/>
              </a:rPr>
              <a:t> </a:t>
            </a:r>
            <a:r>
              <a:rPr lang="en-US" sz="2800" spc="-60" dirty="0">
                <a:latin typeface="Gill Sans MT" panose="020B0502020104020203" pitchFamily="34" charset="77"/>
                <a:cs typeface="Times New Roman"/>
              </a:rPr>
              <a:t>Stay</a:t>
            </a:r>
            <a:r>
              <a:rPr lang="en-US" sz="2800" spc="3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updated</a:t>
            </a:r>
            <a:r>
              <a:rPr lang="en-US" sz="2800" spc="4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on</a:t>
            </a:r>
            <a:r>
              <a:rPr lang="en-US" sz="2800" spc="3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4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3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3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regulations </a:t>
            </a:r>
            <a:r>
              <a:rPr lang="en-US" sz="2800" dirty="0">
                <a:latin typeface="Gill Sans MT" panose="020B0502020104020203" pitchFamily="34" charset="77"/>
                <a:cs typeface="Times New Roman"/>
              </a:rPr>
              <a:t>that</a:t>
            </a:r>
            <a:r>
              <a:rPr lang="en-US" sz="2800" spc="-1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are</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relevant</a:t>
            </a:r>
            <a:r>
              <a:rPr lang="en-US" sz="2800" spc="-1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your</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jurisdiction,</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such</a:t>
            </a:r>
            <a:r>
              <a:rPr lang="en-US" sz="2800" spc="-1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as</a:t>
            </a:r>
            <a:r>
              <a:rPr lang="en-US" sz="2800" spc="-5" dirty="0">
                <a:latin typeface="Gill Sans MT" panose="020B0502020104020203" pitchFamily="34" charset="77"/>
                <a:cs typeface="Times New Roman"/>
              </a:rPr>
              <a:t> the </a:t>
            </a:r>
            <a:r>
              <a:rPr lang="en-US" sz="2800" spc="5" dirty="0">
                <a:latin typeface="Gill Sans MT" panose="020B0502020104020203" pitchFamily="34" charset="77"/>
                <a:cs typeface="Times New Roman"/>
              </a:rPr>
              <a:t>GDPR,</a:t>
            </a:r>
            <a:r>
              <a:rPr lang="en-US" sz="2800" spc="-1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CCPA,</a:t>
            </a:r>
            <a:r>
              <a:rPr lang="en-US" sz="2800" spc="-10" dirty="0">
                <a:latin typeface="Gill Sans MT" panose="020B0502020104020203" pitchFamily="34" charset="77"/>
                <a:cs typeface="Times New Roman"/>
              </a:rPr>
              <a:t> </a:t>
            </a:r>
            <a:r>
              <a:rPr lang="en-US" sz="2800" dirty="0">
                <a:latin typeface="Gill Sans MT" panose="020B0502020104020203" pitchFamily="34" charset="77"/>
                <a:cs typeface="Times New Roman"/>
              </a:rPr>
              <a:t>or</a:t>
            </a:r>
            <a:r>
              <a:rPr lang="en-US" sz="2800" spc="-1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local</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 </a:t>
            </a:r>
            <a:r>
              <a:rPr lang="en-US" sz="2800" spc="-50" dirty="0">
                <a:latin typeface="Gill Sans MT" panose="020B0502020104020203" pitchFamily="34" charset="77"/>
                <a:cs typeface="Times New Roman"/>
              </a:rPr>
              <a:t>laws.</a:t>
            </a:r>
            <a:endParaRPr lang="en-US" sz="2800" dirty="0">
              <a:latin typeface="Gill Sans MT" panose="020B0502020104020203" pitchFamily="34" charset="77"/>
              <a:cs typeface="Times New Roman"/>
            </a:endParaRPr>
          </a:p>
          <a:p>
            <a:pPr marL="241300" marR="5715" indent="-228600">
              <a:lnSpc>
                <a:spcPct val="150000"/>
              </a:lnSpc>
              <a:spcBef>
                <a:spcPts val="35"/>
              </a:spcBef>
              <a:buFont typeface="Wingdings"/>
              <a:buChar char=""/>
              <a:tabLst>
                <a:tab pos="240665" algn="l"/>
                <a:tab pos="241300" algn="l"/>
              </a:tabLst>
            </a:pPr>
            <a:r>
              <a:rPr lang="en-US" sz="2800" spc="-10" dirty="0">
                <a:latin typeface="Gill Sans MT" panose="020B0502020104020203" pitchFamily="34" charset="77"/>
                <a:cs typeface="Times New Roman"/>
              </a:rPr>
              <a:t>Gain</a:t>
            </a:r>
            <a:r>
              <a:rPr lang="en-US" sz="2800" spc="2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3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comprehensive</a:t>
            </a:r>
            <a:r>
              <a:rPr lang="en-US" sz="2800" spc="3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understanding</a:t>
            </a:r>
            <a:r>
              <a:rPr lang="en-US" sz="2800" spc="2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2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3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precise</a:t>
            </a:r>
            <a:r>
              <a:rPr lang="en-US" sz="2800" spc="3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locations</a:t>
            </a:r>
            <a:r>
              <a:rPr lang="en-US" sz="2800" spc="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inside</a:t>
            </a:r>
            <a:r>
              <a:rPr lang="en-US" sz="2800" spc="3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your</a:t>
            </a:r>
            <a:r>
              <a:rPr lang="en-US" sz="2800" spc="6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organization</a:t>
            </a:r>
            <a:r>
              <a:rPr lang="en-US" sz="2800" spc="3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where </a:t>
            </a:r>
            <a:r>
              <a:rPr lang="en-US" sz="2800" spc="-25" dirty="0">
                <a:latin typeface="Gill Sans MT" panose="020B0502020104020203" pitchFamily="34" charset="77"/>
                <a:cs typeface="Times New Roman"/>
              </a:rPr>
              <a:t>personal</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is</a:t>
            </a:r>
            <a:r>
              <a:rPr lang="en-US" sz="2800" spc="-10" dirty="0">
                <a:latin typeface="Gill Sans MT" panose="020B0502020104020203" pitchFamily="34" charset="77"/>
                <a:cs typeface="Times New Roman"/>
              </a:rPr>
              <a:t> stored</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specific</a:t>
            </a:r>
            <a:r>
              <a:rPr lang="en-US" sz="2800" spc="5" dirty="0">
                <a:latin typeface="Gill Sans MT" panose="020B0502020104020203" pitchFamily="34" charset="77"/>
                <a:cs typeface="Times New Roman"/>
              </a:rPr>
              <a:t> </a:t>
            </a:r>
            <a:r>
              <a:rPr lang="en-US" sz="2800" spc="-65" dirty="0">
                <a:latin typeface="Gill Sans MT" panose="020B0502020104020203" pitchFamily="34" charset="77"/>
                <a:cs typeface="Times New Roman"/>
              </a:rPr>
              <a:t>ways</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which</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it</a:t>
            </a:r>
            <a:r>
              <a:rPr lang="en-US" sz="2800" spc="5"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is</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handled</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manipulated.</a:t>
            </a:r>
            <a:endParaRPr lang="en-US" sz="2800" dirty="0">
              <a:latin typeface="Gill Sans MT" panose="020B0502020104020203" pitchFamily="34" charset="77"/>
              <a:cs typeface="Times New Roman"/>
            </a:endParaRPr>
          </a:p>
          <a:p>
            <a:pPr>
              <a:lnSpc>
                <a:spcPct val="150000"/>
              </a:lnSpc>
              <a:spcBef>
                <a:spcPts val="55"/>
              </a:spcBef>
              <a:buFont typeface="Wingdings"/>
              <a:buChar char=""/>
            </a:pPr>
            <a:endParaRPr lang="en-US" sz="2800" dirty="0">
              <a:latin typeface="Gill Sans MT" panose="020B0502020104020203" pitchFamily="34" charset="77"/>
              <a:cs typeface="Times New Roman"/>
            </a:endParaRPr>
          </a:p>
          <a:p>
            <a:pPr marL="241300" marR="7620" indent="-228600">
              <a:lnSpc>
                <a:spcPct val="150000"/>
              </a:lnSpc>
              <a:buClr>
                <a:srgbClr val="000000"/>
              </a:buClr>
              <a:buFont typeface="Wingdings"/>
              <a:buChar char=""/>
              <a:tabLst>
                <a:tab pos="240665" algn="l"/>
                <a:tab pos="241300" algn="l"/>
              </a:tabLst>
            </a:pPr>
            <a:r>
              <a:rPr lang="en-US" sz="2800" spc="-20" dirty="0">
                <a:latin typeface="Gill Sans MT" panose="020B0502020104020203" pitchFamily="34" charset="77"/>
                <a:cs typeface="Times New Roman"/>
              </a:rPr>
              <a:t>Secure</a:t>
            </a:r>
            <a:r>
              <a:rPr lang="en-US" sz="2800" spc="16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agreement:</a:t>
            </a:r>
            <a:r>
              <a:rPr lang="en-US" sz="2800" spc="16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It</a:t>
            </a:r>
            <a:r>
              <a:rPr lang="en-US" sz="2800" spc="165"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is</a:t>
            </a:r>
            <a:r>
              <a:rPr lang="en-US" sz="2800" spc="17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imperative</a:t>
            </a:r>
            <a:r>
              <a:rPr lang="en-US" sz="2800" spc="17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16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acquire</a:t>
            </a:r>
            <a:r>
              <a:rPr lang="en-US" sz="2800" spc="16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unambiguous</a:t>
            </a:r>
            <a:r>
              <a:rPr lang="en-US" sz="2800" spc="16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16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explicit</a:t>
            </a:r>
            <a:r>
              <a:rPr lang="en-US" sz="2800" spc="16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agreement</a:t>
            </a:r>
            <a:r>
              <a:rPr lang="en-US" sz="2800" spc="16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from </a:t>
            </a:r>
            <a:r>
              <a:rPr lang="en-US" sz="2800" spc="-35" dirty="0">
                <a:latin typeface="Gill Sans MT" panose="020B0502020104020203" pitchFamily="34" charset="77"/>
                <a:cs typeface="Times New Roman"/>
              </a:rPr>
              <a:t>individuals</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whose</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is</a:t>
            </a:r>
            <a:r>
              <a:rPr lang="en-US" sz="2800" spc="-2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being</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processed.</a:t>
            </a:r>
            <a:endParaRPr lang="en-US" sz="2800" dirty="0">
              <a:latin typeface="Gill Sans MT" panose="020B0502020104020203" pitchFamily="34" charset="77"/>
              <a:cs typeface="Times New Roman"/>
            </a:endParaRPr>
          </a:p>
          <a:p>
            <a:pPr marL="241300" indent="-228600">
              <a:lnSpc>
                <a:spcPct val="150000"/>
              </a:lnSpc>
              <a:spcBef>
                <a:spcPts val="625"/>
              </a:spcBef>
              <a:buFont typeface="Wingdings"/>
              <a:buChar char=""/>
              <a:tabLst>
                <a:tab pos="240665" algn="l"/>
                <a:tab pos="241300" algn="l"/>
              </a:tabLst>
            </a:pPr>
            <a:r>
              <a:rPr lang="en-US" sz="2800" dirty="0">
                <a:latin typeface="Gill Sans MT" panose="020B0502020104020203" pitchFamily="34" charset="77"/>
                <a:cs typeface="Times New Roman"/>
              </a:rPr>
              <a:t>Gather</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preserve</a:t>
            </a:r>
            <a:r>
              <a:rPr lang="en-US" sz="280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solely</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dirty="0">
                <a:latin typeface="Gill Sans MT" panose="020B0502020104020203" pitchFamily="34" charset="77"/>
                <a:cs typeface="Times New Roman"/>
              </a:rPr>
              <a:t> that</a:t>
            </a:r>
            <a:r>
              <a:rPr lang="en-US" sz="2800" spc="5"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is</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needed</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for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desired</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objective.</a:t>
            </a:r>
            <a:endParaRPr lang="en-US" sz="2800" dirty="0">
              <a:latin typeface="Gill Sans MT" panose="020B0502020104020203" pitchFamily="34" charset="77"/>
              <a:cs typeface="Times New Roman"/>
            </a:endParaRPr>
          </a:p>
          <a:p>
            <a:pPr marL="241300" marR="10160" indent="-228600">
              <a:lnSpc>
                <a:spcPct val="150000"/>
              </a:lnSpc>
              <a:spcBef>
                <a:spcPts val="25"/>
              </a:spcBef>
              <a:buFont typeface="Wingdings"/>
              <a:buChar char=""/>
              <a:tabLst>
                <a:tab pos="240665" algn="l"/>
                <a:tab pos="241300" algn="l"/>
              </a:tabLst>
            </a:pPr>
            <a:r>
              <a:rPr lang="en-US" sz="2800" spc="-15" dirty="0">
                <a:latin typeface="Gill Sans MT" panose="020B0502020104020203" pitchFamily="34" charset="77"/>
                <a:cs typeface="Times New Roman"/>
              </a:rPr>
              <a:t>Employ</a:t>
            </a:r>
            <a:r>
              <a:rPr lang="en-US" sz="2800" spc="22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stringent</a:t>
            </a:r>
            <a:r>
              <a:rPr lang="en-US" sz="2800" spc="22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security</a:t>
            </a:r>
            <a:r>
              <a:rPr lang="en-US" sz="2800" spc="-2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protocols,</a:t>
            </a:r>
            <a:r>
              <a:rPr lang="en-US" sz="2800" spc="229"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such</a:t>
            </a:r>
            <a:r>
              <a:rPr lang="en-US" sz="2800" spc="229"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as</a:t>
            </a:r>
            <a:r>
              <a:rPr lang="en-US" sz="2800" spc="-3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encryption,</a:t>
            </a:r>
            <a:r>
              <a:rPr lang="en-US" sz="2800" spc="229"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access</a:t>
            </a:r>
            <a:r>
              <a:rPr lang="en-US" sz="2800" spc="2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restrictions,</a:t>
            </a:r>
            <a:r>
              <a:rPr lang="en-US" sz="2800" spc="229"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22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periodic </a:t>
            </a:r>
            <a:r>
              <a:rPr lang="en-US" sz="2800" spc="-35" dirty="0">
                <a:latin typeface="Gill Sans MT" panose="020B0502020104020203" pitchFamily="34" charset="77"/>
                <a:cs typeface="Times New Roman"/>
              </a:rPr>
              <a:t>security</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assessments,</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1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safeguard</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from</a:t>
            </a:r>
            <a:r>
              <a:rPr lang="en-US" sz="2800" spc="1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unauthorized</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access</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or </a:t>
            </a:r>
            <a:r>
              <a:rPr lang="en-US" sz="2800" spc="-25" dirty="0">
                <a:latin typeface="Gill Sans MT" panose="020B0502020104020203" pitchFamily="34" charset="77"/>
                <a:cs typeface="Times New Roman"/>
              </a:rPr>
              <a:t>breaches.</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3186112" y="777875"/>
            <a:ext cx="121920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Strategies to Prevent Non-Compliance</a:t>
            </a:r>
          </a:p>
        </p:txBody>
      </p:sp>
      <p:cxnSp>
        <p:nvCxnSpPr>
          <p:cNvPr id="3" name="Straight Connector 2">
            <a:extLst>
              <a:ext uri="{FF2B5EF4-FFF2-40B4-BE49-F238E27FC236}">
                <a16:creationId xmlns:a16="http://schemas.microsoft.com/office/drawing/2014/main" id="{F54A53D6-AB49-E801-31FF-7B66837B143C}"/>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A0880B65-7DBB-B402-D433-D2D62E71E354}"/>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106</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C8C9C170-DB48-95D4-1B0D-2DAD78EEC807}"/>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97384542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823912" y="1235075"/>
            <a:ext cx="18059399" cy="8595045"/>
          </a:xfrm>
          <a:prstGeom prst="rect">
            <a:avLst/>
          </a:prstGeom>
        </p:spPr>
        <p:txBody>
          <a:bodyPr vert="horz" wrap="square" lIns="0" tIns="12065" rIns="0" bIns="0" rtlCol="0">
            <a:spAutoFit/>
          </a:bodyPr>
          <a:lstStyle/>
          <a:p>
            <a:pPr marL="12700" marR="8890">
              <a:lnSpc>
                <a:spcPct val="150000"/>
              </a:lnSpc>
              <a:buClr>
                <a:srgbClr val="000000"/>
              </a:buClr>
              <a:tabLst>
                <a:tab pos="240665" algn="l"/>
                <a:tab pos="241300" algn="l"/>
              </a:tabLst>
            </a:pPr>
            <a:r>
              <a:rPr lang="en-US" sz="2800" b="1" dirty="0">
                <a:solidFill>
                  <a:srgbClr val="054C2C"/>
                </a:solidFill>
                <a:latin typeface="Gill Sans MT" panose="020B0502020104020203" pitchFamily="34" charset="77"/>
                <a:cs typeface="Times New Roman"/>
              </a:rPr>
              <a:t>Rights</a:t>
            </a:r>
            <a:r>
              <a:rPr lang="en-US" sz="2800" b="1" spc="20" dirty="0">
                <a:solidFill>
                  <a:srgbClr val="054C2C"/>
                </a:solidFill>
                <a:latin typeface="Gill Sans MT" panose="020B0502020104020203" pitchFamily="34" charset="77"/>
                <a:cs typeface="Times New Roman"/>
              </a:rPr>
              <a:t> </a:t>
            </a:r>
            <a:r>
              <a:rPr lang="en-US" sz="2800" b="1" spc="-10" dirty="0">
                <a:solidFill>
                  <a:srgbClr val="054C2C"/>
                </a:solidFill>
                <a:latin typeface="Gill Sans MT" panose="020B0502020104020203" pitchFamily="34" charset="77"/>
                <a:cs typeface="Times New Roman"/>
              </a:rPr>
              <a:t>of</a:t>
            </a:r>
            <a:r>
              <a:rPr lang="en-US" sz="2800" b="1" spc="20" dirty="0">
                <a:solidFill>
                  <a:srgbClr val="054C2C"/>
                </a:solidFill>
                <a:latin typeface="Gill Sans MT" panose="020B0502020104020203" pitchFamily="34" charset="77"/>
                <a:cs typeface="Times New Roman"/>
              </a:rPr>
              <a:t> </a:t>
            </a:r>
            <a:r>
              <a:rPr lang="en-US" sz="2800" b="1" spc="-5" dirty="0">
                <a:solidFill>
                  <a:srgbClr val="054C2C"/>
                </a:solidFill>
                <a:latin typeface="Gill Sans MT" panose="020B0502020104020203" pitchFamily="34" charset="77"/>
                <a:cs typeface="Times New Roman"/>
              </a:rPr>
              <a:t>the</a:t>
            </a:r>
            <a:r>
              <a:rPr lang="en-US" sz="2800" b="1" spc="40" dirty="0">
                <a:solidFill>
                  <a:srgbClr val="054C2C"/>
                </a:solidFill>
                <a:latin typeface="Gill Sans MT" panose="020B0502020104020203" pitchFamily="34" charset="77"/>
                <a:cs typeface="Times New Roman"/>
              </a:rPr>
              <a:t> </a:t>
            </a:r>
            <a:r>
              <a:rPr lang="en-US" sz="2800" b="1" spc="-5" dirty="0">
                <a:solidFill>
                  <a:srgbClr val="054C2C"/>
                </a:solidFill>
                <a:latin typeface="Gill Sans MT" panose="020B0502020104020203" pitchFamily="34" charset="77"/>
                <a:cs typeface="Times New Roman"/>
              </a:rPr>
              <a:t>Data</a:t>
            </a:r>
            <a:r>
              <a:rPr lang="en-US" sz="2800" b="1" spc="25" dirty="0">
                <a:solidFill>
                  <a:srgbClr val="054C2C"/>
                </a:solidFill>
                <a:latin typeface="Gill Sans MT" panose="020B0502020104020203" pitchFamily="34" charset="77"/>
                <a:cs typeface="Times New Roman"/>
              </a:rPr>
              <a:t> </a:t>
            </a:r>
            <a:r>
              <a:rPr lang="en-US" sz="2800" b="1" spc="-30" dirty="0">
                <a:solidFill>
                  <a:srgbClr val="054C2C"/>
                </a:solidFill>
                <a:latin typeface="Gill Sans MT" panose="020B0502020104020203" pitchFamily="34" charset="77"/>
                <a:cs typeface="Times New Roman"/>
              </a:rPr>
              <a:t>Subject:</a:t>
            </a:r>
            <a:r>
              <a:rPr lang="en-US" sz="2800" b="1" spc="150" dirty="0">
                <a:solidFill>
                  <a:srgbClr val="054C2C"/>
                </a:solidFill>
                <a:latin typeface="Gill Sans MT" panose="020B0502020104020203" pitchFamily="34" charset="77"/>
                <a:cs typeface="Times New Roman"/>
              </a:rPr>
              <a:t> </a:t>
            </a:r>
          </a:p>
          <a:p>
            <a:pPr marL="241300" marR="8890" indent="-228600">
              <a:lnSpc>
                <a:spcPct val="150000"/>
              </a:lnSpc>
              <a:buClr>
                <a:srgbClr val="000000"/>
              </a:buClr>
              <a:buFont typeface="Wingdings"/>
              <a:buChar char=""/>
              <a:tabLst>
                <a:tab pos="240665" algn="l"/>
                <a:tab pos="241300" algn="l"/>
              </a:tabLst>
            </a:pPr>
            <a:r>
              <a:rPr lang="en-US" sz="2800" spc="-5" dirty="0">
                <a:latin typeface="Gill Sans MT" panose="020B0502020104020203" pitchFamily="34" charset="77"/>
                <a:cs typeface="Times New Roman"/>
              </a:rPr>
              <a:t>Ensure</a:t>
            </a:r>
            <a:r>
              <a:rPr lang="en-US" sz="2800" spc="3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3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acknowledgment</a:t>
            </a:r>
            <a:r>
              <a:rPr lang="en-US" sz="2800" spc="2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3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subjects’</a:t>
            </a:r>
            <a:r>
              <a:rPr lang="en-US" sz="2800" spc="3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rights,</a:t>
            </a:r>
            <a:r>
              <a:rPr lang="en-US" sz="2800" spc="2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such</a:t>
            </a:r>
            <a:r>
              <a:rPr lang="en-US" sz="2800" spc="3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as </a:t>
            </a:r>
            <a:r>
              <a:rPr lang="en-US" sz="2800" spc="-5" dirty="0">
                <a:latin typeface="Gill Sans MT" panose="020B0502020104020203" pitchFamily="34" charset="77"/>
                <a:cs typeface="Times New Roman"/>
              </a:rPr>
              <a:t>the</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right</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access,</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correct,</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erase</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their</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data.</a:t>
            </a:r>
            <a:endParaRPr lang="en-US" sz="2800" dirty="0">
              <a:latin typeface="Gill Sans MT" panose="020B0502020104020203" pitchFamily="34" charset="77"/>
              <a:cs typeface="Times New Roman"/>
            </a:endParaRPr>
          </a:p>
          <a:p>
            <a:pPr marL="241300" indent="-228600">
              <a:lnSpc>
                <a:spcPct val="150000"/>
              </a:lnSpc>
              <a:spcBef>
                <a:spcPts val="625"/>
              </a:spcBef>
              <a:buFont typeface="Wingdings"/>
              <a:buChar char=""/>
              <a:tabLst>
                <a:tab pos="240665" algn="l"/>
                <a:tab pos="241300" algn="l"/>
              </a:tabLst>
            </a:pPr>
            <a:r>
              <a:rPr lang="en-US" sz="2800" spc="-10" dirty="0">
                <a:latin typeface="Gill Sans MT" panose="020B0502020104020203" pitchFamily="34" charset="77"/>
                <a:cs typeface="Times New Roman"/>
              </a:rPr>
              <a:t>Incorporate</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1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measures</a:t>
            </a:r>
            <a:r>
              <a:rPr lang="en-US" sz="2800" spc="1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into</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your</a:t>
            </a:r>
            <a:r>
              <a:rPr lang="en-US" sz="2800" spc="1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systems</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procedures</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right</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from</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start.</a:t>
            </a:r>
            <a:endParaRPr lang="en-US" sz="2800" dirty="0">
              <a:latin typeface="Gill Sans MT" panose="020B0502020104020203" pitchFamily="34" charset="77"/>
              <a:cs typeface="Times New Roman"/>
            </a:endParaRPr>
          </a:p>
          <a:p>
            <a:pPr marL="241300" marR="7620" indent="-228600">
              <a:lnSpc>
                <a:spcPct val="150000"/>
              </a:lnSpc>
              <a:spcBef>
                <a:spcPts val="35"/>
              </a:spcBef>
              <a:buFont typeface="Wingdings"/>
              <a:buChar char=""/>
              <a:tabLst>
                <a:tab pos="240665" algn="l"/>
                <a:tab pos="241300" algn="l"/>
              </a:tabLst>
            </a:pPr>
            <a:r>
              <a:rPr lang="en-US" sz="2800" spc="-10" dirty="0">
                <a:latin typeface="Gill Sans MT" panose="020B0502020104020203" pitchFamily="34" charset="77"/>
                <a:cs typeface="Times New Roman"/>
              </a:rPr>
              <a:t>Conduct vendor </a:t>
            </a:r>
            <a:r>
              <a:rPr lang="en-US" sz="2800" spc="-15" dirty="0">
                <a:latin typeface="Gill Sans MT" panose="020B0502020104020203" pitchFamily="34" charset="77"/>
                <a:cs typeface="Times New Roman"/>
              </a:rPr>
              <a:t>due </a:t>
            </a:r>
            <a:r>
              <a:rPr lang="en-US" sz="2800" spc="-40" dirty="0">
                <a:latin typeface="Gill Sans MT" panose="020B0502020104020203" pitchFamily="34" charset="77"/>
                <a:cs typeface="Times New Roman"/>
              </a:rPr>
              <a:t>diligence</a:t>
            </a:r>
            <a:r>
              <a:rPr lang="en-US" sz="2800" spc="-3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 </a:t>
            </a:r>
            <a:r>
              <a:rPr lang="en-US" sz="2800" spc="-45" dirty="0">
                <a:latin typeface="Gill Sans MT" panose="020B0502020104020203" pitchFamily="34" charset="77"/>
                <a:cs typeface="Times New Roman"/>
              </a:rPr>
              <a:t>verify</a:t>
            </a:r>
            <a:r>
              <a:rPr lang="en-US" sz="2800" spc="-4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that </a:t>
            </a:r>
            <a:r>
              <a:rPr lang="en-US" sz="2800" spc="-20" dirty="0">
                <a:latin typeface="Gill Sans MT" panose="020B0502020104020203" pitchFamily="34" charset="77"/>
                <a:cs typeface="Times New Roman"/>
              </a:rPr>
              <a:t>third-party</a:t>
            </a:r>
            <a:r>
              <a:rPr lang="en-US" sz="2800" spc="-15" dirty="0">
                <a:latin typeface="Gill Sans MT" panose="020B0502020104020203" pitchFamily="34" charset="77"/>
                <a:cs typeface="Times New Roman"/>
              </a:rPr>
              <a:t> vendors and partners </a:t>
            </a:r>
            <a:r>
              <a:rPr lang="en-US" sz="2800" spc="-20" dirty="0">
                <a:latin typeface="Gill Sans MT" panose="020B0502020104020203" pitchFamily="34" charset="77"/>
                <a:cs typeface="Times New Roman"/>
              </a:rPr>
              <a:t>adhere</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 </a:t>
            </a:r>
            <a:r>
              <a:rPr lang="en-US" sz="2800" spc="-20"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rules.</a:t>
            </a:r>
            <a:endParaRPr lang="en-US" sz="2800" dirty="0">
              <a:latin typeface="Gill Sans MT" panose="020B0502020104020203" pitchFamily="34" charset="77"/>
              <a:cs typeface="Times New Roman"/>
            </a:endParaRPr>
          </a:p>
          <a:p>
            <a:pPr marL="241300" marR="8255" indent="-228600">
              <a:lnSpc>
                <a:spcPct val="150000"/>
              </a:lnSpc>
              <a:spcBef>
                <a:spcPts val="25"/>
              </a:spcBef>
              <a:buFont typeface="Wingdings"/>
              <a:buChar char=""/>
              <a:tabLst>
                <a:tab pos="240665" algn="l"/>
                <a:tab pos="241300" algn="l"/>
              </a:tabLst>
            </a:pPr>
            <a:r>
              <a:rPr lang="en-US" sz="2800" spc="-45" dirty="0">
                <a:latin typeface="Gill Sans MT" panose="020B0502020104020203" pitchFamily="34" charset="77"/>
                <a:cs typeface="Times New Roman"/>
              </a:rPr>
              <a:t>Assign</a:t>
            </a:r>
            <a:r>
              <a:rPr lang="en-US" sz="2800" spc="1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1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1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Officer</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(DPO)</a:t>
            </a:r>
            <a:r>
              <a:rPr lang="en-US" sz="2800" spc="2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supervise</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10" dirty="0">
                <a:latin typeface="Gill Sans MT" panose="020B0502020104020203" pitchFamily="34" charset="77"/>
                <a:cs typeface="Times New Roman"/>
              </a:rPr>
              <a:t> </a:t>
            </a:r>
            <a:r>
              <a:rPr lang="en-US" sz="2800" spc="-20" dirty="0" err="1">
                <a:latin typeface="Gill Sans MT" panose="020B0502020104020203" pitchFamily="34" charset="77"/>
                <a:cs typeface="Times New Roman"/>
              </a:rPr>
              <a:t>endeavours</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throughout </a:t>
            </a:r>
            <a:r>
              <a:rPr lang="en-US" sz="2800" spc="-25" dirty="0">
                <a:latin typeface="Gill Sans MT" panose="020B0502020104020203" pitchFamily="34" charset="77"/>
                <a:cs typeface="Times New Roman"/>
              </a:rPr>
              <a:t>your</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organization.</a:t>
            </a:r>
            <a:endParaRPr lang="en-US" sz="2800" dirty="0">
              <a:latin typeface="Gill Sans MT" panose="020B0502020104020203" pitchFamily="34" charset="77"/>
              <a:cs typeface="Times New Roman"/>
            </a:endParaRPr>
          </a:p>
          <a:p>
            <a:pPr marL="241300" marR="5715" indent="-228600">
              <a:lnSpc>
                <a:spcPct val="150000"/>
              </a:lnSpc>
              <a:spcBef>
                <a:spcPts val="10"/>
              </a:spcBef>
              <a:buFont typeface="Wingdings"/>
              <a:buChar char=""/>
              <a:tabLst>
                <a:tab pos="240665" algn="l"/>
                <a:tab pos="241300" algn="l"/>
              </a:tabLst>
            </a:pPr>
            <a:r>
              <a:rPr lang="en-US" sz="2800" spc="-25" dirty="0">
                <a:latin typeface="Gill Sans MT" panose="020B0502020104020203" pitchFamily="34" charset="77"/>
                <a:cs typeface="Times New Roman"/>
              </a:rPr>
              <a:t>Administer</a:t>
            </a:r>
            <a:r>
              <a:rPr lang="en-US" sz="2800" spc="15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16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16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training</a:t>
            </a:r>
            <a:r>
              <a:rPr lang="en-US" sz="2800" spc="16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14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your</a:t>
            </a:r>
            <a:r>
              <a:rPr lang="en-US" sz="2800" spc="16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personnel</a:t>
            </a:r>
            <a:r>
              <a:rPr lang="en-US" sz="2800" spc="16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16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enhance</a:t>
            </a:r>
            <a:r>
              <a:rPr lang="en-US" sz="2800" spc="15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their</a:t>
            </a:r>
            <a:r>
              <a:rPr lang="en-US" sz="2800" spc="16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understanding</a:t>
            </a:r>
            <a:r>
              <a:rPr lang="en-US" sz="2800" spc="16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and </a:t>
            </a:r>
            <a:r>
              <a:rPr lang="en-US" sz="2800" spc="-25" dirty="0">
                <a:latin typeface="Gill Sans MT" panose="020B0502020104020203" pitchFamily="34" charset="77"/>
                <a:cs typeface="Times New Roman"/>
              </a:rPr>
              <a:t>guarantee</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adherence</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at</a:t>
            </a:r>
            <a:r>
              <a:rPr lang="en-US" sz="280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every</a:t>
            </a:r>
            <a:r>
              <a:rPr lang="en-US" sz="280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level.</a:t>
            </a:r>
            <a:endParaRPr lang="en-US" sz="2800" dirty="0">
              <a:latin typeface="Gill Sans MT" panose="020B0502020104020203" pitchFamily="34" charset="77"/>
              <a:cs typeface="Times New Roman"/>
            </a:endParaRPr>
          </a:p>
          <a:p>
            <a:pPr marL="241300" indent="-228600">
              <a:lnSpc>
                <a:spcPct val="150000"/>
              </a:lnSpc>
              <a:spcBef>
                <a:spcPts val="625"/>
              </a:spcBef>
              <a:buFont typeface="Wingdings"/>
              <a:buChar char=""/>
              <a:tabLst>
                <a:tab pos="240665" algn="l"/>
                <a:tab pos="241300" algn="l"/>
              </a:tabLst>
            </a:pPr>
            <a:r>
              <a:rPr lang="en-US" sz="2800" spc="-25" dirty="0">
                <a:latin typeface="Gill Sans MT" panose="020B0502020104020203" pitchFamily="34" charset="77"/>
                <a:cs typeface="Times New Roman"/>
              </a:rPr>
              <a:t>Create</a:t>
            </a:r>
            <a:r>
              <a:rPr lang="en-US" sz="2800" spc="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strong</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incident</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response</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plan</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rapidly</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efficiently</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manage</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breaches.</a:t>
            </a:r>
            <a:endParaRPr lang="en-US" sz="2800" dirty="0">
              <a:latin typeface="Gill Sans MT" panose="020B0502020104020203" pitchFamily="34" charset="77"/>
              <a:cs typeface="Times New Roman"/>
            </a:endParaRPr>
          </a:p>
          <a:p>
            <a:pPr marL="241300" marR="12065" indent="-228600">
              <a:lnSpc>
                <a:spcPct val="150000"/>
              </a:lnSpc>
              <a:spcBef>
                <a:spcPts val="20"/>
              </a:spcBef>
              <a:buFont typeface="Wingdings"/>
              <a:buChar char=""/>
              <a:tabLst>
                <a:tab pos="240665" algn="l"/>
                <a:tab pos="241300" algn="l"/>
              </a:tabLst>
            </a:pPr>
            <a:r>
              <a:rPr lang="en-US" sz="2800" spc="-10" dirty="0">
                <a:latin typeface="Gill Sans MT" panose="020B0502020104020203" pitchFamily="34" charset="77"/>
                <a:cs typeface="Times New Roman"/>
              </a:rPr>
              <a:t>Conduct</a:t>
            </a:r>
            <a:r>
              <a:rPr lang="en-US" sz="2800" spc="18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regular</a:t>
            </a:r>
            <a:r>
              <a:rPr lang="en-US" sz="2800" spc="16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audits</a:t>
            </a:r>
            <a:r>
              <a:rPr lang="en-US" sz="2800" spc="17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18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assessments</a:t>
            </a:r>
            <a:r>
              <a:rPr lang="en-US" sz="2800" spc="17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18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periodically</a:t>
            </a:r>
            <a:r>
              <a:rPr lang="en-US" sz="2800" spc="17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evaluate</a:t>
            </a:r>
            <a:r>
              <a:rPr lang="en-US" sz="2800" spc="18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18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remedy</a:t>
            </a:r>
            <a:r>
              <a:rPr lang="en-US" sz="2800" spc="18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any</a:t>
            </a:r>
            <a:r>
              <a:rPr lang="en-US" sz="2800" spc="18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potential </a:t>
            </a:r>
            <a:r>
              <a:rPr lang="en-US" sz="2800" spc="-15" dirty="0">
                <a:latin typeface="Gill Sans MT" panose="020B0502020104020203" pitchFamily="34" charset="77"/>
                <a:cs typeface="Times New Roman"/>
              </a:rPr>
              <a:t>concerns</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with</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your</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 </a:t>
            </a:r>
            <a:r>
              <a:rPr lang="en-US" sz="2800" spc="-30" dirty="0">
                <a:latin typeface="Gill Sans MT" panose="020B0502020104020203" pitchFamily="34" charset="77"/>
                <a:cs typeface="Times New Roman"/>
              </a:rPr>
              <a:t>practices.</a:t>
            </a:r>
            <a:endParaRPr lang="en-US" sz="2800" dirty="0">
              <a:latin typeface="Gill Sans MT" panose="020B0502020104020203" pitchFamily="34" charset="77"/>
              <a:cs typeface="Times New Roman"/>
            </a:endParaRPr>
          </a:p>
          <a:p>
            <a:pPr marL="241300" indent="-228600">
              <a:lnSpc>
                <a:spcPct val="150000"/>
              </a:lnSpc>
              <a:spcBef>
                <a:spcPts val="615"/>
              </a:spcBef>
              <a:buFont typeface="Wingdings"/>
              <a:buChar char=""/>
              <a:tabLst>
                <a:tab pos="240665" algn="l"/>
                <a:tab pos="241300" algn="l"/>
              </a:tabLst>
            </a:pPr>
            <a:r>
              <a:rPr lang="en-US" sz="2800" spc="-30" dirty="0">
                <a:latin typeface="Gill Sans MT" panose="020B0502020104020203" pitchFamily="34" charset="77"/>
                <a:cs typeface="Times New Roman"/>
              </a:rPr>
              <a:t>Maintain</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transparency</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with</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subjects</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about</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how</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their</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1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is</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used</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processed.</a:t>
            </a:r>
            <a:endParaRPr lang="en-US" sz="2800" dirty="0">
              <a:latin typeface="Gill Sans MT" panose="020B0502020104020203" pitchFamily="34" charset="77"/>
              <a:cs typeface="Times New Roman"/>
            </a:endParaRPr>
          </a:p>
          <a:p>
            <a:pPr marL="241300" marR="7620" indent="-228600">
              <a:lnSpc>
                <a:spcPct val="150000"/>
              </a:lnSpc>
              <a:spcBef>
                <a:spcPts val="50"/>
              </a:spcBef>
              <a:buFont typeface="Wingdings"/>
              <a:buChar char=""/>
              <a:tabLst>
                <a:tab pos="240665" algn="l"/>
                <a:tab pos="241300" algn="l"/>
              </a:tabLst>
            </a:pPr>
            <a:r>
              <a:rPr lang="en-US" sz="2800" spc="-30" dirty="0">
                <a:latin typeface="Gill Sans MT" panose="020B0502020104020203" pitchFamily="34" charset="77"/>
                <a:cs typeface="Times New Roman"/>
              </a:rPr>
              <a:t>Maintain</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comprehensive</a:t>
            </a:r>
            <a:r>
              <a:rPr lang="en-US" sz="2800" spc="-15" dirty="0">
                <a:latin typeface="Gill Sans MT" panose="020B0502020104020203" pitchFamily="34" charset="77"/>
                <a:cs typeface="Times New Roman"/>
              </a:rPr>
              <a:t> documentation</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 </a:t>
            </a:r>
            <a:r>
              <a:rPr lang="en-US" sz="2800" spc="-25"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processing</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operations,</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consents,</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security </a:t>
            </a:r>
            <a:r>
              <a:rPr lang="en-US" sz="2800" spc="-15" dirty="0">
                <a:latin typeface="Gill Sans MT" panose="020B0502020104020203" pitchFamily="34" charset="77"/>
                <a:cs typeface="Times New Roman"/>
              </a:rPr>
              <a:t>protocols.</a:t>
            </a:r>
            <a:endParaRPr lang="en-US" sz="2800" dirty="0">
              <a:latin typeface="Gill Sans MT" panose="020B0502020104020203" pitchFamily="34" charset="77"/>
              <a:cs typeface="Times New Roman"/>
            </a:endParaRPr>
          </a:p>
          <a:p>
            <a:pPr marL="241300" marR="6350" indent="-228600">
              <a:lnSpc>
                <a:spcPct val="150000"/>
              </a:lnSpc>
              <a:spcBef>
                <a:spcPts val="50"/>
              </a:spcBef>
              <a:buFont typeface="Wingdings"/>
              <a:buChar char=""/>
              <a:tabLst>
                <a:tab pos="240665" algn="l"/>
                <a:tab pos="241300" algn="l"/>
              </a:tabLst>
            </a:pPr>
            <a:r>
              <a:rPr lang="en-US" sz="2800" spc="-30" dirty="0">
                <a:latin typeface="Gill Sans MT" panose="020B0502020104020203" pitchFamily="34" charset="77"/>
                <a:cs typeface="Times New Roman"/>
              </a:rPr>
              <a:t>Engage</a:t>
            </a:r>
            <a:r>
              <a:rPr lang="en-US" sz="2800" spc="-5" dirty="0">
                <a:latin typeface="Gill Sans MT" panose="020B0502020104020203" pitchFamily="34" charset="77"/>
                <a:cs typeface="Times New Roman"/>
              </a:rPr>
              <a:t> the</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services</a:t>
            </a:r>
            <a:r>
              <a:rPr lang="en-US" sz="2800" spc="-5" dirty="0">
                <a:latin typeface="Gill Sans MT" panose="020B0502020104020203" pitchFamily="34" charset="77"/>
                <a:cs typeface="Times New Roman"/>
              </a:rPr>
              <a:t> of</a:t>
            </a:r>
            <a:r>
              <a:rPr lang="en-US" sz="2800" spc="-1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dirty="0">
                <a:latin typeface="Gill Sans MT" panose="020B0502020104020203" pitchFamily="34" charset="77"/>
                <a:cs typeface="Times New Roman"/>
              </a:rPr>
              <a:t> </a:t>
            </a:r>
            <a:r>
              <a:rPr lang="en-US" sz="2800" spc="-55" dirty="0">
                <a:latin typeface="Gill Sans MT" panose="020B0502020104020203" pitchFamily="34" charset="77"/>
                <a:cs typeface="Times New Roman"/>
              </a:rPr>
              <a:t>legal</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expert</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guarantee</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that</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your</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organization</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adheres</a:t>
            </a:r>
            <a:r>
              <a:rPr lang="en-US" sz="2800" spc="-1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applicable </a:t>
            </a:r>
            <a:r>
              <a:rPr lang="en-US" sz="2800" spc="-20" dirty="0">
                <a:latin typeface="Gill Sans MT" panose="020B0502020104020203" pitchFamily="34" charset="77"/>
                <a:cs typeface="Times New Roman"/>
              </a:rPr>
              <a:t>data</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legislation. </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3109912" y="168275"/>
            <a:ext cx="121920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Strategies to Prevent Non-Compliance</a:t>
            </a:r>
          </a:p>
        </p:txBody>
      </p:sp>
      <p:cxnSp>
        <p:nvCxnSpPr>
          <p:cNvPr id="3" name="Straight Connector 2">
            <a:extLst>
              <a:ext uri="{FF2B5EF4-FFF2-40B4-BE49-F238E27FC236}">
                <a16:creationId xmlns:a16="http://schemas.microsoft.com/office/drawing/2014/main" id="{796AAEF8-7E95-EFBE-0D42-BC7465E0783C}"/>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49F039D7-A561-6F64-5399-F6B017191F80}"/>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107</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A2592757-906B-A6DB-5A98-CA71C62B4E7F}"/>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7085040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 name="Title 7">
            <a:extLst>
              <a:ext uri="{FF2B5EF4-FFF2-40B4-BE49-F238E27FC236}">
                <a16:creationId xmlns:a16="http://schemas.microsoft.com/office/drawing/2014/main" id="{05081A4A-B470-CA55-590E-50E985E8EC93}"/>
              </a:ext>
            </a:extLst>
          </p:cNvPr>
          <p:cNvSpPr txBox="1">
            <a:spLocks/>
          </p:cNvSpPr>
          <p:nvPr/>
        </p:nvSpPr>
        <p:spPr>
          <a:xfrm>
            <a:off x="912284" y="1056138"/>
            <a:ext cx="3069915" cy="1200895"/>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7500"/>
          </a:bodyPr>
          <a:lstStyle>
            <a:lvl1pPr algn="l" defTabSz="713323" rtl="0" eaLnBrk="1" latinLnBrk="0" hangingPunct="1">
              <a:spcBef>
                <a:spcPct val="0"/>
              </a:spcBef>
              <a:buNone/>
              <a:defRPr sz="5617"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18745" algn="ctr">
              <a:lnSpc>
                <a:spcPct val="150000"/>
              </a:lnSpc>
              <a:spcBef>
                <a:spcPts val="95"/>
              </a:spcBef>
            </a:pPr>
            <a:endParaRPr lang="en-US" sz="3600" b="1" spc="-25" dirty="0">
              <a:solidFill>
                <a:schemeClr val="bg1"/>
              </a:solidFill>
              <a:latin typeface="Gill Sans MT" panose="020B0502020104020203" pitchFamily="34" charset="0"/>
            </a:endParaRPr>
          </a:p>
        </p:txBody>
      </p:sp>
      <p:sp>
        <p:nvSpPr>
          <p:cNvPr id="4" name="object 4"/>
          <p:cNvSpPr/>
          <p:nvPr/>
        </p:nvSpPr>
        <p:spPr>
          <a:xfrm flipV="1">
            <a:off x="912284" y="2391761"/>
            <a:ext cx="17196856" cy="188882"/>
          </a:xfrm>
          <a:custGeom>
            <a:avLst/>
            <a:gdLst/>
            <a:ahLst/>
            <a:cxnLst/>
            <a:rect l="l" t="t" r="r" b="b"/>
            <a:pathLst>
              <a:path w="5872480">
                <a:moveTo>
                  <a:pt x="0" y="0"/>
                </a:moveTo>
                <a:lnTo>
                  <a:pt x="5872480"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sp>
        <p:nvSpPr>
          <p:cNvPr id="6" name="object 6"/>
          <p:cNvSpPr txBox="1"/>
          <p:nvPr/>
        </p:nvSpPr>
        <p:spPr>
          <a:xfrm>
            <a:off x="1798545" y="2760911"/>
            <a:ext cx="16698520" cy="2940549"/>
          </a:xfrm>
          <a:prstGeom prst="rect">
            <a:avLst/>
          </a:prstGeom>
          <a:ln w="19050">
            <a:noFill/>
          </a:ln>
        </p:spPr>
        <p:txBody>
          <a:bodyPr vert="horz" wrap="square" lIns="0" tIns="21590" rIns="0" bIns="0" rtlCol="0">
            <a:spAutoFit/>
          </a:bodyPr>
          <a:lstStyle/>
          <a:p>
            <a:pPr marL="246379"/>
            <a:r>
              <a:rPr lang="en-US" sz="3200" spc="-15" dirty="0">
                <a:latin typeface="Gill Sans MT" panose="020B0502020104020203" pitchFamily="34" charset="77"/>
                <a:cs typeface="Times New Roman"/>
              </a:rPr>
              <a:t>Under</a:t>
            </a:r>
            <a:r>
              <a:rPr lang="en-US" sz="3200" spc="-5" dirty="0">
                <a:latin typeface="Gill Sans MT" panose="020B0502020104020203" pitchFamily="34" charset="77"/>
                <a:cs typeface="Times New Roman"/>
              </a:rPr>
              <a:t> </a:t>
            </a:r>
            <a:r>
              <a:rPr lang="en-US" sz="3200" dirty="0">
                <a:latin typeface="Gill Sans MT" panose="020B0502020104020203" pitchFamily="34" charset="77"/>
                <a:cs typeface="Times New Roman"/>
              </a:rPr>
              <a:t>this</a:t>
            </a:r>
            <a:r>
              <a:rPr lang="en-US" sz="3200" spc="-15" dirty="0">
                <a:latin typeface="Gill Sans MT" panose="020B0502020104020203" pitchFamily="34" charset="77"/>
                <a:cs typeface="Times New Roman"/>
              </a:rPr>
              <a:t> </a:t>
            </a:r>
            <a:r>
              <a:rPr lang="en-US" sz="3200" spc="5" dirty="0">
                <a:latin typeface="Gill Sans MT" panose="020B0502020104020203" pitchFamily="34" charset="77"/>
                <a:cs typeface="Times New Roman"/>
              </a:rPr>
              <a:t>topic, </a:t>
            </a:r>
            <a:r>
              <a:rPr lang="en-US" sz="3200" spc="-5" dirty="0">
                <a:latin typeface="Gill Sans MT" panose="020B0502020104020203" pitchFamily="34" charset="77"/>
                <a:cs typeface="Times New Roman"/>
              </a:rPr>
              <a:t>the</a:t>
            </a:r>
            <a:r>
              <a:rPr lang="en-US" sz="3200" spc="-10" dirty="0">
                <a:latin typeface="Gill Sans MT" panose="020B0502020104020203" pitchFamily="34" charset="77"/>
                <a:cs typeface="Times New Roman"/>
              </a:rPr>
              <a:t> </a:t>
            </a:r>
            <a:r>
              <a:rPr lang="en-US" sz="3200" dirty="0">
                <a:latin typeface="Gill Sans MT" panose="020B0502020104020203" pitchFamily="34" charset="77"/>
                <a:cs typeface="Times New Roman"/>
              </a:rPr>
              <a:t>following </a:t>
            </a:r>
            <a:r>
              <a:rPr lang="en-US" sz="3200" spc="-20" dirty="0">
                <a:latin typeface="Gill Sans MT" panose="020B0502020104020203" pitchFamily="34" charset="77"/>
                <a:cs typeface="Times New Roman"/>
              </a:rPr>
              <a:t>key</a:t>
            </a:r>
            <a:r>
              <a:rPr lang="en-US" sz="3200" dirty="0">
                <a:latin typeface="Gill Sans MT" panose="020B0502020104020203" pitchFamily="34" charset="77"/>
                <a:cs typeface="Times New Roman"/>
              </a:rPr>
              <a:t> </a:t>
            </a:r>
            <a:r>
              <a:rPr lang="en-US" sz="3200" spc="-30" dirty="0">
                <a:latin typeface="Gill Sans MT" panose="020B0502020104020203" pitchFamily="34" charset="77"/>
                <a:cs typeface="Times New Roman"/>
              </a:rPr>
              <a:t>areas</a:t>
            </a:r>
            <a:r>
              <a:rPr lang="en-US" sz="3200" spc="-5"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shall</a:t>
            </a:r>
            <a:r>
              <a:rPr lang="en-US" sz="3200" spc="-5" dirty="0">
                <a:latin typeface="Gill Sans MT" panose="020B0502020104020203" pitchFamily="34" charset="77"/>
                <a:cs typeface="Times New Roman"/>
              </a:rPr>
              <a:t> </a:t>
            </a:r>
            <a:r>
              <a:rPr lang="en-US" sz="3200" spc="10" dirty="0">
                <a:latin typeface="Gill Sans MT" panose="020B0502020104020203" pitchFamily="34" charset="77"/>
                <a:cs typeface="Times New Roman"/>
              </a:rPr>
              <a:t>be</a:t>
            </a:r>
            <a:r>
              <a:rPr lang="en-US" sz="3200" dirty="0">
                <a:latin typeface="Gill Sans MT" panose="020B0502020104020203" pitchFamily="34" charset="77"/>
                <a:cs typeface="Times New Roman"/>
              </a:rPr>
              <a:t> discussed:</a:t>
            </a:r>
          </a:p>
          <a:p>
            <a:pPr marL="758190">
              <a:spcBef>
                <a:spcPts val="1255"/>
              </a:spcBef>
            </a:pPr>
            <a:endParaRPr lang="en-US" sz="2800" spc="-10" dirty="0">
              <a:latin typeface="Gill Sans MT" panose="020B0502020104020203" pitchFamily="34" charset="77"/>
              <a:cs typeface="Times New Roman"/>
            </a:endParaRPr>
          </a:p>
          <a:p>
            <a:pPr marL="758190">
              <a:spcBef>
                <a:spcPts val="1255"/>
              </a:spcBef>
            </a:pPr>
            <a:r>
              <a:rPr lang="en-US" sz="2800" spc="-10" dirty="0">
                <a:latin typeface="Gill Sans MT" panose="020B0502020104020203" pitchFamily="34" charset="77"/>
                <a:cs typeface="Times New Roman"/>
              </a:rPr>
              <a:t>Registration</a:t>
            </a:r>
            <a:r>
              <a:rPr lang="en-US" sz="2800" spc="-1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Process</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 </a:t>
            </a:r>
            <a:r>
              <a:rPr lang="en-US" sz="2800" spc="-45" dirty="0">
                <a:latin typeface="Gill Sans MT" panose="020B0502020104020203" pitchFamily="34" charset="77"/>
                <a:cs typeface="Times New Roman"/>
              </a:rPr>
              <a:t>Where</a:t>
            </a:r>
            <a:r>
              <a:rPr lang="en-US" sz="2800" spc="-10" dirty="0">
                <a:latin typeface="Gill Sans MT" panose="020B0502020104020203" pitchFamily="34" charset="77"/>
                <a:cs typeface="Times New Roman"/>
              </a:rPr>
              <a:t> </a:t>
            </a:r>
            <a:r>
              <a:rPr lang="en-US" sz="2800" dirty="0">
                <a:latin typeface="Gill Sans MT" panose="020B0502020104020203" pitchFamily="34" charset="77"/>
                <a:cs typeface="Times New Roman"/>
              </a:rPr>
              <a:t>to</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Begin</a:t>
            </a:r>
          </a:p>
          <a:p>
            <a:pPr marL="758190">
              <a:spcBef>
                <a:spcPts val="1255"/>
              </a:spcBef>
            </a:pPr>
            <a:endParaRPr lang="en-US" sz="3200" dirty="0">
              <a:latin typeface="Gill Sans MT" panose="020B0502020104020203" pitchFamily="34" charset="77"/>
              <a:cs typeface="Times New Roman"/>
            </a:endParaRPr>
          </a:p>
          <a:p>
            <a:pPr marL="758190">
              <a:spcBef>
                <a:spcPts val="1110"/>
              </a:spcBef>
            </a:pPr>
            <a:r>
              <a:rPr lang="en-US" sz="2800" spc="-35" dirty="0">
                <a:solidFill>
                  <a:srgbClr val="252525"/>
                </a:solidFill>
                <a:latin typeface="Gill Sans MT" panose="020B0502020104020203" pitchFamily="34" charset="77"/>
                <a:cs typeface="Times New Roman"/>
              </a:rPr>
              <a:t>Support</a:t>
            </a:r>
            <a:r>
              <a:rPr lang="en-US" sz="2800" spc="5" dirty="0">
                <a:solidFill>
                  <a:srgbClr val="252525"/>
                </a:solidFill>
                <a:latin typeface="Gill Sans MT" panose="020B0502020104020203" pitchFamily="34" charset="77"/>
                <a:cs typeface="Times New Roman"/>
              </a:rPr>
              <a:t> </a:t>
            </a:r>
            <a:r>
              <a:rPr lang="en-US" sz="2800" spc="-15" dirty="0">
                <a:solidFill>
                  <a:srgbClr val="252525"/>
                </a:solidFill>
                <a:latin typeface="Gill Sans MT" panose="020B0502020104020203" pitchFamily="34" charset="77"/>
                <a:cs typeface="Times New Roman"/>
              </a:rPr>
              <a:t>and</a:t>
            </a:r>
            <a:r>
              <a:rPr lang="en-US" sz="2800" spc="-10" dirty="0">
                <a:solidFill>
                  <a:srgbClr val="252525"/>
                </a:solidFill>
                <a:latin typeface="Gill Sans MT" panose="020B0502020104020203" pitchFamily="34" charset="77"/>
                <a:cs typeface="Times New Roman"/>
              </a:rPr>
              <a:t> </a:t>
            </a:r>
            <a:r>
              <a:rPr lang="en-US" sz="2800" dirty="0">
                <a:solidFill>
                  <a:srgbClr val="252525"/>
                </a:solidFill>
                <a:latin typeface="Gill Sans MT" panose="020B0502020104020203" pitchFamily="34" charset="77"/>
                <a:cs typeface="Times New Roman"/>
              </a:rPr>
              <a:t>Resources</a:t>
            </a:r>
            <a:r>
              <a:rPr lang="en-US" sz="2800" spc="15" dirty="0">
                <a:solidFill>
                  <a:srgbClr val="252525"/>
                </a:solidFill>
                <a:latin typeface="Gill Sans MT" panose="020B0502020104020203" pitchFamily="34" charset="77"/>
                <a:cs typeface="Times New Roman"/>
              </a:rPr>
              <a:t> </a:t>
            </a:r>
            <a:r>
              <a:rPr lang="en-US" sz="2800" spc="-50" dirty="0">
                <a:solidFill>
                  <a:srgbClr val="252525"/>
                </a:solidFill>
                <a:latin typeface="Gill Sans MT" panose="020B0502020104020203" pitchFamily="34" charset="77"/>
                <a:cs typeface="Times New Roman"/>
              </a:rPr>
              <a:t>for</a:t>
            </a:r>
            <a:r>
              <a:rPr lang="en-US" sz="2800" dirty="0">
                <a:solidFill>
                  <a:srgbClr val="252525"/>
                </a:solidFill>
                <a:latin typeface="Gill Sans MT" panose="020B0502020104020203" pitchFamily="34" charset="77"/>
                <a:cs typeface="Times New Roman"/>
              </a:rPr>
              <a:t> </a:t>
            </a:r>
            <a:r>
              <a:rPr lang="en-US" sz="2800" spc="-30" dirty="0">
                <a:solidFill>
                  <a:srgbClr val="252525"/>
                </a:solidFill>
                <a:latin typeface="Gill Sans MT" panose="020B0502020104020203" pitchFamily="34" charset="77"/>
                <a:cs typeface="Times New Roman"/>
              </a:rPr>
              <a:t>a</a:t>
            </a:r>
            <a:r>
              <a:rPr lang="en-US" sz="2800" spc="5" dirty="0">
                <a:solidFill>
                  <a:srgbClr val="252525"/>
                </a:solidFill>
                <a:latin typeface="Gill Sans MT" panose="020B0502020104020203" pitchFamily="34" charset="77"/>
                <a:cs typeface="Times New Roman"/>
              </a:rPr>
              <a:t> </a:t>
            </a:r>
            <a:r>
              <a:rPr lang="en-US" sz="2800" dirty="0">
                <a:solidFill>
                  <a:srgbClr val="252525"/>
                </a:solidFill>
                <a:latin typeface="Gill Sans MT" panose="020B0502020104020203" pitchFamily="34" charset="77"/>
                <a:cs typeface="Times New Roman"/>
              </a:rPr>
              <a:t>Seamless</a:t>
            </a:r>
            <a:r>
              <a:rPr lang="en-US" sz="2800" spc="5" dirty="0">
                <a:solidFill>
                  <a:srgbClr val="252525"/>
                </a:solidFill>
                <a:latin typeface="Gill Sans MT" panose="020B0502020104020203" pitchFamily="34" charset="77"/>
                <a:cs typeface="Times New Roman"/>
              </a:rPr>
              <a:t> </a:t>
            </a:r>
            <a:r>
              <a:rPr lang="en-US" sz="2800" spc="-10" dirty="0">
                <a:solidFill>
                  <a:srgbClr val="252525"/>
                </a:solidFill>
                <a:latin typeface="Gill Sans MT" panose="020B0502020104020203" pitchFamily="34" charset="77"/>
                <a:cs typeface="Times New Roman"/>
              </a:rPr>
              <a:t>Registration-</a:t>
            </a:r>
            <a:r>
              <a:rPr lang="en-US" sz="2800" dirty="0">
                <a:solidFill>
                  <a:srgbClr val="252525"/>
                </a:solidFill>
                <a:latin typeface="Gill Sans MT" panose="020B0502020104020203" pitchFamily="34" charset="77"/>
                <a:cs typeface="Times New Roman"/>
              </a:rPr>
              <a:t> </a:t>
            </a:r>
            <a:r>
              <a:rPr lang="en-US" sz="2800" spc="10" dirty="0" err="1">
                <a:solidFill>
                  <a:srgbClr val="252525"/>
                </a:solidFill>
                <a:latin typeface="Gill Sans MT" panose="020B0502020104020203" pitchFamily="34" charset="77"/>
                <a:cs typeface="Times New Roman"/>
              </a:rPr>
              <a:t>DPCOs</a:t>
            </a:r>
            <a:endParaRPr lang="en-US" sz="2800" dirty="0">
              <a:latin typeface="Gill Sans MT" panose="020B0502020104020203" pitchFamily="34" charset="77"/>
              <a:cs typeface="Times New Roman"/>
            </a:endParaRPr>
          </a:p>
        </p:txBody>
      </p:sp>
      <p:sp>
        <p:nvSpPr>
          <p:cNvPr id="27" name="TextBox 26">
            <a:extLst>
              <a:ext uri="{FF2B5EF4-FFF2-40B4-BE49-F238E27FC236}">
                <a16:creationId xmlns:a16="http://schemas.microsoft.com/office/drawing/2014/main" id="{DC5165E5-AB47-9370-EAAE-6D6AC84394D6}"/>
              </a:ext>
            </a:extLst>
          </p:cNvPr>
          <p:cNvSpPr txBox="1"/>
          <p:nvPr/>
        </p:nvSpPr>
        <p:spPr>
          <a:xfrm>
            <a:off x="4274832" y="1332852"/>
            <a:ext cx="13414455" cy="1490152"/>
          </a:xfrm>
          <a:prstGeom prst="rect">
            <a:avLst/>
          </a:prstGeom>
          <a:noFill/>
        </p:spPr>
        <p:txBody>
          <a:bodyPr wrap="square">
            <a:spAutoFit/>
          </a:bodyPr>
          <a:lstStyle/>
          <a:p>
            <a:pPr marL="135255">
              <a:spcBef>
                <a:spcPts val="95"/>
              </a:spcBef>
              <a:tabLst>
                <a:tab pos="1035685" algn="l"/>
              </a:tabLst>
            </a:pPr>
            <a:r>
              <a:rPr lang="en-US" sz="5400" b="1" spc="-15" baseline="1984" dirty="0">
                <a:solidFill>
                  <a:srgbClr val="054C2C"/>
                </a:solidFill>
                <a:latin typeface="Gill Sans MT" panose="020B0502020104020203" pitchFamily="34" charset="77"/>
                <a:cs typeface="Times New Roman"/>
              </a:rPr>
              <a:t>Registration</a:t>
            </a:r>
            <a:r>
              <a:rPr lang="en-US" sz="5400" b="1" baseline="1984" dirty="0">
                <a:solidFill>
                  <a:srgbClr val="054C2C"/>
                </a:solidFill>
                <a:latin typeface="Gill Sans MT" panose="020B0502020104020203" pitchFamily="34" charset="77"/>
                <a:cs typeface="Times New Roman"/>
              </a:rPr>
              <a:t> </a:t>
            </a:r>
            <a:r>
              <a:rPr lang="en-US" sz="5400" b="1" spc="-30" baseline="1984" dirty="0">
                <a:solidFill>
                  <a:srgbClr val="054C2C"/>
                </a:solidFill>
                <a:latin typeface="Gill Sans MT" panose="020B0502020104020203" pitchFamily="34" charset="77"/>
                <a:cs typeface="Times New Roman"/>
              </a:rPr>
              <a:t>and </a:t>
            </a:r>
            <a:r>
              <a:rPr lang="en-US" sz="5400" b="1" spc="-52" baseline="1984" dirty="0">
                <a:solidFill>
                  <a:srgbClr val="054C2C"/>
                </a:solidFill>
                <a:latin typeface="Gill Sans MT" panose="020B0502020104020203" pitchFamily="34" charset="77"/>
                <a:cs typeface="Times New Roman"/>
              </a:rPr>
              <a:t>Support</a:t>
            </a:r>
            <a:r>
              <a:rPr lang="en-US" sz="5400" b="1" spc="-7" baseline="1984" dirty="0">
                <a:solidFill>
                  <a:srgbClr val="054C2C"/>
                </a:solidFill>
                <a:latin typeface="Gill Sans MT" panose="020B0502020104020203" pitchFamily="34" charset="77"/>
                <a:cs typeface="Times New Roman"/>
              </a:rPr>
              <a:t> </a:t>
            </a:r>
            <a:r>
              <a:rPr lang="en-US" sz="5400" b="1" spc="-82" baseline="1984" dirty="0">
                <a:solidFill>
                  <a:srgbClr val="054C2C"/>
                </a:solidFill>
                <a:latin typeface="Gill Sans MT" panose="020B0502020104020203" pitchFamily="34" charset="77"/>
                <a:cs typeface="Times New Roman"/>
              </a:rPr>
              <a:t>for</a:t>
            </a:r>
            <a:r>
              <a:rPr lang="en-US" sz="5400" b="1" spc="-15" baseline="1984" dirty="0">
                <a:solidFill>
                  <a:srgbClr val="054C2C"/>
                </a:solidFill>
                <a:latin typeface="Gill Sans MT" panose="020B0502020104020203" pitchFamily="34" charset="77"/>
                <a:cs typeface="Times New Roman"/>
              </a:rPr>
              <a:t> </a:t>
            </a:r>
            <a:r>
              <a:rPr lang="en-US" sz="5400" b="1" spc="-7" baseline="1984" dirty="0">
                <a:solidFill>
                  <a:srgbClr val="054C2C"/>
                </a:solidFill>
                <a:latin typeface="Gill Sans MT" panose="020B0502020104020203" pitchFamily="34" charset="77"/>
                <a:cs typeface="Times New Roman"/>
              </a:rPr>
              <a:t>Data</a:t>
            </a:r>
            <a:r>
              <a:rPr lang="en-US" sz="5400" b="1" spc="15" baseline="1984" dirty="0">
                <a:solidFill>
                  <a:srgbClr val="054C2C"/>
                </a:solidFill>
                <a:latin typeface="Gill Sans MT" panose="020B0502020104020203" pitchFamily="34" charset="77"/>
                <a:cs typeface="Times New Roman"/>
              </a:rPr>
              <a:t> </a:t>
            </a:r>
            <a:r>
              <a:rPr lang="en-US" sz="5400" b="1" spc="-15" baseline="1984" dirty="0">
                <a:solidFill>
                  <a:srgbClr val="054C2C"/>
                </a:solidFill>
                <a:latin typeface="Gill Sans MT" panose="020B0502020104020203" pitchFamily="34" charset="77"/>
                <a:cs typeface="Times New Roman"/>
              </a:rPr>
              <a:t>Protection</a:t>
            </a:r>
            <a:r>
              <a:rPr lang="en-US" sz="5400" b="1" spc="-7" baseline="1984" dirty="0">
                <a:solidFill>
                  <a:srgbClr val="054C2C"/>
                </a:solidFill>
                <a:latin typeface="Gill Sans MT" panose="020B0502020104020203" pitchFamily="34" charset="77"/>
                <a:cs typeface="Times New Roman"/>
              </a:rPr>
              <a:t> Compliance</a:t>
            </a:r>
            <a:endParaRPr lang="en-US" sz="5400" b="1" baseline="1984" dirty="0">
              <a:solidFill>
                <a:srgbClr val="054C2C"/>
              </a:solidFill>
              <a:latin typeface="Gill Sans MT" panose="020B0502020104020203" pitchFamily="34" charset="77"/>
              <a:cs typeface="Times New Roman"/>
            </a:endParaRPr>
          </a:p>
          <a:p>
            <a:pPr>
              <a:spcBef>
                <a:spcPts val="50"/>
              </a:spcBef>
            </a:pPr>
            <a:endParaRPr lang="en-US" sz="5400" b="1" dirty="0">
              <a:solidFill>
                <a:srgbClr val="054C2C"/>
              </a:solidFill>
              <a:latin typeface="Gill Sans MT" panose="020B0502020104020203" pitchFamily="34" charset="77"/>
              <a:cs typeface="Times New Roman"/>
            </a:endParaRPr>
          </a:p>
        </p:txBody>
      </p:sp>
      <p:sp>
        <p:nvSpPr>
          <p:cNvPr id="29" name="TextBox 28">
            <a:extLst>
              <a:ext uri="{FF2B5EF4-FFF2-40B4-BE49-F238E27FC236}">
                <a16:creationId xmlns:a16="http://schemas.microsoft.com/office/drawing/2014/main" id="{173F074F-B355-9250-FCF3-4F3D2D02E92C}"/>
              </a:ext>
            </a:extLst>
          </p:cNvPr>
          <p:cNvSpPr txBox="1"/>
          <p:nvPr/>
        </p:nvSpPr>
        <p:spPr>
          <a:xfrm>
            <a:off x="1397286" y="1154553"/>
            <a:ext cx="2584913" cy="1107996"/>
          </a:xfrm>
          <a:prstGeom prst="rect">
            <a:avLst/>
          </a:prstGeom>
          <a:noFill/>
        </p:spPr>
        <p:txBody>
          <a:bodyPr wrap="square">
            <a:spAutoFit/>
          </a:bodyPr>
          <a:lstStyle/>
          <a:p>
            <a:r>
              <a:rPr lang="en-US" sz="4800" spc="-385" dirty="0">
                <a:solidFill>
                  <a:srgbClr val="C00000"/>
                </a:solidFill>
                <a:latin typeface="Gill Sans MT" panose="020B0502020104020203" pitchFamily="34" charset="77"/>
                <a:cs typeface="Times New Roman"/>
              </a:rPr>
              <a:t> </a:t>
            </a:r>
            <a:r>
              <a:rPr lang="en-US" sz="6600" b="1" spc="22" baseline="17361" dirty="0">
                <a:solidFill>
                  <a:srgbClr val="FFFFFF"/>
                </a:solidFill>
                <a:latin typeface="Gill Sans MT" panose="020B0502020104020203" pitchFamily="34" charset="77"/>
                <a:cs typeface="Times New Roman"/>
              </a:rPr>
              <a:t>Topic</a:t>
            </a:r>
            <a:r>
              <a:rPr lang="en-US" sz="6600" b="1" spc="-15" baseline="17361" dirty="0">
                <a:solidFill>
                  <a:srgbClr val="FFFFFF"/>
                </a:solidFill>
                <a:latin typeface="Gill Sans MT" panose="020B0502020104020203" pitchFamily="34" charset="77"/>
                <a:cs typeface="Times New Roman"/>
              </a:rPr>
              <a:t> 2</a:t>
            </a:r>
            <a:endParaRPr lang="en-US" sz="6600" b="1" dirty="0">
              <a:latin typeface="Gill Sans MT" panose="020B0502020104020203" pitchFamily="34" charset="77"/>
            </a:endParaRPr>
          </a:p>
        </p:txBody>
      </p:sp>
      <p:sp>
        <p:nvSpPr>
          <p:cNvPr id="32" name="TextBox 31">
            <a:extLst>
              <a:ext uri="{FF2B5EF4-FFF2-40B4-BE49-F238E27FC236}">
                <a16:creationId xmlns:a16="http://schemas.microsoft.com/office/drawing/2014/main" id="{88639F27-6E96-02C6-2F74-496B5D64859C}"/>
              </a:ext>
            </a:extLst>
          </p:cNvPr>
          <p:cNvSpPr txBox="1"/>
          <p:nvPr/>
        </p:nvSpPr>
        <p:spPr>
          <a:xfrm>
            <a:off x="1309257" y="8612602"/>
            <a:ext cx="9518904" cy="584775"/>
          </a:xfrm>
          <a:prstGeom prst="rect">
            <a:avLst/>
          </a:prstGeom>
          <a:noFill/>
        </p:spPr>
        <p:txBody>
          <a:bodyPr wrap="square">
            <a:spAutoFit/>
          </a:bodyPr>
          <a:lstStyle/>
          <a:p>
            <a:pPr marL="12700" algn="just">
              <a:spcBef>
                <a:spcPts val="1120"/>
              </a:spcBef>
            </a:pPr>
            <a:r>
              <a:rPr lang="en-US" sz="3200" spc="15" dirty="0">
                <a:solidFill>
                  <a:srgbClr val="054C2C"/>
                </a:solidFill>
                <a:latin typeface="Gill Sans MT" panose="020B0502020104020203" pitchFamily="34" charset="77"/>
                <a:cs typeface="Times New Roman"/>
              </a:rPr>
              <a:t>Time</a:t>
            </a:r>
            <a:r>
              <a:rPr lang="en-US" sz="3200" spc="-15" dirty="0">
                <a:solidFill>
                  <a:srgbClr val="054C2C"/>
                </a:solidFill>
                <a:latin typeface="Gill Sans MT" panose="020B0502020104020203" pitchFamily="34" charset="77"/>
                <a:cs typeface="Times New Roman"/>
              </a:rPr>
              <a:t> </a:t>
            </a:r>
            <a:r>
              <a:rPr lang="en-US" sz="3200" spc="-25" dirty="0">
                <a:solidFill>
                  <a:srgbClr val="054C2C"/>
                </a:solidFill>
                <a:latin typeface="Gill Sans MT" panose="020B0502020104020203" pitchFamily="34" charset="77"/>
                <a:cs typeface="Times New Roman"/>
              </a:rPr>
              <a:t>Allocated:</a:t>
            </a:r>
            <a:r>
              <a:rPr lang="en-US" sz="3200" spc="-15" dirty="0">
                <a:solidFill>
                  <a:srgbClr val="054C2C"/>
                </a:solidFill>
                <a:latin typeface="Gill Sans MT" panose="020B0502020104020203" pitchFamily="34" charset="77"/>
                <a:cs typeface="Times New Roman"/>
              </a:rPr>
              <a:t> </a:t>
            </a:r>
            <a:r>
              <a:rPr lang="en-US" sz="3200" spc="-40" dirty="0">
                <a:solidFill>
                  <a:srgbClr val="054C2C"/>
                </a:solidFill>
                <a:latin typeface="Gill Sans MT" panose="020B0502020104020203" pitchFamily="34" charset="77"/>
                <a:cs typeface="Times New Roman"/>
              </a:rPr>
              <a:t>10</a:t>
            </a:r>
            <a:r>
              <a:rPr lang="en-US" sz="3200" spc="-10" dirty="0">
                <a:solidFill>
                  <a:srgbClr val="054C2C"/>
                </a:solidFill>
                <a:latin typeface="Gill Sans MT" panose="020B0502020104020203" pitchFamily="34" charset="77"/>
                <a:cs typeface="Times New Roman"/>
              </a:rPr>
              <a:t> </a:t>
            </a:r>
            <a:r>
              <a:rPr lang="en-US" sz="3200" spc="10" dirty="0">
                <a:solidFill>
                  <a:srgbClr val="054C2C"/>
                </a:solidFill>
                <a:latin typeface="Gill Sans MT" panose="020B0502020104020203" pitchFamily="34" charset="77"/>
                <a:cs typeface="Times New Roman"/>
              </a:rPr>
              <a:t>mins</a:t>
            </a:r>
            <a:endParaRPr lang="en-US" sz="3200" dirty="0">
              <a:solidFill>
                <a:srgbClr val="054C2C"/>
              </a:solidFill>
              <a:latin typeface="Gill Sans MT" panose="020B0502020104020203" pitchFamily="34" charset="77"/>
              <a:cs typeface="Times New Roman"/>
            </a:endParaRPr>
          </a:p>
        </p:txBody>
      </p:sp>
      <p:grpSp>
        <p:nvGrpSpPr>
          <p:cNvPr id="38" name="Group 37">
            <a:extLst>
              <a:ext uri="{FF2B5EF4-FFF2-40B4-BE49-F238E27FC236}">
                <a16:creationId xmlns:a16="http://schemas.microsoft.com/office/drawing/2014/main" id="{B545CCC6-80F0-F9D7-D643-FA07277FA69B}"/>
              </a:ext>
            </a:extLst>
          </p:cNvPr>
          <p:cNvGrpSpPr/>
          <p:nvPr/>
        </p:nvGrpSpPr>
        <p:grpSpPr>
          <a:xfrm>
            <a:off x="1355541" y="3760433"/>
            <a:ext cx="10974571" cy="2036501"/>
            <a:chOff x="1355541" y="3760433"/>
            <a:chExt cx="10974571" cy="2036501"/>
          </a:xfrm>
        </p:grpSpPr>
        <p:grpSp>
          <p:nvGrpSpPr>
            <p:cNvPr id="3" name="Group 2">
              <a:extLst>
                <a:ext uri="{FF2B5EF4-FFF2-40B4-BE49-F238E27FC236}">
                  <a16:creationId xmlns:a16="http://schemas.microsoft.com/office/drawing/2014/main" id="{49E07374-1CB4-6C08-7C95-64BF96988482}"/>
                </a:ext>
              </a:extLst>
            </p:cNvPr>
            <p:cNvGrpSpPr/>
            <p:nvPr/>
          </p:nvGrpSpPr>
          <p:grpSpPr>
            <a:xfrm>
              <a:off x="1374869" y="3760433"/>
              <a:ext cx="818026" cy="789078"/>
              <a:chOff x="2260771" y="3100568"/>
              <a:chExt cx="818026" cy="789078"/>
            </a:xfrm>
          </p:grpSpPr>
          <p:sp>
            <p:nvSpPr>
              <p:cNvPr id="36" name="Rectangle: Rounded Corners 35">
                <a:extLst>
                  <a:ext uri="{FF2B5EF4-FFF2-40B4-BE49-F238E27FC236}">
                    <a16:creationId xmlns:a16="http://schemas.microsoft.com/office/drawing/2014/main" id="{622020F0-9265-C970-0D9D-C231E006028B}"/>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37" name="object 42">
                <a:extLst>
                  <a:ext uri="{FF2B5EF4-FFF2-40B4-BE49-F238E27FC236}">
                    <a16:creationId xmlns:a16="http://schemas.microsoft.com/office/drawing/2014/main" id="{CF12A610-54A0-BADE-2412-6AE275C33810}"/>
                  </a:ext>
                </a:extLst>
              </p:cNvPr>
              <p:cNvPicPr/>
              <p:nvPr/>
            </p:nvPicPr>
            <p:blipFill>
              <a:blip r:embed="rId2" cstate="print"/>
              <a:stretch>
                <a:fillRect/>
              </a:stretch>
            </p:blipFill>
            <p:spPr>
              <a:xfrm>
                <a:off x="2290098" y="3170330"/>
                <a:ext cx="788699" cy="719316"/>
              </a:xfrm>
              <a:prstGeom prst="rect">
                <a:avLst/>
              </a:prstGeom>
            </p:spPr>
          </p:pic>
        </p:grpSp>
        <p:sp>
          <p:nvSpPr>
            <p:cNvPr id="15" name="object 9">
              <a:extLst>
                <a:ext uri="{FF2B5EF4-FFF2-40B4-BE49-F238E27FC236}">
                  <a16:creationId xmlns:a16="http://schemas.microsoft.com/office/drawing/2014/main" id="{9C031842-D033-AB75-6982-B36ABDC39DDF}"/>
                </a:ext>
              </a:extLst>
            </p:cNvPr>
            <p:cNvSpPr/>
            <p:nvPr/>
          </p:nvSpPr>
          <p:spPr>
            <a:xfrm flipV="1">
              <a:off x="1374869" y="4431322"/>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nvGrpSpPr>
            <p:cNvPr id="16" name="Group 15">
              <a:extLst>
                <a:ext uri="{FF2B5EF4-FFF2-40B4-BE49-F238E27FC236}">
                  <a16:creationId xmlns:a16="http://schemas.microsoft.com/office/drawing/2014/main" id="{8097C70B-F828-6895-0A0D-604E50339461}"/>
                </a:ext>
              </a:extLst>
            </p:cNvPr>
            <p:cNvGrpSpPr/>
            <p:nvPr/>
          </p:nvGrpSpPr>
          <p:grpSpPr>
            <a:xfrm>
              <a:off x="1355541" y="5007856"/>
              <a:ext cx="818026" cy="789078"/>
              <a:chOff x="2260771" y="3100568"/>
              <a:chExt cx="818026" cy="789078"/>
            </a:xfrm>
          </p:grpSpPr>
          <p:sp>
            <p:nvSpPr>
              <p:cNvPr id="34" name="Rectangle: Rounded Corners 33">
                <a:extLst>
                  <a:ext uri="{FF2B5EF4-FFF2-40B4-BE49-F238E27FC236}">
                    <a16:creationId xmlns:a16="http://schemas.microsoft.com/office/drawing/2014/main" id="{AF046600-E500-6A91-1E33-9ED31C821619}"/>
                  </a:ext>
                </a:extLst>
              </p:cNvPr>
              <p:cNvSpPr/>
              <p:nvPr/>
            </p:nvSpPr>
            <p:spPr>
              <a:xfrm>
                <a:off x="2260771" y="3100568"/>
                <a:ext cx="774255" cy="716249"/>
              </a:xfrm>
              <a:prstGeom prst="round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35" name="object 42">
                <a:extLst>
                  <a:ext uri="{FF2B5EF4-FFF2-40B4-BE49-F238E27FC236}">
                    <a16:creationId xmlns:a16="http://schemas.microsoft.com/office/drawing/2014/main" id="{299973E7-2281-496A-2C57-5480659E0D8E}"/>
                  </a:ext>
                </a:extLst>
              </p:cNvPr>
              <p:cNvPicPr/>
              <p:nvPr/>
            </p:nvPicPr>
            <p:blipFill>
              <a:blip r:embed="rId2" cstate="print"/>
              <a:stretch>
                <a:fillRect/>
              </a:stretch>
            </p:blipFill>
            <p:spPr>
              <a:xfrm>
                <a:off x="2290098" y="3170330"/>
                <a:ext cx="788699" cy="719316"/>
              </a:xfrm>
              <a:prstGeom prst="rect">
                <a:avLst/>
              </a:prstGeom>
            </p:spPr>
          </p:pic>
        </p:grpSp>
        <p:sp>
          <p:nvSpPr>
            <p:cNvPr id="17" name="object 9">
              <a:extLst>
                <a:ext uri="{FF2B5EF4-FFF2-40B4-BE49-F238E27FC236}">
                  <a16:creationId xmlns:a16="http://schemas.microsoft.com/office/drawing/2014/main" id="{69DB7DC9-A8B8-2A9B-6CC2-6C98A15231E6}"/>
                </a:ext>
              </a:extLst>
            </p:cNvPr>
            <p:cNvSpPr/>
            <p:nvPr/>
          </p:nvSpPr>
          <p:spPr>
            <a:xfrm flipV="1">
              <a:off x="1374869" y="5678745"/>
              <a:ext cx="10955243" cy="85068"/>
            </a:xfrm>
            <a:custGeom>
              <a:avLst/>
              <a:gdLst/>
              <a:ahLst/>
              <a:cxnLst/>
              <a:rect l="l" t="t" r="r" b="b"/>
              <a:pathLst>
                <a:path w="4172585">
                  <a:moveTo>
                    <a:pt x="0" y="0"/>
                  </a:moveTo>
                  <a:lnTo>
                    <a:pt x="4172115" y="0"/>
                  </a:lnTo>
                </a:path>
              </a:pathLst>
            </a:custGeom>
            <a:ln w="57150">
              <a:solidFill>
                <a:srgbClr val="054C2C"/>
              </a:solidFill>
            </a:ln>
          </p:spPr>
          <p:txBody>
            <a:bodyPr wrap="square" lIns="0" tIns="0" rIns="0" bIns="0" rtlCol="0"/>
            <a:lstStyle/>
            <a:p>
              <a:endParaRPr sz="4000" dirty="0">
                <a:latin typeface="Gill Sans MT" panose="020B0502020104020203" pitchFamily="34" charset="77"/>
              </a:endParaRPr>
            </a:p>
          </p:txBody>
        </p:sp>
      </p:grpSp>
      <p:cxnSp>
        <p:nvCxnSpPr>
          <p:cNvPr id="40" name="Straight Connector 39">
            <a:extLst>
              <a:ext uri="{FF2B5EF4-FFF2-40B4-BE49-F238E27FC236}">
                <a16:creationId xmlns:a16="http://schemas.microsoft.com/office/drawing/2014/main" id="{901E5843-3C44-0B7A-0F2C-72DD40094538}"/>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1" name="Slide Number Placeholder 1">
            <a:extLst>
              <a:ext uri="{FF2B5EF4-FFF2-40B4-BE49-F238E27FC236}">
                <a16:creationId xmlns:a16="http://schemas.microsoft.com/office/drawing/2014/main" id="{7A64F698-C987-BEFF-10E7-BEEBC5B5C6DB}"/>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108</a:t>
            </a:fld>
            <a:r>
              <a:rPr lang="en-US" altLang="en-US" sz="2000" b="1" dirty="0">
                <a:solidFill>
                  <a:schemeClr val="bg1"/>
                </a:solidFill>
                <a:latin typeface="Gill Sans MT" panose="020B0502020104020203" pitchFamily="34" charset="0"/>
              </a:rPr>
              <a:t>     </a:t>
            </a:r>
          </a:p>
        </p:txBody>
      </p:sp>
      <p:sp>
        <p:nvSpPr>
          <p:cNvPr id="42" name="object 7">
            <a:extLst>
              <a:ext uri="{FF2B5EF4-FFF2-40B4-BE49-F238E27FC236}">
                <a16:creationId xmlns:a16="http://schemas.microsoft.com/office/drawing/2014/main" id="{9BF0A757-C02D-9C97-5842-AD31140F3D1A}"/>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34796061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3"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57150">
            <a:solidFill>
              <a:srgbClr val="054C2C"/>
            </a:solidFill>
          </a:ln>
        </p:spPr>
        <p:txBody>
          <a:bodyPr wrap="square" lIns="0" tIns="0" rIns="0" bIns="0" rtlCol="0"/>
          <a:lstStyle/>
          <a:p>
            <a:endParaRPr sz="3200" dirty="0">
              <a:latin typeface="Gill Sans MT" panose="020B0502020104020203" pitchFamily="34" charset="77"/>
            </a:endParaRPr>
          </a:p>
        </p:txBody>
      </p:sp>
      <p:pic>
        <p:nvPicPr>
          <p:cNvPr id="15" name="object 15"/>
          <p:cNvPicPr/>
          <p:nvPr/>
        </p:nvPicPr>
        <p:blipFill>
          <a:blip r:embed="rId4" cstate="print"/>
          <a:stretch>
            <a:fillRect/>
          </a:stretch>
        </p:blipFill>
        <p:spPr>
          <a:xfrm>
            <a:off x="925646" y="2639684"/>
            <a:ext cx="11070186" cy="805188"/>
          </a:xfrm>
          <a:prstGeom prst="rect">
            <a:avLst/>
          </a:prstGeom>
        </p:spPr>
      </p:pic>
      <p:sp>
        <p:nvSpPr>
          <p:cNvPr id="16" name="object 16"/>
          <p:cNvSpPr txBox="1"/>
          <p:nvPr/>
        </p:nvSpPr>
        <p:spPr>
          <a:xfrm>
            <a:off x="1814512" y="1487421"/>
            <a:ext cx="17465190" cy="566822"/>
          </a:xfrm>
          <a:prstGeom prst="rect">
            <a:avLst/>
          </a:prstGeom>
        </p:spPr>
        <p:txBody>
          <a:bodyPr vert="horz" wrap="square" lIns="0" tIns="12700" rIns="0" bIns="0" rtlCol="0">
            <a:spAutoFit/>
          </a:bodyPr>
          <a:lstStyle/>
          <a:p>
            <a:pPr marL="434340">
              <a:spcBef>
                <a:spcPts val="509"/>
              </a:spcBef>
            </a:pPr>
            <a:r>
              <a:rPr lang="en-US" sz="3600" b="1" spc="20" dirty="0">
                <a:solidFill>
                  <a:srgbClr val="054C2C"/>
                </a:solidFill>
                <a:latin typeface="Gill Sans MT" panose="020B0502020104020203" pitchFamily="34" charset="77"/>
                <a:cs typeface="Times New Roman"/>
              </a:rPr>
              <a:t>Registration and Compliance </a:t>
            </a:r>
            <a:endParaRPr lang="en-US" sz="3600" b="1" dirty="0">
              <a:solidFill>
                <a:srgbClr val="054C2C"/>
              </a:solidFill>
              <a:latin typeface="Gill Sans MT" panose="020B0502020104020203" pitchFamily="34" charset="77"/>
              <a:cs typeface="Times New Roman"/>
            </a:endParaRPr>
          </a:p>
        </p:txBody>
      </p:sp>
      <p:sp>
        <p:nvSpPr>
          <p:cNvPr id="17" name="object 17"/>
          <p:cNvSpPr txBox="1"/>
          <p:nvPr/>
        </p:nvSpPr>
        <p:spPr>
          <a:xfrm>
            <a:off x="1196380" y="2711204"/>
            <a:ext cx="10371732" cy="505267"/>
          </a:xfrm>
          <a:prstGeom prst="rect">
            <a:avLst/>
          </a:prstGeom>
        </p:spPr>
        <p:txBody>
          <a:bodyPr vert="horz" wrap="square" lIns="0" tIns="12700" rIns="0" bIns="0" rtlCol="0">
            <a:spAutoFit/>
          </a:bodyPr>
          <a:lstStyle/>
          <a:p>
            <a:pPr marL="154305">
              <a:spcBef>
                <a:spcPts val="745"/>
              </a:spcBef>
            </a:pPr>
            <a:r>
              <a:rPr lang="en-US" sz="3200" b="1" spc="-10" dirty="0">
                <a:solidFill>
                  <a:srgbClr val="FFFFFF"/>
                </a:solidFill>
                <a:latin typeface="Gill Sans MT" panose="020B0502020104020203" pitchFamily="34" charset="77"/>
                <a:cs typeface="Times New Roman"/>
              </a:rPr>
              <a:t>Registration</a:t>
            </a:r>
            <a:r>
              <a:rPr lang="en-US" sz="3200" b="1" spc="-15" dirty="0">
                <a:solidFill>
                  <a:srgbClr val="FFFFFF"/>
                </a:solidFill>
                <a:latin typeface="Gill Sans MT" panose="020B0502020104020203" pitchFamily="34" charset="77"/>
                <a:cs typeface="Times New Roman"/>
              </a:rPr>
              <a:t> </a:t>
            </a:r>
            <a:r>
              <a:rPr lang="en-US" sz="3200" b="1" spc="5" dirty="0">
                <a:solidFill>
                  <a:srgbClr val="FFFFFF"/>
                </a:solidFill>
                <a:latin typeface="Gill Sans MT" panose="020B0502020104020203" pitchFamily="34" charset="77"/>
                <a:cs typeface="Times New Roman"/>
              </a:rPr>
              <a:t>Process</a:t>
            </a:r>
            <a:r>
              <a:rPr lang="en-US" sz="3200" b="1" spc="-5" dirty="0">
                <a:solidFill>
                  <a:srgbClr val="FFFFFF"/>
                </a:solidFill>
                <a:latin typeface="Gill Sans MT" panose="020B0502020104020203" pitchFamily="34" charset="77"/>
                <a:cs typeface="Times New Roman"/>
              </a:rPr>
              <a:t> </a:t>
            </a:r>
            <a:r>
              <a:rPr lang="en-US" sz="3200" b="1" spc="-15" dirty="0">
                <a:solidFill>
                  <a:srgbClr val="FFFFFF"/>
                </a:solidFill>
                <a:latin typeface="Gill Sans MT" panose="020B0502020104020203" pitchFamily="34" charset="77"/>
                <a:cs typeface="Times New Roman"/>
              </a:rPr>
              <a:t>and </a:t>
            </a:r>
            <a:r>
              <a:rPr lang="en-US" sz="3200" b="1" spc="-45" dirty="0">
                <a:solidFill>
                  <a:srgbClr val="FFFFFF"/>
                </a:solidFill>
                <a:latin typeface="Gill Sans MT" panose="020B0502020104020203" pitchFamily="34" charset="77"/>
                <a:cs typeface="Times New Roman"/>
              </a:rPr>
              <a:t>Where</a:t>
            </a:r>
            <a:r>
              <a:rPr lang="en-US" sz="3200" b="1" spc="-10" dirty="0">
                <a:solidFill>
                  <a:srgbClr val="FFFFFF"/>
                </a:solidFill>
                <a:latin typeface="Gill Sans MT" panose="020B0502020104020203" pitchFamily="34" charset="77"/>
                <a:cs typeface="Times New Roman"/>
              </a:rPr>
              <a:t> </a:t>
            </a:r>
            <a:r>
              <a:rPr lang="en-US" sz="3200" b="1" dirty="0">
                <a:solidFill>
                  <a:srgbClr val="FFFFFF"/>
                </a:solidFill>
                <a:latin typeface="Gill Sans MT" panose="020B0502020104020203" pitchFamily="34" charset="77"/>
                <a:cs typeface="Times New Roman"/>
              </a:rPr>
              <a:t>to</a:t>
            </a:r>
            <a:r>
              <a:rPr lang="en-US" sz="3200" b="1" spc="-10" dirty="0">
                <a:solidFill>
                  <a:srgbClr val="FFFFFF"/>
                </a:solidFill>
                <a:latin typeface="Gill Sans MT" panose="020B0502020104020203" pitchFamily="34" charset="77"/>
                <a:cs typeface="Times New Roman"/>
              </a:rPr>
              <a:t> </a:t>
            </a:r>
            <a:r>
              <a:rPr lang="en-US" sz="3200" b="1" spc="15" dirty="0">
                <a:solidFill>
                  <a:srgbClr val="FFFFFF"/>
                </a:solidFill>
                <a:latin typeface="Gill Sans MT" panose="020B0502020104020203" pitchFamily="34" charset="77"/>
                <a:cs typeface="Times New Roman"/>
              </a:rPr>
              <a:t>Begin</a:t>
            </a:r>
            <a:endParaRPr lang="en-US" sz="3200" b="1" dirty="0">
              <a:latin typeface="Gill Sans MT" panose="020B0502020104020203" pitchFamily="34" charset="77"/>
              <a:cs typeface="Times New Roman"/>
            </a:endParaRPr>
          </a:p>
        </p:txBody>
      </p:sp>
      <p:sp>
        <p:nvSpPr>
          <p:cNvPr id="6" name="TextBox 5">
            <a:extLst>
              <a:ext uri="{FF2B5EF4-FFF2-40B4-BE49-F238E27FC236}">
                <a16:creationId xmlns:a16="http://schemas.microsoft.com/office/drawing/2014/main" id="{E7DC395A-0481-4F46-5AC6-FA77FB312AB4}"/>
              </a:ext>
            </a:extLst>
          </p:cNvPr>
          <p:cNvSpPr txBox="1"/>
          <p:nvPr/>
        </p:nvSpPr>
        <p:spPr>
          <a:xfrm>
            <a:off x="956456" y="3480386"/>
            <a:ext cx="16822851" cy="2597378"/>
          </a:xfrm>
          <a:prstGeom prst="rect">
            <a:avLst/>
          </a:prstGeom>
          <a:noFill/>
        </p:spPr>
        <p:txBody>
          <a:bodyPr wrap="square">
            <a:spAutoFit/>
          </a:bodyPr>
          <a:lstStyle/>
          <a:p>
            <a:pPr marL="149860" marR="323850">
              <a:lnSpc>
                <a:spcPct val="140600"/>
              </a:lnSpc>
              <a:spcBef>
                <a:spcPts val="1135"/>
              </a:spcBef>
            </a:pPr>
            <a:r>
              <a:rPr lang="en-US" sz="2800" spc="-30" dirty="0">
                <a:latin typeface="Gill Sans MT" panose="020B0502020104020203" pitchFamily="34" charset="77"/>
                <a:cs typeface="Times New Roman"/>
              </a:rPr>
              <a:t>Starting</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registration</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process</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spc="1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line</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with</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Nigeria</a:t>
            </a:r>
            <a:r>
              <a:rPr lang="en-US" sz="280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Data</a:t>
            </a:r>
            <a:r>
              <a:rPr lang="en-US" sz="2800" spc="1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Act,</a:t>
            </a:r>
            <a:r>
              <a:rPr lang="en-US" sz="2800" spc="1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2023</a:t>
            </a:r>
            <a:r>
              <a:rPr lang="en-US" sz="2800" spc="1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is</a:t>
            </a:r>
            <a:r>
              <a:rPr lang="en-US" sz="2800" spc="1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first </a:t>
            </a:r>
            <a:r>
              <a:rPr lang="en-US" sz="2800" spc="-28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most</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important</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step</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towards</a:t>
            </a:r>
            <a:r>
              <a:rPr lang="en-US" sz="2800" spc="1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protecting</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data</a:t>
            </a:r>
            <a:r>
              <a:rPr lang="en-US" sz="2800" spc="1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and</a:t>
            </a:r>
            <a:r>
              <a:rPr lang="en-US" sz="2800" spc="1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following</a:t>
            </a:r>
            <a:r>
              <a:rPr lang="en-US" sz="2800" spc="25"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privacy</a:t>
            </a:r>
            <a:r>
              <a:rPr lang="en-US" sz="2800" spc="2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rules.</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This</a:t>
            </a:r>
            <a:r>
              <a:rPr lang="en-US" sz="2800" spc="2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article </a:t>
            </a:r>
            <a:r>
              <a:rPr lang="en-US" sz="2800" spc="-30" dirty="0">
                <a:latin typeface="Gill Sans MT" panose="020B0502020104020203" pitchFamily="34" charset="77"/>
                <a:cs typeface="Times New Roman"/>
              </a:rPr>
              <a:t> goes</a:t>
            </a:r>
            <a:r>
              <a:rPr lang="en-US" sz="2800" spc="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into</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great</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detail</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about</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how</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important</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registration</a:t>
            </a:r>
            <a:r>
              <a:rPr lang="en-US" sz="280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is</a:t>
            </a:r>
            <a:r>
              <a:rPr lang="en-US" sz="2800" spc="5" dirty="0">
                <a:latin typeface="Gill Sans MT" panose="020B0502020104020203" pitchFamily="34" charset="77"/>
                <a:cs typeface="Times New Roman"/>
              </a:rPr>
              <a:t> </a:t>
            </a:r>
            <a:r>
              <a:rPr lang="en-US" sz="2800" dirty="0">
                <a:latin typeface="Gill Sans MT" panose="020B0502020104020203" pitchFamily="34" charset="77"/>
                <a:cs typeface="Times New Roman"/>
              </a:rPr>
              <a:t>for</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both</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processors</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 </a:t>
            </a:r>
            <a:r>
              <a:rPr lang="en-US" sz="2800" spc="-1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managers,</a:t>
            </a:r>
            <a:r>
              <a:rPr lang="en-US" sz="2800" spc="-2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giving</a:t>
            </a:r>
            <a:r>
              <a:rPr lang="en-US" sz="2800" spc="-1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you</a:t>
            </a:r>
            <a:r>
              <a:rPr lang="en-US" sz="2800"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lot</a:t>
            </a:r>
            <a:r>
              <a:rPr lang="en-US" sz="2800" spc="-1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of </a:t>
            </a:r>
            <a:r>
              <a:rPr lang="en-US" sz="2800" spc="-30" dirty="0">
                <a:latin typeface="Gill Sans MT" panose="020B0502020104020203" pitchFamily="34" charset="77"/>
                <a:cs typeface="Times New Roman"/>
              </a:rPr>
              <a:t>useful</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information.</a:t>
            </a:r>
          </a:p>
          <a:p>
            <a:pPr marL="149860" marR="323850">
              <a:lnSpc>
                <a:spcPct val="140600"/>
              </a:lnSpc>
              <a:spcBef>
                <a:spcPts val="1135"/>
              </a:spcBef>
            </a:pPr>
            <a:endParaRPr lang="en-US" sz="2800" dirty="0">
              <a:latin typeface="Gill Sans MT" panose="020B0502020104020203" pitchFamily="34" charset="77"/>
              <a:cs typeface="Times New Roman"/>
            </a:endParaRPr>
          </a:p>
        </p:txBody>
      </p:sp>
      <p:cxnSp>
        <p:nvCxnSpPr>
          <p:cNvPr id="2" name="Straight Connector 1">
            <a:extLst>
              <a:ext uri="{FF2B5EF4-FFF2-40B4-BE49-F238E27FC236}">
                <a16:creationId xmlns:a16="http://schemas.microsoft.com/office/drawing/2014/main" id="{FE1F60BC-390C-9523-F145-18AE4D0093CD}"/>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3" name="Slide Number Placeholder 1">
            <a:extLst>
              <a:ext uri="{FF2B5EF4-FFF2-40B4-BE49-F238E27FC236}">
                <a16:creationId xmlns:a16="http://schemas.microsoft.com/office/drawing/2014/main" id="{A38DFB8F-D199-3171-3775-A063030151C9}"/>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109</a:t>
            </a:fld>
            <a:r>
              <a:rPr lang="en-US" altLang="en-US" sz="2000" b="1" dirty="0">
                <a:solidFill>
                  <a:schemeClr val="bg1"/>
                </a:solidFill>
                <a:latin typeface="Gill Sans MT" panose="020B0502020104020203" pitchFamily="34" charset="0"/>
              </a:rPr>
              <a:t>     </a:t>
            </a:r>
          </a:p>
        </p:txBody>
      </p:sp>
      <p:sp>
        <p:nvSpPr>
          <p:cNvPr id="4" name="object 7">
            <a:extLst>
              <a:ext uri="{FF2B5EF4-FFF2-40B4-BE49-F238E27FC236}">
                <a16:creationId xmlns:a16="http://schemas.microsoft.com/office/drawing/2014/main" id="{45729E02-A15D-EB4A-B417-EDE7CA82DCF3}"/>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28816456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71512" y="1158875"/>
            <a:ext cx="18059399" cy="5126724"/>
          </a:xfrm>
          <a:prstGeom prst="rect">
            <a:avLst/>
          </a:prstGeom>
        </p:spPr>
        <p:txBody>
          <a:bodyPr vert="horz" wrap="square" lIns="0" tIns="12065" rIns="0" bIns="0" rtlCol="0">
            <a:spAutoFit/>
          </a:bodyPr>
          <a:lstStyle/>
          <a:p>
            <a:pPr marL="12700" marR="5080" algn="just">
              <a:lnSpc>
                <a:spcPct val="140600"/>
              </a:lnSpc>
              <a:spcBef>
                <a:spcPts val="5"/>
              </a:spcBef>
            </a:pPr>
            <a:r>
              <a:rPr lang="en-US" sz="2800" spc="-30" dirty="0">
                <a:latin typeface="Gill Sans MT" panose="020B0502020104020203" pitchFamily="34" charset="77"/>
                <a:cs typeface="Times New Roman"/>
              </a:rPr>
              <a:t>Frequently, </a:t>
            </a:r>
            <a:r>
              <a:rPr lang="en-US" sz="2800" spc="-25" dirty="0">
                <a:latin typeface="Gill Sans MT" panose="020B0502020104020203" pitchFamily="34" charset="77"/>
                <a:cs typeface="Times New Roman"/>
              </a:rPr>
              <a:t>organizations </a:t>
            </a:r>
            <a:r>
              <a:rPr lang="en-US" sz="2800" spc="-30" dirty="0">
                <a:latin typeface="Gill Sans MT" panose="020B0502020104020203" pitchFamily="34" charset="77"/>
                <a:cs typeface="Times New Roman"/>
              </a:rPr>
              <a:t>have queries </a:t>
            </a:r>
            <a:r>
              <a:rPr lang="en-US" sz="2800" spc="-35" dirty="0">
                <a:latin typeface="Gill Sans MT" panose="020B0502020104020203" pitchFamily="34" charset="77"/>
                <a:cs typeface="Times New Roman"/>
              </a:rPr>
              <a:t>regarding </a:t>
            </a:r>
            <a:r>
              <a:rPr lang="en-US" sz="2800" spc="-5"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expenses </a:t>
            </a:r>
            <a:r>
              <a:rPr lang="en-US" sz="2800" spc="-15" dirty="0">
                <a:latin typeface="Gill Sans MT" panose="020B0502020104020203" pitchFamily="34" charset="77"/>
                <a:cs typeface="Times New Roman"/>
              </a:rPr>
              <a:t>and </a:t>
            </a:r>
            <a:r>
              <a:rPr lang="en-US" sz="2800" spc="-25" dirty="0">
                <a:latin typeface="Gill Sans MT" panose="020B0502020104020203" pitchFamily="34" charset="77"/>
                <a:cs typeface="Times New Roman"/>
              </a:rPr>
              <a:t>schedule </a:t>
            </a:r>
            <a:r>
              <a:rPr lang="en-US" sz="2800" spc="-30" dirty="0">
                <a:latin typeface="Gill Sans MT" panose="020B0502020104020203" pitchFamily="34" charset="77"/>
                <a:cs typeface="Times New Roman"/>
              </a:rPr>
              <a:t>linked </a:t>
            </a:r>
            <a:r>
              <a:rPr lang="en-US" sz="2800" spc="10" dirty="0">
                <a:latin typeface="Gill Sans MT" panose="020B0502020104020203" pitchFamily="34" charset="77"/>
                <a:cs typeface="Times New Roman"/>
              </a:rPr>
              <a:t>to </a:t>
            </a:r>
            <a:r>
              <a:rPr lang="en-US" sz="2800" spc="-25" dirty="0">
                <a:latin typeface="Gill Sans MT" panose="020B0502020104020203" pitchFamily="34" charset="77"/>
                <a:cs typeface="Times New Roman"/>
              </a:rPr>
              <a:t>registration. </a:t>
            </a:r>
            <a:r>
              <a:rPr lang="en-US" sz="2800" spc="-20" dirty="0">
                <a:latin typeface="Gill Sans MT" panose="020B0502020104020203" pitchFamily="34" charset="77"/>
                <a:cs typeface="Times New Roman"/>
              </a:rPr>
              <a:t> Although </a:t>
            </a:r>
            <a:r>
              <a:rPr lang="en-US" sz="2800" spc="-5"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Act </a:t>
            </a:r>
            <a:r>
              <a:rPr lang="en-US" sz="2800" spc="-15" dirty="0">
                <a:latin typeface="Gill Sans MT" panose="020B0502020104020203" pitchFamily="34" charset="77"/>
                <a:cs typeface="Times New Roman"/>
              </a:rPr>
              <a:t>does </a:t>
            </a:r>
            <a:r>
              <a:rPr lang="en-US" sz="2800" spc="5" dirty="0">
                <a:latin typeface="Gill Sans MT" panose="020B0502020104020203" pitchFamily="34" charset="77"/>
                <a:cs typeface="Times New Roman"/>
              </a:rPr>
              <a:t>not </a:t>
            </a:r>
            <a:r>
              <a:rPr lang="en-US" sz="2800" spc="-20" dirty="0">
                <a:latin typeface="Gill Sans MT" panose="020B0502020104020203" pitchFamily="34" charset="77"/>
                <a:cs typeface="Times New Roman"/>
              </a:rPr>
              <a:t>provide </a:t>
            </a:r>
            <a:r>
              <a:rPr lang="en-US" sz="2800" spc="-35" dirty="0">
                <a:latin typeface="Gill Sans MT" panose="020B0502020104020203" pitchFamily="34" charset="77"/>
                <a:cs typeface="Times New Roman"/>
              </a:rPr>
              <a:t>exact figures, </a:t>
            </a:r>
            <a:r>
              <a:rPr lang="en-US" sz="2800" spc="-25" dirty="0">
                <a:latin typeface="Gill Sans MT" panose="020B0502020104020203" pitchFamily="34" charset="77"/>
                <a:cs typeface="Times New Roman"/>
              </a:rPr>
              <a:t>it </a:t>
            </a:r>
            <a:r>
              <a:rPr lang="en-US" sz="2800" spc="-55" dirty="0">
                <a:latin typeface="Gill Sans MT" panose="020B0502020104020203" pitchFamily="34" charset="77"/>
                <a:cs typeface="Times New Roman"/>
              </a:rPr>
              <a:t>is </a:t>
            </a:r>
            <a:r>
              <a:rPr lang="en-US" sz="2800" spc="-30" dirty="0">
                <a:latin typeface="Gill Sans MT" panose="020B0502020104020203" pitchFamily="34" charset="77"/>
                <a:cs typeface="Times New Roman"/>
              </a:rPr>
              <a:t>reasonable </a:t>
            </a:r>
            <a:r>
              <a:rPr lang="en-US" sz="2800" spc="10" dirty="0">
                <a:latin typeface="Gill Sans MT" panose="020B0502020104020203" pitchFamily="34" charset="77"/>
                <a:cs typeface="Times New Roman"/>
              </a:rPr>
              <a:t>to </a:t>
            </a:r>
            <a:r>
              <a:rPr lang="en-US" sz="2800" spc="-25" dirty="0">
                <a:latin typeface="Gill Sans MT" panose="020B0502020104020203" pitchFamily="34" charset="77"/>
                <a:cs typeface="Times New Roman"/>
              </a:rPr>
              <a:t>expect </a:t>
            </a:r>
            <a:r>
              <a:rPr lang="en-US" sz="2800" spc="-5" dirty="0">
                <a:latin typeface="Gill Sans MT" panose="020B0502020104020203" pitchFamily="34" charset="77"/>
                <a:cs typeface="Times New Roman"/>
              </a:rPr>
              <a:t>that the </a:t>
            </a:r>
            <a:r>
              <a:rPr lang="en-US" sz="2800" spc="-15" dirty="0">
                <a:latin typeface="Gill Sans MT" panose="020B0502020104020203" pitchFamily="34" charset="77"/>
                <a:cs typeface="Times New Roman"/>
              </a:rPr>
              <a:t>costs </a:t>
            </a:r>
            <a:r>
              <a:rPr lang="en-US" sz="2800" spc="-60" dirty="0">
                <a:latin typeface="Gill Sans MT" panose="020B0502020104020203" pitchFamily="34" charset="77"/>
                <a:cs typeface="Times New Roman"/>
              </a:rPr>
              <a:t>may </a:t>
            </a:r>
            <a:r>
              <a:rPr lang="en-US" sz="2800" spc="-50" dirty="0">
                <a:latin typeface="Gill Sans MT" panose="020B0502020104020203" pitchFamily="34" charset="77"/>
                <a:cs typeface="Times New Roman"/>
              </a:rPr>
              <a:t>vary </a:t>
            </a:r>
            <a:r>
              <a:rPr lang="en-US" sz="2800" spc="-20" dirty="0">
                <a:latin typeface="Gill Sans MT" panose="020B0502020104020203" pitchFamily="34" charset="77"/>
                <a:cs typeface="Times New Roman"/>
              </a:rPr>
              <a:t>depending </a:t>
            </a:r>
            <a:r>
              <a:rPr lang="en-US" sz="2800" spc="5" dirty="0">
                <a:latin typeface="Gill Sans MT" panose="020B0502020104020203" pitchFamily="34" charset="77"/>
                <a:cs typeface="Times New Roman"/>
              </a:rPr>
              <a:t>on </a:t>
            </a:r>
            <a:r>
              <a:rPr lang="en-US" sz="2800" spc="-10" dirty="0">
                <a:latin typeface="Gill Sans MT" panose="020B0502020104020203" pitchFamily="34" charset="77"/>
                <a:cs typeface="Times New Roman"/>
              </a:rPr>
              <a:t>the </a:t>
            </a:r>
            <a:r>
              <a:rPr lang="en-US" sz="2800" spc="-15" dirty="0">
                <a:latin typeface="Gill Sans MT" panose="020B0502020104020203" pitchFamily="34" charset="77"/>
                <a:cs typeface="Times New Roman"/>
              </a:rPr>
              <a:t>extent </a:t>
            </a:r>
            <a:r>
              <a:rPr lang="en-US" sz="2800" spc="-5" dirty="0">
                <a:latin typeface="Gill Sans MT" panose="020B0502020104020203" pitchFamily="34" charset="77"/>
                <a:cs typeface="Times New Roman"/>
              </a:rPr>
              <a:t>of </a:t>
            </a:r>
            <a:r>
              <a:rPr lang="en-US" sz="2800" spc="-25" dirty="0">
                <a:latin typeface="Gill Sans MT" panose="020B0502020104020203" pitchFamily="34" charset="77"/>
                <a:cs typeface="Times New Roman"/>
              </a:rPr>
              <a:t>your </a:t>
            </a:r>
            <a:r>
              <a:rPr lang="en-US" sz="2800" spc="-20" dirty="0">
                <a:latin typeface="Gill Sans MT" panose="020B0502020104020203" pitchFamily="34" charset="77"/>
                <a:cs typeface="Times New Roman"/>
              </a:rPr>
              <a:t>data </a:t>
            </a:r>
            <a:r>
              <a:rPr lang="en-US" sz="2800" spc="-25" dirty="0">
                <a:latin typeface="Gill Sans MT" panose="020B0502020104020203" pitchFamily="34" charset="77"/>
                <a:cs typeface="Times New Roman"/>
              </a:rPr>
              <a:t>processing </a:t>
            </a:r>
            <a:r>
              <a:rPr lang="en-US" sz="2800" spc="-35" dirty="0">
                <a:latin typeface="Gill Sans MT" panose="020B0502020104020203" pitchFamily="34" charset="77"/>
                <a:cs typeface="Times New Roman"/>
              </a:rPr>
              <a:t>activities.</a:t>
            </a:r>
            <a:r>
              <a:rPr lang="en-US" sz="2800" spc="229" dirty="0">
                <a:latin typeface="Gill Sans MT" panose="020B0502020104020203" pitchFamily="34" charset="77"/>
                <a:cs typeface="Times New Roman"/>
              </a:rPr>
              <a:t>  </a:t>
            </a:r>
            <a:r>
              <a:rPr lang="en-US" sz="2800" spc="-55" dirty="0">
                <a:latin typeface="Gill Sans MT" panose="020B0502020104020203" pitchFamily="34" charset="77"/>
                <a:cs typeface="Times New Roman"/>
              </a:rPr>
              <a:t>Similarly, </a:t>
            </a:r>
            <a:r>
              <a:rPr lang="en-US" sz="2800" spc="-10" dirty="0">
                <a:latin typeface="Gill Sans MT" panose="020B0502020104020203" pitchFamily="34" charset="77"/>
                <a:cs typeface="Times New Roman"/>
              </a:rPr>
              <a:t>the period </a:t>
            </a:r>
            <a:r>
              <a:rPr lang="en-US" sz="2800" spc="-25" dirty="0">
                <a:latin typeface="Gill Sans MT" panose="020B0502020104020203" pitchFamily="34" charset="77"/>
                <a:cs typeface="Times New Roman"/>
              </a:rPr>
              <a:t>can </a:t>
            </a:r>
            <a:r>
              <a:rPr lang="en-US" sz="2800" spc="-55" dirty="0">
                <a:latin typeface="Gill Sans MT" panose="020B0502020104020203" pitchFamily="34" charset="77"/>
                <a:cs typeface="Times New Roman"/>
              </a:rPr>
              <a:t>vary </a:t>
            </a:r>
            <a:r>
              <a:rPr lang="en-US" sz="2800" spc="-10" dirty="0">
                <a:latin typeface="Gill Sans MT" panose="020B0502020104020203" pitchFamily="34" charset="77"/>
                <a:cs typeface="Times New Roman"/>
              </a:rPr>
              <a:t>from one </a:t>
            </a:r>
            <a:r>
              <a:rPr lang="en-US" sz="2800" spc="-20" dirty="0">
                <a:latin typeface="Gill Sans MT" panose="020B0502020104020203" pitchFamily="34" charset="77"/>
                <a:cs typeface="Times New Roman"/>
              </a:rPr>
              <a:t>situation </a:t>
            </a:r>
            <a:r>
              <a:rPr lang="en-US" sz="2800" spc="10" dirty="0">
                <a:latin typeface="Gill Sans MT" panose="020B0502020104020203" pitchFamily="34" charset="77"/>
                <a:cs typeface="Times New Roman"/>
              </a:rPr>
              <a:t>to </a:t>
            </a:r>
            <a:r>
              <a:rPr lang="en-US" sz="2800" spc="-15" dirty="0">
                <a:latin typeface="Gill Sans MT" panose="020B0502020104020203" pitchFamily="34" charset="77"/>
                <a:cs typeface="Times New Roman"/>
              </a:rPr>
              <a:t>another.</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However, </a:t>
            </a:r>
            <a:r>
              <a:rPr lang="en-US" sz="2800" spc="-25" dirty="0">
                <a:latin typeface="Gill Sans MT" panose="020B0502020104020203" pitchFamily="34" charset="77"/>
                <a:cs typeface="Times New Roman"/>
              </a:rPr>
              <a:t>it </a:t>
            </a:r>
            <a:r>
              <a:rPr lang="en-US" sz="2800" spc="-45" dirty="0">
                <a:latin typeface="Gill Sans MT" panose="020B0502020104020203" pitchFamily="34" charset="77"/>
                <a:cs typeface="Times New Roman"/>
              </a:rPr>
              <a:t>is </a:t>
            </a:r>
            <a:r>
              <a:rPr lang="en-US" sz="2800" spc="-10" dirty="0">
                <a:latin typeface="Gill Sans MT" panose="020B0502020104020203" pitchFamily="34" charset="77"/>
                <a:cs typeface="Times New Roman"/>
              </a:rPr>
              <a:t>important </a:t>
            </a:r>
            <a:r>
              <a:rPr lang="en-US" sz="2800" spc="10" dirty="0">
                <a:latin typeface="Gill Sans MT" panose="020B0502020104020203" pitchFamily="34" charset="77"/>
                <a:cs typeface="Times New Roman"/>
              </a:rPr>
              <a:t>to </a:t>
            </a:r>
            <a:r>
              <a:rPr lang="en-US" sz="2800" spc="-25" dirty="0">
                <a:latin typeface="Gill Sans MT" panose="020B0502020104020203" pitchFamily="34" charset="77"/>
                <a:cs typeface="Times New Roman"/>
              </a:rPr>
              <a:t>keep in </a:t>
            </a:r>
            <a:r>
              <a:rPr lang="en-US" sz="2800" spc="-15" dirty="0">
                <a:latin typeface="Gill Sans MT" panose="020B0502020104020203" pitchFamily="34" charset="77"/>
                <a:cs typeface="Times New Roman"/>
              </a:rPr>
              <a:t>mind </a:t>
            </a:r>
            <a:r>
              <a:rPr lang="en-US" sz="2800" dirty="0">
                <a:latin typeface="Gill Sans MT" panose="020B0502020104020203" pitchFamily="34" charset="77"/>
                <a:cs typeface="Times New Roman"/>
              </a:rPr>
              <a:t>that </a:t>
            </a:r>
            <a:r>
              <a:rPr lang="en-US" sz="2800" spc="-15" dirty="0">
                <a:latin typeface="Gill Sans MT" panose="020B0502020104020203" pitchFamily="34" charset="77"/>
                <a:cs typeface="Times New Roman"/>
              </a:rPr>
              <a:t>this </a:t>
            </a:r>
            <a:r>
              <a:rPr lang="en-US" sz="2800" spc="-20" dirty="0">
                <a:latin typeface="Gill Sans MT" panose="020B0502020104020203" pitchFamily="34" charset="77"/>
                <a:cs typeface="Times New Roman"/>
              </a:rPr>
              <a:t>expenditure </a:t>
            </a:r>
            <a:r>
              <a:rPr lang="en-US" sz="2800" spc="-60" dirty="0">
                <a:latin typeface="Gill Sans MT" panose="020B0502020104020203" pitchFamily="34" charset="77"/>
                <a:cs typeface="Times New Roman"/>
              </a:rPr>
              <a:t>is </a:t>
            </a:r>
            <a:r>
              <a:rPr lang="en-US" sz="2800" spc="-35" dirty="0">
                <a:latin typeface="Gill Sans MT" panose="020B0502020104020203" pitchFamily="34" charset="77"/>
                <a:cs typeface="Times New Roman"/>
              </a:rPr>
              <a:t>necessary</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maintain</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10" dirty="0">
                <a:latin typeface="Gill Sans MT" panose="020B0502020104020203" pitchFamily="34" charset="77"/>
                <a:cs typeface="Times New Roman"/>
              </a:rPr>
              <a:t> protection</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build</a:t>
            </a:r>
            <a:r>
              <a:rPr lang="en-US" sz="2800" spc="-5" dirty="0">
                <a:latin typeface="Gill Sans MT" panose="020B0502020104020203" pitchFamily="34" charset="77"/>
                <a:cs typeface="Times New Roman"/>
              </a:rPr>
              <a:t> trust</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your</a:t>
            </a:r>
            <a:r>
              <a:rPr lang="en-US" sz="280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operations.</a:t>
            </a:r>
            <a:endParaRPr lang="en-US" sz="2800" dirty="0">
              <a:latin typeface="Gill Sans MT" panose="020B0502020104020203" pitchFamily="34" charset="77"/>
              <a:cs typeface="Times New Roman"/>
            </a:endParaRPr>
          </a:p>
          <a:p>
            <a:pPr>
              <a:spcBef>
                <a:spcPts val="5"/>
              </a:spcBef>
            </a:pPr>
            <a:endParaRPr lang="en-US" sz="2800" dirty="0">
              <a:latin typeface="Gill Sans MT" panose="020B0502020104020203" pitchFamily="34" charset="77"/>
              <a:cs typeface="Times New Roman"/>
            </a:endParaRPr>
          </a:p>
          <a:p>
            <a:pPr marL="12700" marR="6985" algn="just">
              <a:lnSpc>
                <a:spcPct val="140600"/>
              </a:lnSpc>
            </a:pPr>
            <a:r>
              <a:rPr lang="en-US" sz="2800" dirty="0">
                <a:latin typeface="Gill Sans MT" panose="020B0502020104020203" pitchFamily="34" charset="77"/>
                <a:cs typeface="Times New Roman"/>
              </a:rPr>
              <a:t>Upon </a:t>
            </a:r>
            <a:r>
              <a:rPr lang="en-US" sz="2800" spc="-40" dirty="0">
                <a:latin typeface="Gill Sans MT" panose="020B0502020104020203" pitchFamily="34" charset="77"/>
                <a:cs typeface="Times New Roman"/>
              </a:rPr>
              <a:t>successfully </a:t>
            </a:r>
            <a:r>
              <a:rPr lang="en-US" sz="2800" spc="-25" dirty="0">
                <a:latin typeface="Gill Sans MT" panose="020B0502020104020203" pitchFamily="34" charset="77"/>
                <a:cs typeface="Times New Roman"/>
              </a:rPr>
              <a:t>completing your registration, </a:t>
            </a:r>
            <a:r>
              <a:rPr lang="en-US" sz="2800" spc="-30" dirty="0">
                <a:latin typeface="Gill Sans MT" panose="020B0502020104020203" pitchFamily="34" charset="77"/>
                <a:cs typeface="Times New Roman"/>
              </a:rPr>
              <a:t>your </a:t>
            </a:r>
            <a:r>
              <a:rPr lang="en-US" sz="2800" spc="-25" dirty="0">
                <a:latin typeface="Gill Sans MT" panose="020B0502020104020203" pitchFamily="34" charset="77"/>
                <a:cs typeface="Times New Roman"/>
              </a:rPr>
              <a:t>organization </a:t>
            </a:r>
            <a:r>
              <a:rPr lang="en-US" sz="2800" spc="-65" dirty="0">
                <a:latin typeface="Gill Sans MT" panose="020B0502020104020203" pitchFamily="34" charset="77"/>
                <a:cs typeface="Times New Roman"/>
              </a:rPr>
              <a:t>will </a:t>
            </a:r>
            <a:r>
              <a:rPr lang="en-US" sz="2800" spc="-20" dirty="0">
                <a:latin typeface="Gill Sans MT" panose="020B0502020104020203" pitchFamily="34" charset="77"/>
                <a:cs typeface="Times New Roman"/>
              </a:rPr>
              <a:t>become </a:t>
            </a:r>
            <a:r>
              <a:rPr lang="en-US" sz="2800" spc="-50" dirty="0">
                <a:latin typeface="Gill Sans MT" panose="020B0502020104020203" pitchFamily="34" charset="77"/>
                <a:cs typeface="Times New Roman"/>
              </a:rPr>
              <a:t>a </a:t>
            </a:r>
            <a:r>
              <a:rPr lang="en-US" sz="2800" spc="-15" dirty="0">
                <a:latin typeface="Gill Sans MT" panose="020B0502020104020203" pitchFamily="34" charset="77"/>
                <a:cs typeface="Times New Roman"/>
              </a:rPr>
              <a:t>member </a:t>
            </a:r>
            <a:r>
              <a:rPr lang="en-US" sz="2800" spc="-5" dirty="0">
                <a:latin typeface="Gill Sans MT" panose="020B0502020104020203" pitchFamily="34" charset="77"/>
                <a:cs typeface="Times New Roman"/>
              </a:rPr>
              <a:t>of </a:t>
            </a:r>
            <a:r>
              <a:rPr lang="en-US" sz="2800" spc="-50" dirty="0">
                <a:latin typeface="Gill Sans MT" panose="020B0502020104020203" pitchFamily="34" charset="77"/>
                <a:cs typeface="Times New Roman"/>
              </a:rPr>
              <a:t>a </a:t>
            </a:r>
            <a:r>
              <a:rPr lang="en-US" sz="2800" spc="-45" dirty="0">
                <a:latin typeface="Gill Sans MT" panose="020B0502020104020203" pitchFamily="34" charset="77"/>
                <a:cs typeface="Times New Roman"/>
              </a:rPr>
              <a:t> </a:t>
            </a:r>
            <a:r>
              <a:rPr lang="en-US" sz="2800" dirty="0">
                <a:latin typeface="Gill Sans MT" panose="020B0502020104020203" pitchFamily="34" charset="77"/>
                <a:cs typeface="Times New Roman"/>
              </a:rPr>
              <a:t>cohort </a:t>
            </a:r>
            <a:r>
              <a:rPr lang="en-US" sz="2800" spc="-5" dirty="0">
                <a:latin typeface="Gill Sans MT" panose="020B0502020104020203" pitchFamily="34" charset="77"/>
                <a:cs typeface="Times New Roman"/>
              </a:rPr>
              <a:t>of </a:t>
            </a:r>
            <a:r>
              <a:rPr lang="en-US" sz="2800" spc="-25" dirty="0">
                <a:latin typeface="Gill Sans MT" panose="020B0502020104020203" pitchFamily="34" charset="77"/>
                <a:cs typeface="Times New Roman"/>
              </a:rPr>
              <a:t>businesses </a:t>
            </a:r>
            <a:r>
              <a:rPr lang="en-US" sz="2800" dirty="0">
                <a:latin typeface="Gill Sans MT" panose="020B0502020104020203" pitchFamily="34" charset="77"/>
                <a:cs typeface="Times New Roman"/>
              </a:rPr>
              <a:t>that </a:t>
            </a:r>
            <a:r>
              <a:rPr lang="en-US" sz="2800" spc="-30" dirty="0">
                <a:latin typeface="Gill Sans MT" panose="020B0502020104020203" pitchFamily="34" charset="77"/>
                <a:cs typeface="Times New Roman"/>
              </a:rPr>
              <a:t>are </a:t>
            </a:r>
            <a:r>
              <a:rPr lang="en-US" sz="2800" spc="-50" dirty="0">
                <a:latin typeface="Gill Sans MT" panose="020B0502020104020203" pitchFamily="34" charset="77"/>
                <a:cs typeface="Times New Roman"/>
              </a:rPr>
              <a:t>highly</a:t>
            </a:r>
            <a:r>
              <a:rPr lang="en-US" sz="2800" spc="2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dedicated </a:t>
            </a:r>
            <a:r>
              <a:rPr lang="en-US" sz="2800" spc="10" dirty="0">
                <a:latin typeface="Gill Sans MT" panose="020B0502020104020203" pitchFamily="34" charset="77"/>
                <a:cs typeface="Times New Roman"/>
              </a:rPr>
              <a:t>to </a:t>
            </a:r>
            <a:r>
              <a:rPr lang="en-US" sz="2800" spc="-35" dirty="0">
                <a:latin typeface="Gill Sans MT" panose="020B0502020104020203" pitchFamily="34" charset="77"/>
                <a:cs typeface="Times New Roman"/>
              </a:rPr>
              <a:t>safeguarding </a:t>
            </a:r>
            <a:r>
              <a:rPr lang="en-US" sz="2800" spc="-25" dirty="0">
                <a:latin typeface="Gill Sans MT" panose="020B0502020104020203" pitchFamily="34" charset="77"/>
                <a:cs typeface="Times New Roman"/>
              </a:rPr>
              <a:t>data.</a:t>
            </a:r>
            <a:r>
              <a:rPr lang="en-US" sz="2800" spc="25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Your organization's </a:t>
            </a:r>
            <a:r>
              <a:rPr lang="en-US" sz="2800" spc="-20" dirty="0">
                <a:latin typeface="Gill Sans MT" panose="020B0502020104020203" pitchFamily="34" charset="77"/>
                <a:cs typeface="Times New Roman"/>
              </a:rPr>
              <a:t>name </a:t>
            </a:r>
            <a:r>
              <a:rPr lang="en-US" sz="2800" spc="-65" dirty="0">
                <a:latin typeface="Gill Sans MT" panose="020B0502020104020203" pitchFamily="34" charset="77"/>
                <a:cs typeface="Times New Roman"/>
              </a:rPr>
              <a:t>will </a:t>
            </a:r>
            <a:r>
              <a:rPr lang="en-US" sz="2800" spc="-15" dirty="0">
                <a:latin typeface="Gill Sans MT" panose="020B0502020104020203" pitchFamily="34" charset="77"/>
                <a:cs typeface="Times New Roman"/>
              </a:rPr>
              <a:t>be </a:t>
            </a:r>
            <a:r>
              <a:rPr lang="en-US" sz="2800" spc="-25" dirty="0">
                <a:latin typeface="Gill Sans MT" panose="020B0502020104020203" pitchFamily="34" charset="77"/>
                <a:cs typeface="Times New Roman"/>
              </a:rPr>
              <a:t>included in </a:t>
            </a:r>
            <a:r>
              <a:rPr lang="en-US" sz="2800" spc="-5" dirty="0">
                <a:latin typeface="Gill Sans MT" panose="020B0502020104020203" pitchFamily="34" charset="77"/>
                <a:cs typeface="Times New Roman"/>
              </a:rPr>
              <a:t>the </a:t>
            </a:r>
            <a:r>
              <a:rPr lang="en-US" sz="2800" dirty="0" err="1">
                <a:latin typeface="Gill Sans MT" panose="020B0502020104020203" pitchFamily="34" charset="77"/>
                <a:cs typeface="Times New Roman"/>
              </a:rPr>
              <a:t>NDPC's</a:t>
            </a:r>
            <a:r>
              <a:rPr lang="en-US" sz="280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registry </a:t>
            </a:r>
            <a:r>
              <a:rPr lang="en-US" sz="2800" spc="-5" dirty="0">
                <a:latin typeface="Gill Sans MT" panose="020B0502020104020203" pitchFamily="34" charset="77"/>
                <a:cs typeface="Times New Roman"/>
              </a:rPr>
              <a:t>of </a:t>
            </a:r>
            <a:r>
              <a:rPr lang="en-US" sz="2800" spc="-65" dirty="0">
                <a:latin typeface="Gill Sans MT" panose="020B0502020104020203" pitchFamily="34" charset="77"/>
                <a:cs typeface="Times New Roman"/>
              </a:rPr>
              <a:t>legally </a:t>
            </a:r>
            <a:r>
              <a:rPr lang="en-US" sz="2800" spc="-25" dirty="0">
                <a:latin typeface="Gill Sans MT" panose="020B0502020104020203" pitchFamily="34" charset="77"/>
                <a:cs typeface="Times New Roman"/>
              </a:rPr>
              <a:t>registered data </a:t>
            </a:r>
            <a:r>
              <a:rPr lang="en-US" sz="2800" spc="-15" dirty="0">
                <a:latin typeface="Gill Sans MT" panose="020B0502020104020203" pitchFamily="34" charset="77"/>
                <a:cs typeface="Times New Roman"/>
              </a:rPr>
              <a:t>controllers and processors </a:t>
            </a:r>
            <a:r>
              <a:rPr lang="en-US" sz="2800" spc="-5" dirty="0">
                <a:latin typeface="Gill Sans MT" panose="020B0502020104020203" pitchFamily="34" charset="77"/>
                <a:cs typeface="Times New Roman"/>
              </a:rPr>
              <a:t>of </a:t>
            </a:r>
            <a:r>
              <a:rPr lang="en-US" sz="2800" spc="-30" dirty="0">
                <a:latin typeface="Gill Sans MT" panose="020B0502020104020203" pitchFamily="34" charset="77"/>
                <a:cs typeface="Times New Roman"/>
              </a:rPr>
              <a:t>significant</a:t>
            </a:r>
            <a:r>
              <a:rPr lang="en-US" sz="2800" spc="-1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importance.</a:t>
            </a:r>
            <a:endParaRPr lang="en-US" sz="2800" dirty="0">
              <a:latin typeface="Gill Sans MT" panose="020B0502020104020203" pitchFamily="34" charset="77"/>
              <a:cs typeface="Times New Roman"/>
            </a:endParaRPr>
          </a:p>
          <a:p>
            <a:pPr>
              <a:spcBef>
                <a:spcPts val="15"/>
              </a:spcBef>
            </a:pP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3109912" y="168275"/>
            <a:ext cx="121920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Costs and Duration</a:t>
            </a:r>
          </a:p>
        </p:txBody>
      </p:sp>
      <p:cxnSp>
        <p:nvCxnSpPr>
          <p:cNvPr id="3" name="Straight Connector 2">
            <a:extLst>
              <a:ext uri="{FF2B5EF4-FFF2-40B4-BE49-F238E27FC236}">
                <a16:creationId xmlns:a16="http://schemas.microsoft.com/office/drawing/2014/main" id="{93302B4D-C6F5-884A-6ECF-9888E4938386}"/>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733647F5-12B4-A105-51E8-A474E520090E}"/>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110</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AA159BEB-895B-0A15-2361-E59CAFB9E41A}"/>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61689735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ject 13"/>
          <p:cNvPicPr/>
          <p:nvPr/>
        </p:nvPicPr>
        <p:blipFill>
          <a:blip r:embed="rId3" cstate="print"/>
          <a:stretch>
            <a:fillRect/>
          </a:stretch>
        </p:blipFill>
        <p:spPr>
          <a:xfrm>
            <a:off x="823912" y="1482367"/>
            <a:ext cx="699543" cy="671047"/>
          </a:xfrm>
          <a:prstGeom prst="rect">
            <a:avLst/>
          </a:prstGeom>
        </p:spPr>
      </p:pic>
      <p:sp>
        <p:nvSpPr>
          <p:cNvPr id="14" name="object 14"/>
          <p:cNvSpPr/>
          <p:nvPr/>
        </p:nvSpPr>
        <p:spPr>
          <a:xfrm>
            <a:off x="823912" y="2421045"/>
            <a:ext cx="16822852" cy="61757"/>
          </a:xfrm>
          <a:custGeom>
            <a:avLst/>
            <a:gdLst/>
            <a:ahLst/>
            <a:cxnLst/>
            <a:rect l="l" t="t" r="r" b="b"/>
            <a:pathLst>
              <a:path w="5850255">
                <a:moveTo>
                  <a:pt x="0" y="0"/>
                </a:moveTo>
                <a:lnTo>
                  <a:pt x="5850255" y="0"/>
                </a:lnTo>
              </a:path>
            </a:pathLst>
          </a:custGeom>
          <a:ln w="57150">
            <a:solidFill>
              <a:srgbClr val="054C2C"/>
            </a:solidFill>
          </a:ln>
        </p:spPr>
        <p:txBody>
          <a:bodyPr wrap="square" lIns="0" tIns="0" rIns="0" bIns="0" rtlCol="0"/>
          <a:lstStyle/>
          <a:p>
            <a:endParaRPr sz="3200" dirty="0">
              <a:latin typeface="Gill Sans MT" panose="020B0502020104020203" pitchFamily="34" charset="77"/>
            </a:endParaRPr>
          </a:p>
        </p:txBody>
      </p:sp>
      <p:pic>
        <p:nvPicPr>
          <p:cNvPr id="15" name="object 15"/>
          <p:cNvPicPr/>
          <p:nvPr/>
        </p:nvPicPr>
        <p:blipFill>
          <a:blip r:embed="rId4" cstate="print"/>
          <a:stretch>
            <a:fillRect/>
          </a:stretch>
        </p:blipFill>
        <p:spPr>
          <a:xfrm>
            <a:off x="925646" y="2639684"/>
            <a:ext cx="11070186" cy="805188"/>
          </a:xfrm>
          <a:prstGeom prst="rect">
            <a:avLst/>
          </a:prstGeom>
        </p:spPr>
      </p:pic>
      <p:sp>
        <p:nvSpPr>
          <p:cNvPr id="16" name="object 16"/>
          <p:cNvSpPr txBox="1"/>
          <p:nvPr/>
        </p:nvSpPr>
        <p:spPr>
          <a:xfrm>
            <a:off x="1814512" y="1487421"/>
            <a:ext cx="17465190" cy="566822"/>
          </a:xfrm>
          <a:prstGeom prst="rect">
            <a:avLst/>
          </a:prstGeom>
        </p:spPr>
        <p:txBody>
          <a:bodyPr vert="horz" wrap="square" lIns="0" tIns="12700" rIns="0" bIns="0" rtlCol="0">
            <a:spAutoFit/>
          </a:bodyPr>
          <a:lstStyle/>
          <a:p>
            <a:pPr marL="434340">
              <a:spcBef>
                <a:spcPts val="509"/>
              </a:spcBef>
            </a:pPr>
            <a:r>
              <a:rPr lang="en-US" sz="3600" b="1" spc="20" dirty="0">
                <a:solidFill>
                  <a:srgbClr val="054C2C"/>
                </a:solidFill>
                <a:latin typeface="Gill Sans MT" panose="020B0502020104020203" pitchFamily="34" charset="77"/>
                <a:cs typeface="Times New Roman"/>
              </a:rPr>
              <a:t>Registration and Compliance </a:t>
            </a:r>
            <a:endParaRPr lang="en-US" sz="3600" b="1" dirty="0">
              <a:solidFill>
                <a:srgbClr val="054C2C"/>
              </a:solidFill>
              <a:latin typeface="Gill Sans MT" panose="020B0502020104020203" pitchFamily="34" charset="77"/>
              <a:cs typeface="Times New Roman"/>
            </a:endParaRPr>
          </a:p>
        </p:txBody>
      </p:sp>
      <p:sp>
        <p:nvSpPr>
          <p:cNvPr id="17" name="object 17"/>
          <p:cNvSpPr txBox="1"/>
          <p:nvPr/>
        </p:nvSpPr>
        <p:spPr>
          <a:xfrm>
            <a:off x="1196380" y="2711204"/>
            <a:ext cx="10371732" cy="505267"/>
          </a:xfrm>
          <a:prstGeom prst="rect">
            <a:avLst/>
          </a:prstGeom>
        </p:spPr>
        <p:txBody>
          <a:bodyPr vert="horz" wrap="square" lIns="0" tIns="12700" rIns="0" bIns="0" rtlCol="0">
            <a:spAutoFit/>
          </a:bodyPr>
          <a:lstStyle/>
          <a:p>
            <a:pPr>
              <a:spcBef>
                <a:spcPts val="100"/>
              </a:spcBef>
            </a:pPr>
            <a:r>
              <a:rPr lang="en-US" sz="3200" b="1" spc="-35" dirty="0">
                <a:solidFill>
                  <a:srgbClr val="FFFFFF"/>
                </a:solidFill>
                <a:latin typeface="Gill Sans MT" panose="020B0502020104020203" pitchFamily="34" charset="77"/>
                <a:cs typeface="Times New Roman"/>
              </a:rPr>
              <a:t>Support</a:t>
            </a:r>
            <a:r>
              <a:rPr lang="en-US" sz="3200" b="1" dirty="0">
                <a:solidFill>
                  <a:srgbClr val="FFFFFF"/>
                </a:solidFill>
                <a:latin typeface="Gill Sans MT" panose="020B0502020104020203" pitchFamily="34" charset="77"/>
                <a:cs typeface="Times New Roman"/>
              </a:rPr>
              <a:t> </a:t>
            </a:r>
            <a:r>
              <a:rPr lang="en-US" sz="3200" b="1" spc="-15" dirty="0">
                <a:solidFill>
                  <a:srgbClr val="FFFFFF"/>
                </a:solidFill>
                <a:latin typeface="Gill Sans MT" panose="020B0502020104020203" pitchFamily="34" charset="77"/>
                <a:cs typeface="Times New Roman"/>
              </a:rPr>
              <a:t>and</a:t>
            </a:r>
            <a:r>
              <a:rPr lang="en-US" sz="3200" b="1" spc="-10" dirty="0">
                <a:solidFill>
                  <a:srgbClr val="FFFFFF"/>
                </a:solidFill>
                <a:latin typeface="Gill Sans MT" panose="020B0502020104020203" pitchFamily="34" charset="77"/>
                <a:cs typeface="Times New Roman"/>
              </a:rPr>
              <a:t> </a:t>
            </a:r>
            <a:r>
              <a:rPr lang="en-US" sz="3200" b="1" dirty="0">
                <a:solidFill>
                  <a:srgbClr val="FFFFFF"/>
                </a:solidFill>
                <a:latin typeface="Gill Sans MT" panose="020B0502020104020203" pitchFamily="34" charset="77"/>
                <a:cs typeface="Times New Roman"/>
              </a:rPr>
              <a:t>Resources</a:t>
            </a:r>
            <a:r>
              <a:rPr lang="en-US" sz="3200" b="1" spc="5" dirty="0">
                <a:solidFill>
                  <a:srgbClr val="FFFFFF"/>
                </a:solidFill>
                <a:latin typeface="Gill Sans MT" panose="020B0502020104020203" pitchFamily="34" charset="77"/>
                <a:cs typeface="Times New Roman"/>
              </a:rPr>
              <a:t> </a:t>
            </a:r>
            <a:r>
              <a:rPr lang="en-US" sz="3200" b="1" spc="-50" dirty="0">
                <a:solidFill>
                  <a:srgbClr val="FFFFFF"/>
                </a:solidFill>
                <a:latin typeface="Gill Sans MT" panose="020B0502020104020203" pitchFamily="34" charset="77"/>
                <a:cs typeface="Times New Roman"/>
              </a:rPr>
              <a:t>for</a:t>
            </a:r>
            <a:r>
              <a:rPr lang="en-US" sz="3200" b="1" spc="-5" dirty="0">
                <a:solidFill>
                  <a:srgbClr val="FFFFFF"/>
                </a:solidFill>
                <a:latin typeface="Gill Sans MT" panose="020B0502020104020203" pitchFamily="34" charset="77"/>
                <a:cs typeface="Times New Roman"/>
              </a:rPr>
              <a:t> </a:t>
            </a:r>
            <a:r>
              <a:rPr lang="en-US" sz="3200" b="1" spc="-30" dirty="0">
                <a:solidFill>
                  <a:srgbClr val="FFFFFF"/>
                </a:solidFill>
                <a:latin typeface="Gill Sans MT" panose="020B0502020104020203" pitchFamily="34" charset="77"/>
                <a:cs typeface="Times New Roman"/>
              </a:rPr>
              <a:t>a</a:t>
            </a:r>
            <a:r>
              <a:rPr lang="en-US" sz="3200" b="1" dirty="0">
                <a:solidFill>
                  <a:srgbClr val="FFFFFF"/>
                </a:solidFill>
                <a:latin typeface="Gill Sans MT" panose="020B0502020104020203" pitchFamily="34" charset="77"/>
                <a:cs typeface="Times New Roman"/>
              </a:rPr>
              <a:t> Seamless </a:t>
            </a:r>
            <a:r>
              <a:rPr lang="en-US" sz="3200" b="1" spc="-10" dirty="0">
                <a:solidFill>
                  <a:srgbClr val="FFFFFF"/>
                </a:solidFill>
                <a:latin typeface="Gill Sans MT" panose="020B0502020104020203" pitchFamily="34" charset="77"/>
                <a:cs typeface="Times New Roman"/>
              </a:rPr>
              <a:t>Registration</a:t>
            </a:r>
            <a:endParaRPr lang="en-US" sz="3200" b="1" dirty="0">
              <a:latin typeface="Gill Sans MT" panose="020B0502020104020203" pitchFamily="34" charset="77"/>
              <a:cs typeface="Times New Roman"/>
            </a:endParaRPr>
          </a:p>
        </p:txBody>
      </p:sp>
      <p:grpSp>
        <p:nvGrpSpPr>
          <p:cNvPr id="2" name="Group 1">
            <a:extLst>
              <a:ext uri="{FF2B5EF4-FFF2-40B4-BE49-F238E27FC236}">
                <a16:creationId xmlns:a16="http://schemas.microsoft.com/office/drawing/2014/main" id="{7AA0034F-D16F-FAA1-6D07-2F59087D1481}"/>
              </a:ext>
            </a:extLst>
          </p:cNvPr>
          <p:cNvGrpSpPr/>
          <p:nvPr/>
        </p:nvGrpSpPr>
        <p:grpSpPr>
          <a:xfrm>
            <a:off x="4663338" y="3933381"/>
            <a:ext cx="9144000" cy="5528879"/>
            <a:chOff x="7450010" y="2737091"/>
            <a:chExt cx="4283584" cy="2590050"/>
          </a:xfrm>
        </p:grpSpPr>
        <p:pic>
          <p:nvPicPr>
            <p:cNvPr id="3" name="object 10">
              <a:extLst>
                <a:ext uri="{FF2B5EF4-FFF2-40B4-BE49-F238E27FC236}">
                  <a16:creationId xmlns:a16="http://schemas.microsoft.com/office/drawing/2014/main" id="{71FAE236-2E70-636E-2CAC-CEC5AFB9FEB3}"/>
                </a:ext>
              </a:extLst>
            </p:cNvPr>
            <p:cNvPicPr/>
            <p:nvPr/>
          </p:nvPicPr>
          <p:blipFill>
            <a:blip r:embed="rId5" cstate="print"/>
            <a:stretch>
              <a:fillRect/>
            </a:stretch>
          </p:blipFill>
          <p:spPr>
            <a:xfrm>
              <a:off x="9038017" y="4222991"/>
              <a:ext cx="1105662" cy="1104150"/>
            </a:xfrm>
            <a:prstGeom prst="rect">
              <a:avLst/>
            </a:prstGeom>
          </p:spPr>
        </p:pic>
        <p:sp>
          <p:nvSpPr>
            <p:cNvPr id="4" name="object 11">
              <a:extLst>
                <a:ext uri="{FF2B5EF4-FFF2-40B4-BE49-F238E27FC236}">
                  <a16:creationId xmlns:a16="http://schemas.microsoft.com/office/drawing/2014/main" id="{6B1350D5-3720-F76C-77D5-99868B0FF54E}"/>
                </a:ext>
              </a:extLst>
            </p:cNvPr>
            <p:cNvSpPr txBox="1"/>
            <p:nvPr/>
          </p:nvSpPr>
          <p:spPr>
            <a:xfrm>
              <a:off x="9233979" y="4639512"/>
              <a:ext cx="729615" cy="178724"/>
            </a:xfrm>
            <a:prstGeom prst="rect">
              <a:avLst/>
            </a:prstGeom>
          </p:spPr>
          <p:txBody>
            <a:bodyPr vert="horz" wrap="square" lIns="0" tIns="12065" rIns="0" bIns="0" rtlCol="0">
              <a:spAutoFit/>
            </a:bodyPr>
            <a:lstStyle/>
            <a:p>
              <a:pPr>
                <a:spcBef>
                  <a:spcPts val="95"/>
                </a:spcBef>
              </a:pPr>
              <a:r>
                <a:rPr sz="2400" spc="-55" dirty="0">
                  <a:solidFill>
                    <a:srgbClr val="FFFFFF"/>
                  </a:solidFill>
                  <a:latin typeface="Gill Sans MT" panose="020B0502020104020203" pitchFamily="34" charset="77"/>
                  <a:cs typeface="Times New Roman"/>
                </a:rPr>
                <a:t>R</a:t>
              </a:r>
              <a:r>
                <a:rPr sz="2400" spc="5" dirty="0">
                  <a:solidFill>
                    <a:srgbClr val="FFFFFF"/>
                  </a:solidFill>
                  <a:latin typeface="Gill Sans MT" panose="020B0502020104020203" pitchFamily="34" charset="77"/>
                  <a:cs typeface="Times New Roman"/>
                </a:rPr>
                <a:t>esources</a:t>
              </a:r>
              <a:endParaRPr sz="2400" dirty="0">
                <a:latin typeface="Gill Sans MT" panose="020B0502020104020203" pitchFamily="34" charset="77"/>
                <a:cs typeface="Times New Roman"/>
              </a:endParaRPr>
            </a:p>
          </p:txBody>
        </p:sp>
        <p:grpSp>
          <p:nvGrpSpPr>
            <p:cNvPr id="5" name="object 12">
              <a:extLst>
                <a:ext uri="{FF2B5EF4-FFF2-40B4-BE49-F238E27FC236}">
                  <a16:creationId xmlns:a16="http://schemas.microsoft.com/office/drawing/2014/main" id="{A37C4346-65C1-8C76-BD03-1C8522D77036}"/>
                </a:ext>
              </a:extLst>
            </p:cNvPr>
            <p:cNvGrpSpPr/>
            <p:nvPr/>
          </p:nvGrpSpPr>
          <p:grpSpPr>
            <a:xfrm>
              <a:off x="7450010" y="4354055"/>
              <a:ext cx="1535430" cy="840740"/>
              <a:chOff x="1717548" y="4354055"/>
              <a:chExt cx="1535430" cy="840740"/>
            </a:xfrm>
          </p:grpSpPr>
          <p:pic>
            <p:nvPicPr>
              <p:cNvPr id="31" name="object 13">
                <a:extLst>
                  <a:ext uri="{FF2B5EF4-FFF2-40B4-BE49-F238E27FC236}">
                    <a16:creationId xmlns:a16="http://schemas.microsoft.com/office/drawing/2014/main" id="{636902A2-6FC2-1D19-8837-49F4F6ED6F71}"/>
                  </a:ext>
                </a:extLst>
              </p:cNvPr>
              <p:cNvPicPr/>
              <p:nvPr/>
            </p:nvPicPr>
            <p:blipFill>
              <a:blip r:embed="rId6" cstate="print"/>
              <a:stretch>
                <a:fillRect/>
              </a:stretch>
            </p:blipFill>
            <p:spPr>
              <a:xfrm>
                <a:off x="2238756" y="4620633"/>
                <a:ext cx="1014221" cy="313316"/>
              </a:xfrm>
              <a:prstGeom prst="rect">
                <a:avLst/>
              </a:prstGeom>
            </p:spPr>
          </p:pic>
          <p:pic>
            <p:nvPicPr>
              <p:cNvPr id="32" name="object 14">
                <a:extLst>
                  <a:ext uri="{FF2B5EF4-FFF2-40B4-BE49-F238E27FC236}">
                    <a16:creationId xmlns:a16="http://schemas.microsoft.com/office/drawing/2014/main" id="{1A3B2194-ED4C-4286-422C-29829B720F77}"/>
                  </a:ext>
                </a:extLst>
              </p:cNvPr>
              <p:cNvPicPr/>
              <p:nvPr/>
            </p:nvPicPr>
            <p:blipFill>
              <a:blip r:embed="rId7" cstate="print"/>
              <a:stretch>
                <a:fillRect/>
              </a:stretch>
            </p:blipFill>
            <p:spPr>
              <a:xfrm>
                <a:off x="1717548" y="4354055"/>
                <a:ext cx="1049286" cy="840498"/>
              </a:xfrm>
              <a:prstGeom prst="rect">
                <a:avLst/>
              </a:prstGeom>
            </p:spPr>
          </p:pic>
        </p:grpSp>
        <p:sp>
          <p:nvSpPr>
            <p:cNvPr id="7" name="object 15">
              <a:extLst>
                <a:ext uri="{FF2B5EF4-FFF2-40B4-BE49-F238E27FC236}">
                  <a16:creationId xmlns:a16="http://schemas.microsoft.com/office/drawing/2014/main" id="{80D54BFE-906A-5933-3D54-DB8A7E47F41D}"/>
                </a:ext>
              </a:extLst>
            </p:cNvPr>
            <p:cNvSpPr txBox="1"/>
            <p:nvPr/>
          </p:nvSpPr>
          <p:spPr>
            <a:xfrm>
              <a:off x="7691437" y="4495037"/>
              <a:ext cx="581660" cy="525058"/>
            </a:xfrm>
            <a:prstGeom prst="rect">
              <a:avLst/>
            </a:prstGeom>
          </p:spPr>
          <p:txBody>
            <a:bodyPr vert="horz" wrap="square" lIns="0" tIns="12700" rIns="0" bIns="0" rtlCol="0">
              <a:spAutoFit/>
            </a:bodyPr>
            <a:lstStyle/>
            <a:p>
              <a:pPr>
                <a:spcBef>
                  <a:spcPts val="100"/>
                </a:spcBef>
              </a:pPr>
              <a:r>
                <a:rPr sz="2400" dirty="0">
                  <a:solidFill>
                    <a:srgbClr val="FFFFFF"/>
                  </a:solidFill>
                  <a:latin typeface="Gill Sans MT" panose="020B0502020104020203" pitchFamily="34" charset="77"/>
                  <a:cs typeface="Times New Roman"/>
                </a:rPr>
                <a:t>Utilizing</a:t>
              </a:r>
              <a:endParaRPr sz="2400" dirty="0">
                <a:latin typeface="Gill Sans MT" panose="020B0502020104020203" pitchFamily="34" charset="77"/>
                <a:cs typeface="Times New Roman"/>
              </a:endParaRPr>
            </a:p>
            <a:p>
              <a:pPr marL="33020"/>
              <a:r>
                <a:rPr sz="2400" spc="5" dirty="0">
                  <a:solidFill>
                    <a:srgbClr val="FFFFFF"/>
                  </a:solidFill>
                  <a:latin typeface="Gill Sans MT" panose="020B0502020104020203" pitchFamily="34" charset="77"/>
                  <a:cs typeface="Times New Roman"/>
                </a:rPr>
                <a:t>DPCOs</a:t>
              </a:r>
              <a:endParaRPr sz="2400" dirty="0">
                <a:latin typeface="Gill Sans MT" panose="020B0502020104020203" pitchFamily="34" charset="77"/>
                <a:cs typeface="Times New Roman"/>
              </a:endParaRPr>
            </a:p>
            <a:p>
              <a:pPr marL="27305"/>
              <a:r>
                <a:rPr sz="2400" dirty="0">
                  <a:solidFill>
                    <a:srgbClr val="FFFFFF"/>
                  </a:solidFill>
                  <a:latin typeface="Gill Sans MT" panose="020B0502020104020203" pitchFamily="34" charset="77"/>
                  <a:cs typeface="Times New Roman"/>
                </a:rPr>
                <a:t>services</a:t>
              </a:r>
              <a:endParaRPr sz="2400" dirty="0">
                <a:latin typeface="Gill Sans MT" panose="020B0502020104020203" pitchFamily="34" charset="77"/>
                <a:cs typeface="Times New Roman"/>
              </a:endParaRPr>
            </a:p>
          </p:txBody>
        </p:sp>
        <p:grpSp>
          <p:nvGrpSpPr>
            <p:cNvPr id="8" name="object 16">
              <a:extLst>
                <a:ext uri="{FF2B5EF4-FFF2-40B4-BE49-F238E27FC236}">
                  <a16:creationId xmlns:a16="http://schemas.microsoft.com/office/drawing/2014/main" id="{18C6D1F0-8F29-A2F7-951F-AC75272BBC11}"/>
                </a:ext>
              </a:extLst>
            </p:cNvPr>
            <p:cNvGrpSpPr/>
            <p:nvPr/>
          </p:nvGrpSpPr>
          <p:grpSpPr>
            <a:xfrm>
              <a:off x="7922451" y="3211055"/>
              <a:ext cx="1353185" cy="1247775"/>
              <a:chOff x="2189988" y="3211054"/>
              <a:chExt cx="1353185" cy="1247775"/>
            </a:xfrm>
          </p:grpSpPr>
          <p:pic>
            <p:nvPicPr>
              <p:cNvPr id="29" name="object 17">
                <a:extLst>
                  <a:ext uri="{FF2B5EF4-FFF2-40B4-BE49-F238E27FC236}">
                    <a16:creationId xmlns:a16="http://schemas.microsoft.com/office/drawing/2014/main" id="{08341FE8-BFDB-4300-01E6-28DF18E9BC34}"/>
                  </a:ext>
                </a:extLst>
              </p:cNvPr>
              <p:cNvPicPr/>
              <p:nvPr/>
            </p:nvPicPr>
            <p:blipFill>
              <a:blip r:embed="rId8" cstate="print"/>
              <a:stretch>
                <a:fillRect/>
              </a:stretch>
            </p:blipFill>
            <p:spPr>
              <a:xfrm>
                <a:off x="2601468" y="3517378"/>
                <a:ext cx="941082" cy="941082"/>
              </a:xfrm>
              <a:prstGeom prst="rect">
                <a:avLst/>
              </a:prstGeom>
            </p:spPr>
          </p:pic>
          <p:pic>
            <p:nvPicPr>
              <p:cNvPr id="30" name="object 18">
                <a:extLst>
                  <a:ext uri="{FF2B5EF4-FFF2-40B4-BE49-F238E27FC236}">
                    <a16:creationId xmlns:a16="http://schemas.microsoft.com/office/drawing/2014/main" id="{5B1008EF-AD07-7A7A-DBB3-482105AEA24D}"/>
                  </a:ext>
                </a:extLst>
              </p:cNvPr>
              <p:cNvPicPr/>
              <p:nvPr/>
            </p:nvPicPr>
            <p:blipFill>
              <a:blip r:embed="rId7" cstate="print"/>
              <a:stretch>
                <a:fillRect/>
              </a:stretch>
            </p:blipFill>
            <p:spPr>
              <a:xfrm>
                <a:off x="2189988" y="3211054"/>
                <a:ext cx="1050810" cy="840498"/>
              </a:xfrm>
              <a:prstGeom prst="rect">
                <a:avLst/>
              </a:prstGeom>
            </p:spPr>
          </p:pic>
        </p:grpSp>
        <p:sp>
          <p:nvSpPr>
            <p:cNvPr id="9" name="object 19">
              <a:extLst>
                <a:ext uri="{FF2B5EF4-FFF2-40B4-BE49-F238E27FC236}">
                  <a16:creationId xmlns:a16="http://schemas.microsoft.com/office/drawing/2014/main" id="{28B6F393-9C38-8C10-65DF-6E3A10DE5C96}"/>
                </a:ext>
              </a:extLst>
            </p:cNvPr>
            <p:cNvSpPr txBox="1"/>
            <p:nvPr/>
          </p:nvSpPr>
          <p:spPr>
            <a:xfrm>
              <a:off x="8003477" y="3351657"/>
              <a:ext cx="904875" cy="538875"/>
            </a:xfrm>
            <a:prstGeom prst="rect">
              <a:avLst/>
            </a:prstGeom>
          </p:spPr>
          <p:txBody>
            <a:bodyPr vert="horz" wrap="square" lIns="0" tIns="41910" rIns="0" bIns="0" rtlCol="0">
              <a:spAutoFit/>
            </a:bodyPr>
            <a:lstStyle/>
            <a:p>
              <a:pPr marR="5080" algn="ctr">
                <a:spcBef>
                  <a:spcPts val="330"/>
                </a:spcBef>
              </a:pPr>
              <a:r>
                <a:rPr sz="2400" spc="10" dirty="0">
                  <a:solidFill>
                    <a:srgbClr val="FFFFFF"/>
                  </a:solidFill>
                  <a:latin typeface="Gill Sans MT" panose="020B0502020104020203" pitchFamily="34" charset="77"/>
                  <a:cs typeface="Times New Roman"/>
                </a:rPr>
                <a:t>Accessing</a:t>
              </a:r>
              <a:r>
                <a:rPr sz="2400" spc="-65" dirty="0">
                  <a:solidFill>
                    <a:srgbClr val="FFFFFF"/>
                  </a:solidFill>
                  <a:latin typeface="Gill Sans MT" panose="020B0502020104020203" pitchFamily="34" charset="77"/>
                  <a:cs typeface="Times New Roman"/>
                </a:rPr>
                <a:t> </a:t>
              </a:r>
              <a:r>
                <a:rPr sz="2400" spc="-5" dirty="0">
                  <a:solidFill>
                    <a:srgbClr val="FFFFFF"/>
                  </a:solidFill>
                  <a:latin typeface="Gill Sans MT" panose="020B0502020104020203" pitchFamily="34" charset="77"/>
                  <a:cs typeface="Times New Roman"/>
                </a:rPr>
                <a:t>the </a:t>
              </a:r>
              <a:r>
                <a:rPr sz="2400" spc="-285" dirty="0">
                  <a:solidFill>
                    <a:srgbClr val="FFFFFF"/>
                  </a:solidFill>
                  <a:latin typeface="Gill Sans MT" panose="020B0502020104020203" pitchFamily="34" charset="77"/>
                  <a:cs typeface="Times New Roman"/>
                </a:rPr>
                <a:t> </a:t>
              </a:r>
              <a:r>
                <a:rPr sz="2400" spc="35" dirty="0">
                  <a:solidFill>
                    <a:srgbClr val="FFFFFF"/>
                  </a:solidFill>
                  <a:latin typeface="Gill Sans MT" panose="020B0502020104020203" pitchFamily="34" charset="77"/>
                  <a:cs typeface="Times New Roman"/>
                </a:rPr>
                <a:t>NDPC</a:t>
              </a:r>
              <a:endParaRPr sz="2400" dirty="0">
                <a:latin typeface="Gill Sans MT" panose="020B0502020104020203" pitchFamily="34" charset="77"/>
                <a:cs typeface="Times New Roman"/>
              </a:endParaRPr>
            </a:p>
            <a:p>
              <a:pPr marR="6985" algn="ctr"/>
              <a:r>
                <a:rPr sz="2400" spc="-5" dirty="0">
                  <a:solidFill>
                    <a:srgbClr val="FFFFFF"/>
                  </a:solidFill>
                  <a:latin typeface="Gill Sans MT" panose="020B0502020104020203" pitchFamily="34" charset="77"/>
                  <a:cs typeface="Times New Roman"/>
                </a:rPr>
                <a:t>website</a:t>
              </a:r>
              <a:endParaRPr sz="2400" dirty="0">
                <a:latin typeface="Gill Sans MT" panose="020B0502020104020203" pitchFamily="34" charset="77"/>
                <a:cs typeface="Times New Roman"/>
              </a:endParaRPr>
            </a:p>
          </p:txBody>
        </p:sp>
        <p:grpSp>
          <p:nvGrpSpPr>
            <p:cNvPr id="10" name="object 20">
              <a:extLst>
                <a:ext uri="{FF2B5EF4-FFF2-40B4-BE49-F238E27FC236}">
                  <a16:creationId xmlns:a16="http://schemas.microsoft.com/office/drawing/2014/main" id="{990606C9-7737-2921-EC4B-C5B2F64EC615}"/>
                </a:ext>
              </a:extLst>
            </p:cNvPr>
            <p:cNvGrpSpPr/>
            <p:nvPr/>
          </p:nvGrpSpPr>
          <p:grpSpPr>
            <a:xfrm>
              <a:off x="9066974" y="2737091"/>
              <a:ext cx="1049655" cy="1427480"/>
              <a:chOff x="3334511" y="2737091"/>
              <a:chExt cx="1049655" cy="1427480"/>
            </a:xfrm>
          </p:grpSpPr>
          <p:pic>
            <p:nvPicPr>
              <p:cNvPr id="27" name="object 21">
                <a:extLst>
                  <a:ext uri="{FF2B5EF4-FFF2-40B4-BE49-F238E27FC236}">
                    <a16:creationId xmlns:a16="http://schemas.microsoft.com/office/drawing/2014/main" id="{544832C6-FF97-8813-671B-0AB8B2F2B06E}"/>
                  </a:ext>
                </a:extLst>
              </p:cNvPr>
              <p:cNvPicPr/>
              <p:nvPr/>
            </p:nvPicPr>
            <p:blipFill>
              <a:blip r:embed="rId9" cstate="print"/>
              <a:stretch>
                <a:fillRect/>
              </a:stretch>
            </p:blipFill>
            <p:spPr>
              <a:xfrm>
                <a:off x="3698747" y="3154667"/>
                <a:ext cx="314806" cy="1009686"/>
              </a:xfrm>
              <a:prstGeom prst="rect">
                <a:avLst/>
              </a:prstGeom>
            </p:spPr>
          </p:pic>
          <p:pic>
            <p:nvPicPr>
              <p:cNvPr id="28" name="object 22">
                <a:extLst>
                  <a:ext uri="{FF2B5EF4-FFF2-40B4-BE49-F238E27FC236}">
                    <a16:creationId xmlns:a16="http://schemas.microsoft.com/office/drawing/2014/main" id="{06DFF316-0FB4-E158-3609-8E8A46EACC36}"/>
                  </a:ext>
                </a:extLst>
              </p:cNvPr>
              <p:cNvPicPr/>
              <p:nvPr/>
            </p:nvPicPr>
            <p:blipFill>
              <a:blip r:embed="rId10" cstate="print"/>
              <a:stretch>
                <a:fillRect/>
              </a:stretch>
            </p:blipFill>
            <p:spPr>
              <a:xfrm>
                <a:off x="3334511" y="2737091"/>
                <a:ext cx="1049286" cy="842022"/>
              </a:xfrm>
              <a:prstGeom prst="rect">
                <a:avLst/>
              </a:prstGeom>
            </p:spPr>
          </p:pic>
        </p:grpSp>
        <p:sp>
          <p:nvSpPr>
            <p:cNvPr id="11" name="object 23">
              <a:extLst>
                <a:ext uri="{FF2B5EF4-FFF2-40B4-BE49-F238E27FC236}">
                  <a16:creationId xmlns:a16="http://schemas.microsoft.com/office/drawing/2014/main" id="{B0B39299-A602-3F7F-C6B5-3CBB2D37BF02}"/>
                </a:ext>
              </a:extLst>
            </p:cNvPr>
            <p:cNvSpPr txBox="1"/>
            <p:nvPr/>
          </p:nvSpPr>
          <p:spPr>
            <a:xfrm>
              <a:off x="9145587" y="2955163"/>
              <a:ext cx="906780" cy="365858"/>
            </a:xfrm>
            <a:prstGeom prst="rect">
              <a:avLst/>
            </a:prstGeom>
          </p:spPr>
          <p:txBody>
            <a:bodyPr vert="horz" wrap="square" lIns="0" tIns="41910" rIns="0" bIns="0" rtlCol="0">
              <a:spAutoFit/>
            </a:bodyPr>
            <a:lstStyle/>
            <a:p>
              <a:pPr marL="111125" marR="5080" indent="-111760">
                <a:spcBef>
                  <a:spcPts val="330"/>
                </a:spcBef>
              </a:pPr>
              <a:r>
                <a:rPr sz="2400" spc="25" dirty="0">
                  <a:solidFill>
                    <a:srgbClr val="FFFFFF"/>
                  </a:solidFill>
                  <a:latin typeface="Gill Sans MT" panose="020B0502020104020203" pitchFamily="34" charset="77"/>
                  <a:cs typeface="Times New Roman"/>
                </a:rPr>
                <a:t>Docu</a:t>
              </a:r>
              <a:r>
                <a:rPr sz="2400" spc="5" dirty="0">
                  <a:solidFill>
                    <a:srgbClr val="FFFFFF"/>
                  </a:solidFill>
                  <a:latin typeface="Gill Sans MT" panose="020B0502020104020203" pitchFamily="34" charset="77"/>
                  <a:cs typeface="Times New Roman"/>
                </a:rPr>
                <a:t>m</a:t>
              </a:r>
              <a:r>
                <a:rPr sz="2400" dirty="0">
                  <a:solidFill>
                    <a:srgbClr val="FFFFFF"/>
                  </a:solidFill>
                  <a:latin typeface="Gill Sans MT" panose="020B0502020104020203" pitchFamily="34" charset="77"/>
                  <a:cs typeface="Times New Roman"/>
                </a:rPr>
                <a:t>en</a:t>
              </a:r>
              <a:r>
                <a:rPr sz="2400" spc="-5" dirty="0">
                  <a:solidFill>
                    <a:srgbClr val="FFFFFF"/>
                  </a:solidFill>
                  <a:latin typeface="Gill Sans MT" panose="020B0502020104020203" pitchFamily="34" charset="77"/>
                  <a:cs typeface="Times New Roman"/>
                </a:rPr>
                <a:t>t</a:t>
              </a:r>
              <a:r>
                <a:rPr sz="2400" spc="5" dirty="0">
                  <a:solidFill>
                    <a:srgbClr val="FFFFFF"/>
                  </a:solidFill>
                  <a:latin typeface="Gill Sans MT" panose="020B0502020104020203" pitchFamily="34" charset="77"/>
                  <a:cs typeface="Times New Roman"/>
                </a:rPr>
                <a:t>ing  </a:t>
              </a:r>
              <a:r>
                <a:rPr sz="2400" spc="-10" dirty="0">
                  <a:solidFill>
                    <a:srgbClr val="FFFFFF"/>
                  </a:solidFill>
                  <a:latin typeface="Gill Sans MT" panose="020B0502020104020203" pitchFamily="34" charset="77"/>
                  <a:cs typeface="Times New Roman"/>
                </a:rPr>
                <a:t>Templates</a:t>
              </a:r>
              <a:endParaRPr sz="2400" dirty="0">
                <a:latin typeface="Gill Sans MT" panose="020B0502020104020203" pitchFamily="34" charset="77"/>
                <a:cs typeface="Times New Roman"/>
              </a:endParaRPr>
            </a:p>
          </p:txBody>
        </p:sp>
        <p:grpSp>
          <p:nvGrpSpPr>
            <p:cNvPr id="12" name="object 24">
              <a:extLst>
                <a:ext uri="{FF2B5EF4-FFF2-40B4-BE49-F238E27FC236}">
                  <a16:creationId xmlns:a16="http://schemas.microsoft.com/office/drawing/2014/main" id="{268A621F-3450-06CA-01DA-1A7771380C51}"/>
                </a:ext>
              </a:extLst>
            </p:cNvPr>
            <p:cNvGrpSpPr/>
            <p:nvPr/>
          </p:nvGrpSpPr>
          <p:grpSpPr>
            <a:xfrm>
              <a:off x="9908221" y="3211055"/>
              <a:ext cx="1351280" cy="1247775"/>
              <a:chOff x="4175759" y="3211054"/>
              <a:chExt cx="1351280" cy="1247775"/>
            </a:xfrm>
          </p:grpSpPr>
          <p:pic>
            <p:nvPicPr>
              <p:cNvPr id="25" name="object 25">
                <a:extLst>
                  <a:ext uri="{FF2B5EF4-FFF2-40B4-BE49-F238E27FC236}">
                    <a16:creationId xmlns:a16="http://schemas.microsoft.com/office/drawing/2014/main" id="{D2F09E78-7D06-D9DC-130B-85C00AC60536}"/>
                  </a:ext>
                </a:extLst>
              </p:cNvPr>
              <p:cNvPicPr/>
              <p:nvPr/>
            </p:nvPicPr>
            <p:blipFill>
              <a:blip r:embed="rId11" cstate="print"/>
              <a:stretch>
                <a:fillRect/>
              </a:stretch>
            </p:blipFill>
            <p:spPr>
              <a:xfrm>
                <a:off x="4175759" y="3517378"/>
                <a:ext cx="939558" cy="941082"/>
              </a:xfrm>
              <a:prstGeom prst="rect">
                <a:avLst/>
              </a:prstGeom>
            </p:spPr>
          </p:pic>
          <p:pic>
            <p:nvPicPr>
              <p:cNvPr id="26" name="object 26">
                <a:extLst>
                  <a:ext uri="{FF2B5EF4-FFF2-40B4-BE49-F238E27FC236}">
                    <a16:creationId xmlns:a16="http://schemas.microsoft.com/office/drawing/2014/main" id="{60DA2533-CD23-B03C-546D-E5C2F7F9670F}"/>
                  </a:ext>
                </a:extLst>
              </p:cNvPr>
              <p:cNvPicPr/>
              <p:nvPr/>
            </p:nvPicPr>
            <p:blipFill>
              <a:blip r:embed="rId12" cstate="print"/>
              <a:stretch>
                <a:fillRect/>
              </a:stretch>
            </p:blipFill>
            <p:spPr>
              <a:xfrm>
                <a:off x="4477511" y="3211054"/>
                <a:ext cx="1049286" cy="840498"/>
              </a:xfrm>
              <a:prstGeom prst="rect">
                <a:avLst/>
              </a:prstGeom>
            </p:spPr>
          </p:pic>
        </p:grpSp>
        <p:sp>
          <p:nvSpPr>
            <p:cNvPr id="20" name="object 27">
              <a:extLst>
                <a:ext uri="{FF2B5EF4-FFF2-40B4-BE49-F238E27FC236}">
                  <a16:creationId xmlns:a16="http://schemas.microsoft.com/office/drawing/2014/main" id="{9688F0FE-FDF3-B270-367D-A2DC98FA32A2}"/>
                </a:ext>
              </a:extLst>
            </p:cNvPr>
            <p:cNvSpPr txBox="1"/>
            <p:nvPr/>
          </p:nvSpPr>
          <p:spPr>
            <a:xfrm>
              <a:off x="10423334" y="3428746"/>
              <a:ext cx="636905" cy="365858"/>
            </a:xfrm>
            <a:prstGeom prst="rect">
              <a:avLst/>
            </a:prstGeom>
          </p:spPr>
          <p:txBody>
            <a:bodyPr vert="horz" wrap="square" lIns="0" tIns="41910" rIns="0" bIns="0" rtlCol="0">
              <a:spAutoFit/>
            </a:bodyPr>
            <a:lstStyle/>
            <a:p>
              <a:pPr marR="5080" indent="34925">
                <a:spcBef>
                  <a:spcPts val="330"/>
                </a:spcBef>
              </a:pPr>
              <a:r>
                <a:rPr sz="2400" spc="-25" dirty="0">
                  <a:solidFill>
                    <a:srgbClr val="FFFFFF"/>
                  </a:solidFill>
                  <a:latin typeface="Gill Sans MT" panose="020B0502020104020203" pitchFamily="34" charset="77"/>
                  <a:cs typeface="Times New Roman"/>
                </a:rPr>
                <a:t>Training </a:t>
              </a:r>
              <a:r>
                <a:rPr sz="2400" spc="-285" dirty="0">
                  <a:solidFill>
                    <a:srgbClr val="FFFFFF"/>
                  </a:solidFill>
                  <a:latin typeface="Gill Sans MT" panose="020B0502020104020203" pitchFamily="34" charset="77"/>
                  <a:cs typeface="Times New Roman"/>
                </a:rPr>
                <a:t> </a:t>
              </a:r>
              <a:r>
                <a:rPr sz="2400" spc="-10" dirty="0">
                  <a:solidFill>
                    <a:srgbClr val="FFFFFF"/>
                  </a:solidFill>
                  <a:latin typeface="Gill Sans MT" panose="020B0502020104020203" pitchFamily="34" charset="77"/>
                  <a:cs typeface="Times New Roman"/>
                </a:rPr>
                <a:t>P</a:t>
              </a:r>
              <a:r>
                <a:rPr sz="2400" spc="-120" dirty="0">
                  <a:solidFill>
                    <a:srgbClr val="FFFFFF"/>
                  </a:solidFill>
                  <a:latin typeface="Gill Sans MT" panose="020B0502020104020203" pitchFamily="34" charset="77"/>
                  <a:cs typeface="Times New Roman"/>
                </a:rPr>
                <a:t>r</a:t>
              </a:r>
              <a:r>
                <a:rPr sz="2400" spc="-5" dirty="0">
                  <a:solidFill>
                    <a:srgbClr val="FFFFFF"/>
                  </a:solidFill>
                  <a:latin typeface="Gill Sans MT" panose="020B0502020104020203" pitchFamily="34" charset="77"/>
                  <a:cs typeface="Times New Roman"/>
                </a:rPr>
                <a:t>o</a:t>
              </a:r>
              <a:r>
                <a:rPr sz="2400" spc="65" dirty="0">
                  <a:solidFill>
                    <a:srgbClr val="FFFFFF"/>
                  </a:solidFill>
                  <a:latin typeface="Gill Sans MT" panose="020B0502020104020203" pitchFamily="34" charset="77"/>
                  <a:cs typeface="Times New Roman"/>
                </a:rPr>
                <a:t>g</a:t>
              </a:r>
              <a:r>
                <a:rPr sz="2400" spc="-130" dirty="0">
                  <a:solidFill>
                    <a:srgbClr val="FFFFFF"/>
                  </a:solidFill>
                  <a:latin typeface="Gill Sans MT" panose="020B0502020104020203" pitchFamily="34" charset="77"/>
                  <a:cs typeface="Times New Roman"/>
                </a:rPr>
                <a:t>r</a:t>
              </a:r>
              <a:r>
                <a:rPr sz="2400" spc="-5" dirty="0">
                  <a:solidFill>
                    <a:srgbClr val="FFFFFF"/>
                  </a:solidFill>
                  <a:latin typeface="Gill Sans MT" panose="020B0502020104020203" pitchFamily="34" charset="77"/>
                  <a:cs typeface="Times New Roman"/>
                </a:rPr>
                <a:t>a</a:t>
              </a:r>
              <a:r>
                <a:rPr sz="2400" spc="-15" dirty="0">
                  <a:solidFill>
                    <a:srgbClr val="FFFFFF"/>
                  </a:solidFill>
                  <a:latin typeface="Gill Sans MT" panose="020B0502020104020203" pitchFamily="34" charset="77"/>
                  <a:cs typeface="Times New Roman"/>
                </a:rPr>
                <a:t>m</a:t>
              </a:r>
              <a:r>
                <a:rPr sz="2400" spc="30" dirty="0">
                  <a:solidFill>
                    <a:srgbClr val="FFFFFF"/>
                  </a:solidFill>
                  <a:latin typeface="Gill Sans MT" panose="020B0502020104020203" pitchFamily="34" charset="77"/>
                  <a:cs typeface="Times New Roman"/>
                </a:rPr>
                <a:t>s</a:t>
              </a:r>
              <a:endParaRPr sz="2400" dirty="0">
                <a:latin typeface="Gill Sans MT" panose="020B0502020104020203" pitchFamily="34" charset="77"/>
                <a:cs typeface="Times New Roman"/>
              </a:endParaRPr>
            </a:p>
          </p:txBody>
        </p:sp>
        <p:grpSp>
          <p:nvGrpSpPr>
            <p:cNvPr id="21" name="object 28">
              <a:extLst>
                <a:ext uri="{FF2B5EF4-FFF2-40B4-BE49-F238E27FC236}">
                  <a16:creationId xmlns:a16="http://schemas.microsoft.com/office/drawing/2014/main" id="{8DFD1AED-1E60-A258-2B99-5F2F8067BCD5}"/>
                </a:ext>
              </a:extLst>
            </p:cNvPr>
            <p:cNvGrpSpPr/>
            <p:nvPr/>
          </p:nvGrpSpPr>
          <p:grpSpPr>
            <a:xfrm>
              <a:off x="10196259" y="4354055"/>
              <a:ext cx="1537335" cy="840740"/>
              <a:chOff x="4463796" y="4354055"/>
              <a:chExt cx="1537335" cy="840740"/>
            </a:xfrm>
          </p:grpSpPr>
          <p:pic>
            <p:nvPicPr>
              <p:cNvPr id="23" name="object 29">
                <a:extLst>
                  <a:ext uri="{FF2B5EF4-FFF2-40B4-BE49-F238E27FC236}">
                    <a16:creationId xmlns:a16="http://schemas.microsoft.com/office/drawing/2014/main" id="{7497A271-A6F0-E067-5279-CCC8893F3C7E}"/>
                  </a:ext>
                </a:extLst>
              </p:cNvPr>
              <p:cNvPicPr/>
              <p:nvPr/>
            </p:nvPicPr>
            <p:blipFill>
              <a:blip r:embed="rId13" cstate="print"/>
              <a:stretch>
                <a:fillRect/>
              </a:stretch>
            </p:blipFill>
            <p:spPr>
              <a:xfrm>
                <a:off x="4463796" y="4620633"/>
                <a:ext cx="1014234" cy="313316"/>
              </a:xfrm>
              <a:prstGeom prst="rect">
                <a:avLst/>
              </a:prstGeom>
            </p:spPr>
          </p:pic>
          <p:pic>
            <p:nvPicPr>
              <p:cNvPr id="24" name="object 30">
                <a:extLst>
                  <a:ext uri="{FF2B5EF4-FFF2-40B4-BE49-F238E27FC236}">
                    <a16:creationId xmlns:a16="http://schemas.microsoft.com/office/drawing/2014/main" id="{04FE0696-AB49-4DB6-70A0-92334B21F5DA}"/>
                  </a:ext>
                </a:extLst>
              </p:cNvPr>
              <p:cNvPicPr/>
              <p:nvPr/>
            </p:nvPicPr>
            <p:blipFill>
              <a:blip r:embed="rId14" cstate="print"/>
              <a:stretch>
                <a:fillRect/>
              </a:stretch>
            </p:blipFill>
            <p:spPr>
              <a:xfrm>
                <a:off x="4949952" y="4354055"/>
                <a:ext cx="1050810" cy="840498"/>
              </a:xfrm>
              <a:prstGeom prst="rect">
                <a:avLst/>
              </a:prstGeom>
              <a:solidFill>
                <a:srgbClr val="054C2C"/>
              </a:solidFill>
            </p:spPr>
          </p:pic>
        </p:grpSp>
        <p:sp>
          <p:nvSpPr>
            <p:cNvPr id="22" name="object 31">
              <a:extLst>
                <a:ext uri="{FF2B5EF4-FFF2-40B4-BE49-F238E27FC236}">
                  <a16:creationId xmlns:a16="http://schemas.microsoft.com/office/drawing/2014/main" id="{A1B79218-5EC1-6A19-7A7D-AB367DB2E191}"/>
                </a:ext>
              </a:extLst>
            </p:cNvPr>
            <p:cNvSpPr txBox="1"/>
            <p:nvPr/>
          </p:nvSpPr>
          <p:spPr>
            <a:xfrm>
              <a:off x="10820463" y="4572381"/>
              <a:ext cx="789940" cy="365858"/>
            </a:xfrm>
            <a:prstGeom prst="rect">
              <a:avLst/>
            </a:prstGeom>
          </p:spPr>
          <p:txBody>
            <a:bodyPr vert="horz" wrap="square" lIns="0" tIns="41910" rIns="0" bIns="0" rtlCol="0">
              <a:spAutoFit/>
            </a:bodyPr>
            <a:lstStyle/>
            <a:p>
              <a:pPr marL="40640" marR="5080" indent="-41275">
                <a:spcBef>
                  <a:spcPts val="330"/>
                </a:spcBef>
              </a:pPr>
              <a:r>
                <a:rPr sz="2400" spc="-55" dirty="0">
                  <a:solidFill>
                    <a:srgbClr val="FFFFFF"/>
                  </a:solidFill>
                  <a:latin typeface="Gill Sans MT" panose="020B0502020104020203" pitchFamily="34" charset="77"/>
                  <a:cs typeface="Times New Roman"/>
                </a:rPr>
                <a:t>C</a:t>
              </a:r>
              <a:r>
                <a:rPr sz="2400" spc="10" dirty="0">
                  <a:solidFill>
                    <a:srgbClr val="FFFFFF"/>
                  </a:solidFill>
                  <a:latin typeface="Gill Sans MT" panose="020B0502020104020203" pitchFamily="34" charset="77"/>
                  <a:cs typeface="Times New Roman"/>
                </a:rPr>
                <a:t>om</a:t>
              </a:r>
              <a:r>
                <a:rPr sz="2400" spc="-15" dirty="0">
                  <a:solidFill>
                    <a:srgbClr val="FFFFFF"/>
                  </a:solidFill>
                  <a:latin typeface="Gill Sans MT" panose="020B0502020104020203" pitchFamily="34" charset="77"/>
                  <a:cs typeface="Times New Roman"/>
                </a:rPr>
                <a:t>plia</a:t>
              </a:r>
              <a:r>
                <a:rPr sz="2400" spc="-25" dirty="0">
                  <a:solidFill>
                    <a:srgbClr val="FFFFFF"/>
                  </a:solidFill>
                  <a:latin typeface="Gill Sans MT" panose="020B0502020104020203" pitchFamily="34" charset="77"/>
                  <a:cs typeface="Times New Roman"/>
                </a:rPr>
                <a:t>n</a:t>
              </a:r>
              <a:r>
                <a:rPr sz="2400" spc="20" dirty="0">
                  <a:solidFill>
                    <a:srgbClr val="FFFFFF"/>
                  </a:solidFill>
                  <a:latin typeface="Gill Sans MT" panose="020B0502020104020203" pitchFamily="34" charset="77"/>
                  <a:cs typeface="Times New Roman"/>
                </a:rPr>
                <a:t>ce  </a:t>
              </a:r>
              <a:r>
                <a:rPr sz="2400" dirty="0">
                  <a:solidFill>
                    <a:srgbClr val="FFFFFF"/>
                  </a:solidFill>
                  <a:latin typeface="Gill Sans MT" panose="020B0502020104020203" pitchFamily="34" charset="77"/>
                  <a:cs typeface="Times New Roman"/>
                </a:rPr>
                <a:t>Guidelines</a:t>
              </a:r>
              <a:endParaRPr sz="2400" dirty="0">
                <a:latin typeface="Gill Sans MT" panose="020B0502020104020203" pitchFamily="34" charset="77"/>
                <a:cs typeface="Times New Roman"/>
              </a:endParaRPr>
            </a:p>
          </p:txBody>
        </p:sp>
      </p:grpSp>
      <p:cxnSp>
        <p:nvCxnSpPr>
          <p:cNvPr id="6" name="Straight Connector 5">
            <a:extLst>
              <a:ext uri="{FF2B5EF4-FFF2-40B4-BE49-F238E27FC236}">
                <a16:creationId xmlns:a16="http://schemas.microsoft.com/office/drawing/2014/main" id="{3A03EF56-14AD-CF2F-FDB2-E8902161A3F2}"/>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19" name="Slide Number Placeholder 1">
            <a:extLst>
              <a:ext uri="{FF2B5EF4-FFF2-40B4-BE49-F238E27FC236}">
                <a16:creationId xmlns:a16="http://schemas.microsoft.com/office/drawing/2014/main" id="{F5409A0A-353D-7F95-5F91-54762A5E308C}"/>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111</a:t>
            </a:fld>
            <a:r>
              <a:rPr lang="en-US" altLang="en-US" sz="2000" b="1" dirty="0">
                <a:solidFill>
                  <a:schemeClr val="bg1"/>
                </a:solidFill>
                <a:latin typeface="Gill Sans MT" panose="020B0502020104020203" pitchFamily="34" charset="0"/>
              </a:rPr>
              <a:t>     </a:t>
            </a:r>
          </a:p>
        </p:txBody>
      </p:sp>
      <p:sp>
        <p:nvSpPr>
          <p:cNvPr id="33" name="object 7">
            <a:extLst>
              <a:ext uri="{FF2B5EF4-FFF2-40B4-BE49-F238E27FC236}">
                <a16:creationId xmlns:a16="http://schemas.microsoft.com/office/drawing/2014/main" id="{B08F150F-DC0E-8316-80EC-7E2EC385A34E}"/>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44770838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47712" y="953198"/>
            <a:ext cx="17449799" cy="10303205"/>
          </a:xfrm>
          <a:prstGeom prst="rect">
            <a:avLst/>
          </a:prstGeom>
        </p:spPr>
        <p:txBody>
          <a:bodyPr vert="horz" wrap="square" lIns="0" tIns="12065" rIns="0" bIns="0" rtlCol="0">
            <a:spAutoFit/>
          </a:bodyPr>
          <a:lstStyle/>
          <a:p>
            <a:pPr marL="12700" marR="5080" algn="just">
              <a:lnSpc>
                <a:spcPct val="150000"/>
              </a:lnSpc>
              <a:spcBef>
                <a:spcPts val="1100"/>
              </a:spcBef>
            </a:pPr>
            <a:r>
              <a:rPr lang="en-US" sz="2800" spc="-45" dirty="0">
                <a:latin typeface="Gill Sans MT" panose="020B0502020104020203" pitchFamily="34" charset="77"/>
                <a:cs typeface="Times New Roman"/>
              </a:rPr>
              <a:t>Seeking </a:t>
            </a:r>
            <a:r>
              <a:rPr lang="en-US" sz="2800" spc="-30" dirty="0">
                <a:latin typeface="Gill Sans MT" panose="020B0502020104020203" pitchFamily="34" charset="77"/>
                <a:cs typeface="Times New Roman"/>
              </a:rPr>
              <a:t>assistance </a:t>
            </a:r>
            <a:r>
              <a:rPr lang="en-US" sz="2800" spc="-25" dirty="0">
                <a:latin typeface="Gill Sans MT" panose="020B0502020104020203" pitchFamily="34" charset="77"/>
                <a:cs typeface="Times New Roman"/>
              </a:rPr>
              <a:t>during </a:t>
            </a:r>
            <a:r>
              <a:rPr lang="en-US" sz="2800" spc="-5"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registration </a:t>
            </a:r>
            <a:r>
              <a:rPr lang="en-US" sz="2800" spc="-20" dirty="0">
                <a:latin typeface="Gill Sans MT" panose="020B0502020104020203" pitchFamily="34" charset="77"/>
                <a:cs typeface="Times New Roman"/>
              </a:rPr>
              <a:t>process </a:t>
            </a:r>
            <a:r>
              <a:rPr lang="en-US" sz="2800" spc="-10" dirty="0">
                <a:latin typeface="Gill Sans MT" panose="020B0502020104020203" pitchFamily="34" charset="77"/>
                <a:cs typeface="Times New Roman"/>
              </a:rPr>
              <a:t>under </a:t>
            </a:r>
            <a:r>
              <a:rPr lang="en-US" sz="2800" spc="-5" dirty="0">
                <a:latin typeface="Gill Sans MT" panose="020B0502020104020203" pitchFamily="34" charset="77"/>
                <a:cs typeface="Times New Roman"/>
              </a:rPr>
              <a:t>the </a:t>
            </a:r>
            <a:r>
              <a:rPr lang="en-US" sz="2800" spc="-35" dirty="0">
                <a:latin typeface="Gill Sans MT" panose="020B0502020104020203" pitchFamily="34" charset="77"/>
                <a:cs typeface="Times New Roman"/>
              </a:rPr>
              <a:t>Nigeria </a:t>
            </a:r>
            <a:r>
              <a:rPr lang="en-US" sz="2800" spc="-5"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30" dirty="0">
                <a:latin typeface="Gill Sans MT" panose="020B0502020104020203" pitchFamily="34" charset="77"/>
                <a:cs typeface="Times New Roman"/>
              </a:rPr>
              <a:t>Act </a:t>
            </a:r>
            <a:r>
              <a:rPr lang="en-US" sz="2800" spc="-10" dirty="0">
                <a:latin typeface="Gill Sans MT" panose="020B0502020104020203" pitchFamily="34" charset="77"/>
                <a:cs typeface="Times New Roman"/>
              </a:rPr>
              <a:t>(</a:t>
            </a:r>
            <a:r>
              <a:rPr lang="en-US" sz="2800" spc="-10" dirty="0" err="1">
                <a:latin typeface="Gill Sans MT" panose="020B0502020104020203" pitchFamily="34" charset="77"/>
                <a:cs typeface="Times New Roman"/>
              </a:rPr>
              <a:t>NDPA</a:t>
            </a:r>
            <a:r>
              <a:rPr lang="en-US" sz="2800" spc="-10" dirty="0">
                <a:latin typeface="Gill Sans MT" panose="020B0502020104020203" pitchFamily="34" charset="77"/>
                <a:cs typeface="Times New Roman"/>
              </a:rPr>
              <a:t>) </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can </a:t>
            </a:r>
            <a:r>
              <a:rPr lang="en-US" sz="2800" spc="-40" dirty="0">
                <a:latin typeface="Gill Sans MT" panose="020B0502020104020203" pitchFamily="34" charset="77"/>
                <a:cs typeface="Times New Roman"/>
              </a:rPr>
              <a:t>greatly simplify </a:t>
            </a:r>
            <a:r>
              <a:rPr lang="en-US" sz="2800" spc="-5"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intricate </a:t>
            </a:r>
            <a:r>
              <a:rPr lang="en-US" sz="2800" spc="-15" dirty="0">
                <a:latin typeface="Gill Sans MT" panose="020B0502020104020203" pitchFamily="34" charset="77"/>
                <a:cs typeface="Times New Roman"/>
              </a:rPr>
              <a:t>procedure and prevent </a:t>
            </a:r>
            <a:r>
              <a:rPr lang="en-US" sz="2800" spc="-35" dirty="0">
                <a:latin typeface="Gill Sans MT" panose="020B0502020104020203" pitchFamily="34" charset="77"/>
                <a:cs typeface="Times New Roman"/>
              </a:rPr>
              <a:t>crucial </a:t>
            </a:r>
            <a:r>
              <a:rPr lang="en-US" sz="2800" spc="-30" dirty="0">
                <a:latin typeface="Gill Sans MT" panose="020B0502020104020203" pitchFamily="34" charset="77"/>
                <a:cs typeface="Times New Roman"/>
              </a:rPr>
              <a:t>oversights. </a:t>
            </a:r>
            <a:r>
              <a:rPr lang="en-US" sz="2800" spc="-50" dirty="0">
                <a:latin typeface="Gill Sans MT" panose="020B0502020104020203" pitchFamily="34" charset="77"/>
                <a:cs typeface="Times New Roman"/>
              </a:rPr>
              <a:t>Several </a:t>
            </a:r>
            <a:r>
              <a:rPr lang="en-US" sz="2800" spc="-20" dirty="0">
                <a:latin typeface="Gill Sans MT" panose="020B0502020104020203" pitchFamily="34" charset="77"/>
                <a:cs typeface="Times New Roman"/>
              </a:rPr>
              <a:t>sources </a:t>
            </a:r>
            <a:r>
              <a:rPr lang="en-US" sz="2800" spc="-15" dirty="0">
                <a:latin typeface="Gill Sans MT" panose="020B0502020104020203" pitchFamily="34" charset="77"/>
                <a:cs typeface="Times New Roman"/>
              </a:rPr>
              <a:t>offer </a:t>
            </a:r>
            <a:r>
              <a:rPr lang="en-US" sz="2800" spc="-10" dirty="0">
                <a:latin typeface="Gill Sans MT" panose="020B0502020104020203" pitchFamily="34" charset="77"/>
                <a:cs typeface="Times New Roman"/>
              </a:rPr>
              <a:t> </a:t>
            </a:r>
            <a:r>
              <a:rPr lang="en-US" sz="2800" dirty="0">
                <a:latin typeface="Gill Sans MT" panose="020B0502020104020203" pitchFamily="34" charset="77"/>
                <a:cs typeface="Times New Roman"/>
              </a:rPr>
              <a:t>support</a:t>
            </a:r>
            <a:r>
              <a:rPr lang="en-US" sz="2800" spc="-5" dirty="0">
                <a:latin typeface="Gill Sans MT" panose="020B0502020104020203" pitchFamily="34" charset="77"/>
                <a:cs typeface="Times New Roman"/>
              </a:rPr>
              <a:t> for </a:t>
            </a:r>
            <a:r>
              <a:rPr lang="en-US" sz="2800" spc="-20" dirty="0">
                <a:latin typeface="Gill Sans MT" panose="020B0502020104020203" pitchFamily="34" charset="77"/>
                <a:cs typeface="Times New Roman"/>
              </a:rPr>
              <a:t>this</a:t>
            </a:r>
            <a:r>
              <a:rPr lang="en-US" sz="2800" spc="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purpose,</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including:</a:t>
            </a:r>
            <a:endParaRPr lang="en-US" sz="2800" dirty="0">
              <a:latin typeface="Gill Sans MT" panose="020B0502020104020203" pitchFamily="34" charset="77"/>
              <a:cs typeface="Times New Roman"/>
            </a:endParaRPr>
          </a:p>
          <a:p>
            <a:pPr marL="12700" marR="9525" algn="just">
              <a:lnSpc>
                <a:spcPct val="150000"/>
              </a:lnSpc>
            </a:pPr>
            <a:endParaRPr lang="en-US" sz="2800" dirty="0">
              <a:latin typeface="Gill Sans MT" panose="020B0502020104020203" pitchFamily="34" charset="77"/>
              <a:cs typeface="Times New Roman"/>
            </a:endParaRPr>
          </a:p>
          <a:p>
            <a:pPr marL="12700" marR="9525" algn="just">
              <a:lnSpc>
                <a:spcPct val="150000"/>
              </a:lnSpc>
            </a:pPr>
            <a:r>
              <a:rPr lang="en-US" sz="2800" b="1" spc="35" dirty="0" err="1">
                <a:latin typeface="Gill Sans MT" panose="020B0502020104020203" pitchFamily="34" charset="77"/>
                <a:cs typeface="Times New Roman"/>
              </a:rPr>
              <a:t>NDPC</a:t>
            </a:r>
            <a:r>
              <a:rPr lang="en-US" sz="2800" b="1" spc="35" dirty="0">
                <a:latin typeface="Gill Sans MT" panose="020B0502020104020203" pitchFamily="34" charset="77"/>
                <a:cs typeface="Times New Roman"/>
              </a:rPr>
              <a:t> </a:t>
            </a:r>
            <a:r>
              <a:rPr lang="en-US" sz="2800" b="1" spc="-15" dirty="0">
                <a:latin typeface="Gill Sans MT" panose="020B0502020104020203" pitchFamily="34" charset="77"/>
                <a:cs typeface="Times New Roman"/>
              </a:rPr>
              <a:t>Official </a:t>
            </a:r>
            <a:r>
              <a:rPr lang="en-US" sz="2800" b="1" spc="-20" dirty="0">
                <a:latin typeface="Gill Sans MT" panose="020B0502020104020203" pitchFamily="34" charset="77"/>
                <a:cs typeface="Times New Roman"/>
              </a:rPr>
              <a:t>Website:</a:t>
            </a:r>
            <a:r>
              <a:rPr lang="en-US" sz="2800" spc="-2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The </a:t>
            </a:r>
            <a:r>
              <a:rPr lang="en-US" sz="2800" spc="5" dirty="0" err="1">
                <a:latin typeface="Gill Sans MT" panose="020B0502020104020203" pitchFamily="34" charset="77"/>
                <a:cs typeface="Times New Roman"/>
              </a:rPr>
              <a:t>NDPC's</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official </a:t>
            </a:r>
            <a:r>
              <a:rPr lang="en-US" sz="2800" spc="-30" dirty="0">
                <a:latin typeface="Gill Sans MT" panose="020B0502020104020203" pitchFamily="34" charset="77"/>
                <a:cs typeface="Times New Roman"/>
              </a:rPr>
              <a:t>website serves </a:t>
            </a:r>
            <a:r>
              <a:rPr lang="en-US" sz="2800" spc="-40" dirty="0">
                <a:latin typeface="Gill Sans MT" panose="020B0502020104020203" pitchFamily="34" charset="77"/>
                <a:cs typeface="Times New Roman"/>
              </a:rPr>
              <a:t>as </a:t>
            </a:r>
            <a:r>
              <a:rPr lang="en-US" sz="2800" spc="-50" dirty="0">
                <a:latin typeface="Gill Sans MT" panose="020B0502020104020203" pitchFamily="34" charset="77"/>
                <a:cs typeface="Times New Roman"/>
              </a:rPr>
              <a:t>a</a:t>
            </a:r>
            <a:r>
              <a:rPr lang="en-US" sz="2800" spc="-4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valuable </a:t>
            </a:r>
            <a:r>
              <a:rPr lang="en-US" sz="2800" spc="-25" dirty="0">
                <a:latin typeface="Gill Sans MT" panose="020B0502020104020203" pitchFamily="34" charset="77"/>
                <a:cs typeface="Times New Roman"/>
              </a:rPr>
              <a:t>resource </a:t>
            </a:r>
            <a:r>
              <a:rPr lang="en-US" sz="2800" dirty="0">
                <a:latin typeface="Gill Sans MT" panose="020B0502020104020203" pitchFamily="34" charset="77"/>
                <a:cs typeface="Times New Roman"/>
              </a:rPr>
              <a:t>for </a:t>
            </a:r>
            <a:r>
              <a:rPr lang="en-US" sz="2800" spc="-30" dirty="0">
                <a:latin typeface="Gill Sans MT" panose="020B0502020104020203" pitchFamily="34" charset="77"/>
                <a:cs typeface="Times New Roman"/>
              </a:rPr>
              <a:t>registrants.</a:t>
            </a:r>
            <a:r>
              <a:rPr lang="en-US" sz="2800" spc="-2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It </a:t>
            </a:r>
            <a:r>
              <a:rPr lang="en-US" sz="2800" spc="-25" dirty="0">
                <a:latin typeface="Gill Sans MT" panose="020B0502020104020203" pitchFamily="34" charset="77"/>
                <a:cs typeface="Times New Roman"/>
              </a:rPr>
              <a:t>provides</a:t>
            </a:r>
            <a:r>
              <a:rPr lang="en-US" sz="2800" spc="-2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access</a:t>
            </a:r>
            <a:r>
              <a:rPr lang="en-US" sz="2800" spc="-3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 </a:t>
            </a:r>
            <a:r>
              <a:rPr lang="en-US" sz="2800" spc="-25" dirty="0">
                <a:latin typeface="Gill Sans MT" panose="020B0502020104020203" pitchFamily="34" charset="77"/>
                <a:cs typeface="Times New Roman"/>
              </a:rPr>
              <a:t>informative</a:t>
            </a:r>
            <a:r>
              <a:rPr lang="en-US" sz="2800" spc="-2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documents, </a:t>
            </a:r>
            <a:r>
              <a:rPr lang="en-US" sz="2800" spc="-20" dirty="0">
                <a:latin typeface="Gill Sans MT" panose="020B0502020104020203" pitchFamily="34" charset="77"/>
                <a:cs typeface="Times New Roman"/>
              </a:rPr>
              <a:t>templates, </a:t>
            </a:r>
            <a:r>
              <a:rPr lang="en-US" sz="2800" spc="-15" dirty="0">
                <a:latin typeface="Gill Sans MT" panose="020B0502020104020203" pitchFamily="34" charset="77"/>
                <a:cs typeface="Times New Roman"/>
              </a:rPr>
              <a:t>and </a:t>
            </a:r>
            <a:r>
              <a:rPr lang="en-US" sz="2800" spc="-30" dirty="0">
                <a:latin typeface="Gill Sans MT" panose="020B0502020104020203" pitchFamily="34" charset="77"/>
                <a:cs typeface="Times New Roman"/>
              </a:rPr>
              <a:t>frequently</a:t>
            </a:r>
            <a:r>
              <a:rPr lang="en-US" sz="2800" spc="-2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asked </a:t>
            </a:r>
            <a:r>
              <a:rPr lang="en-US" sz="2800" spc="-20" dirty="0">
                <a:latin typeface="Gill Sans MT" panose="020B0502020104020203" pitchFamily="34" charset="77"/>
                <a:cs typeface="Times New Roman"/>
              </a:rPr>
              <a:t>questions</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(FAQs)</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guide</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you</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through</a:t>
            </a:r>
            <a:r>
              <a:rPr lang="en-US" sz="2800" spc="-5" dirty="0">
                <a:latin typeface="Gill Sans MT" panose="020B0502020104020203" pitchFamily="34" charset="77"/>
                <a:cs typeface="Times New Roman"/>
              </a:rPr>
              <a:t> the</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registration</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process.</a:t>
            </a:r>
          </a:p>
          <a:p>
            <a:pPr marL="527050" marR="9525" indent="-514350" algn="just">
              <a:lnSpc>
                <a:spcPct val="150000"/>
              </a:lnSpc>
              <a:buAutoNum type="arabicPeriod"/>
            </a:pPr>
            <a:endParaRPr lang="en-US" sz="2800" spc="-25" dirty="0">
              <a:latin typeface="Gill Sans MT" panose="020B0502020104020203" pitchFamily="34" charset="77"/>
              <a:cs typeface="Times New Roman"/>
            </a:endParaRPr>
          </a:p>
          <a:p>
            <a:pPr marL="12700" marR="6350" algn="just">
              <a:lnSpc>
                <a:spcPct val="150000"/>
              </a:lnSpc>
              <a:spcBef>
                <a:spcPts val="105"/>
              </a:spcBef>
              <a:tabLst>
                <a:tab pos="241300" algn="l"/>
              </a:tabLst>
            </a:pPr>
            <a:r>
              <a:rPr lang="en-US" sz="2800" b="1" dirty="0">
                <a:latin typeface="Gill Sans MT" panose="020B0502020104020203" pitchFamily="34" charset="77"/>
                <a:cs typeface="Times New Roman"/>
              </a:rPr>
              <a:t>Associated </a:t>
            </a:r>
            <a:r>
              <a:rPr lang="en-US" sz="2800" b="1" spc="-15" dirty="0">
                <a:latin typeface="Gill Sans MT" panose="020B0502020104020203" pitchFamily="34" charset="77"/>
                <a:cs typeface="Times New Roman"/>
              </a:rPr>
              <a:t>Costs: </a:t>
            </a:r>
            <a:r>
              <a:rPr lang="en-US" sz="2800" spc="-25" dirty="0">
                <a:latin typeface="Gill Sans MT" panose="020B0502020104020203" pitchFamily="34" charset="77"/>
                <a:cs typeface="Times New Roman"/>
              </a:rPr>
              <a:t>When </a:t>
            </a:r>
            <a:r>
              <a:rPr lang="en-US" sz="2800" spc="-35" dirty="0">
                <a:latin typeface="Gill Sans MT" panose="020B0502020104020203" pitchFamily="34" charset="77"/>
                <a:cs typeface="Times New Roman"/>
              </a:rPr>
              <a:t>registering </a:t>
            </a:r>
            <a:r>
              <a:rPr lang="en-US" sz="2800" spc="-25" dirty="0">
                <a:latin typeface="Gill Sans MT" panose="020B0502020104020203" pitchFamily="34" charset="77"/>
                <a:cs typeface="Times New Roman"/>
              </a:rPr>
              <a:t>with </a:t>
            </a:r>
            <a:r>
              <a:rPr lang="en-US" sz="2800" spc="-5" dirty="0">
                <a:latin typeface="Gill Sans MT" panose="020B0502020104020203" pitchFamily="34" charset="77"/>
                <a:cs typeface="Times New Roman"/>
              </a:rPr>
              <a:t>the </a:t>
            </a:r>
            <a:r>
              <a:rPr lang="en-US" sz="2800" spc="5" dirty="0" err="1">
                <a:latin typeface="Gill Sans MT" panose="020B0502020104020203" pitchFamily="34" charset="77"/>
                <a:cs typeface="Times New Roman"/>
              </a:rPr>
              <a:t>NDPC</a:t>
            </a:r>
            <a:r>
              <a:rPr lang="en-US" sz="2800" spc="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there </a:t>
            </a:r>
            <a:r>
              <a:rPr lang="en-US" sz="2800" spc="-30" dirty="0">
                <a:latin typeface="Gill Sans MT" panose="020B0502020104020203" pitchFamily="34" charset="77"/>
                <a:cs typeface="Times New Roman"/>
              </a:rPr>
              <a:t>are fees </a:t>
            </a:r>
            <a:r>
              <a:rPr lang="en-US" sz="2800" spc="-15" dirty="0">
                <a:latin typeface="Gill Sans MT" panose="020B0502020104020203" pitchFamily="34" charset="77"/>
                <a:cs typeface="Times New Roman"/>
              </a:rPr>
              <a:t>and </a:t>
            </a:r>
            <a:r>
              <a:rPr lang="en-US" sz="2800" spc="-45" dirty="0">
                <a:latin typeface="Gill Sans MT" panose="020B0502020104020203" pitchFamily="34" charset="77"/>
                <a:cs typeface="Times New Roman"/>
              </a:rPr>
              <a:t>levies </a:t>
            </a:r>
            <a:r>
              <a:rPr lang="en-US" sz="2800" spc="-30" dirty="0">
                <a:latin typeface="Gill Sans MT" panose="020B0502020104020203" pitchFamily="34" charset="77"/>
                <a:cs typeface="Times New Roman"/>
              </a:rPr>
              <a:t>associated </a:t>
            </a:r>
            <a:r>
              <a:rPr lang="en-US" sz="2800" spc="-25" dirty="0">
                <a:latin typeface="Gill Sans MT" panose="020B0502020104020203" pitchFamily="34" charset="77"/>
                <a:cs typeface="Times New Roman"/>
              </a:rPr>
              <a:t>with </a:t>
            </a:r>
            <a:r>
              <a:rPr lang="en-US" sz="2800" spc="-5"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process. </a:t>
            </a:r>
            <a:r>
              <a:rPr lang="en-US" sz="2800" spc="-15" dirty="0">
                <a:latin typeface="Gill Sans MT" panose="020B0502020104020203" pitchFamily="34" charset="77"/>
                <a:cs typeface="Times New Roman"/>
              </a:rPr>
              <a:t>The </a:t>
            </a:r>
            <a:r>
              <a:rPr lang="en-US" sz="2800" spc="-30" dirty="0">
                <a:latin typeface="Gill Sans MT" panose="020B0502020104020203" pitchFamily="34" charset="77"/>
                <a:cs typeface="Times New Roman"/>
              </a:rPr>
              <a:t>fees </a:t>
            </a:r>
            <a:r>
              <a:rPr lang="en-US" sz="2800" spc="-45" dirty="0">
                <a:latin typeface="Gill Sans MT" panose="020B0502020104020203" pitchFamily="34" charset="77"/>
                <a:cs typeface="Times New Roman"/>
              </a:rPr>
              <a:t>vary </a:t>
            </a:r>
            <a:r>
              <a:rPr lang="en-US" sz="2800" spc="-25" dirty="0">
                <a:latin typeface="Gill Sans MT" panose="020B0502020104020203" pitchFamily="34" charset="77"/>
                <a:cs typeface="Times New Roman"/>
              </a:rPr>
              <a:t>based </a:t>
            </a:r>
            <a:r>
              <a:rPr lang="en-US" sz="2800" spc="5" dirty="0">
                <a:latin typeface="Gill Sans MT" panose="020B0502020104020203" pitchFamily="34" charset="77"/>
                <a:cs typeface="Times New Roman"/>
              </a:rPr>
              <a:t>on </a:t>
            </a:r>
            <a:r>
              <a:rPr lang="en-US" sz="2800" spc="-25" dirty="0">
                <a:latin typeface="Gill Sans MT" panose="020B0502020104020203" pitchFamily="34" charset="77"/>
                <a:cs typeface="Times New Roman"/>
              </a:rPr>
              <a:t>your organization's </a:t>
            </a:r>
            <a:r>
              <a:rPr lang="en-US" sz="2800" spc="-40" dirty="0">
                <a:latin typeface="Gill Sans MT" panose="020B0502020104020203" pitchFamily="34" charset="77"/>
                <a:cs typeface="Times New Roman"/>
              </a:rPr>
              <a:t>size </a:t>
            </a:r>
            <a:r>
              <a:rPr lang="en-US" sz="2800" spc="-15" dirty="0">
                <a:latin typeface="Gill Sans MT" panose="020B0502020104020203" pitchFamily="34" charset="77"/>
                <a:cs typeface="Times New Roman"/>
              </a:rPr>
              <a:t>and </a:t>
            </a:r>
            <a:r>
              <a:rPr lang="en-US" sz="2800" spc="-40" dirty="0">
                <a:latin typeface="Gill Sans MT" panose="020B0502020104020203" pitchFamily="34" charset="77"/>
                <a:cs typeface="Times New Roman"/>
              </a:rPr>
              <a:t>significance. </a:t>
            </a:r>
            <a:r>
              <a:rPr lang="en-US" sz="2800" spc="-15" dirty="0">
                <a:latin typeface="Gill Sans MT" panose="020B0502020104020203" pitchFamily="34" charset="77"/>
                <a:cs typeface="Times New Roman"/>
              </a:rPr>
              <a:t>The </a:t>
            </a:r>
            <a:r>
              <a:rPr lang="en-US" sz="2800" spc="15" dirty="0">
                <a:latin typeface="Gill Sans MT" panose="020B0502020104020203" pitchFamily="34" charset="77"/>
                <a:cs typeface="Times New Roman"/>
              </a:rPr>
              <a:t>NDPA </a:t>
            </a:r>
            <a:r>
              <a:rPr lang="en-US" sz="2800" spc="2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empowers </a:t>
            </a:r>
            <a:r>
              <a:rPr lang="en-US" sz="2800" spc="-5" dirty="0">
                <a:latin typeface="Gill Sans MT" panose="020B0502020104020203" pitchFamily="34" charset="77"/>
                <a:cs typeface="Times New Roman"/>
              </a:rPr>
              <a:t>the </a:t>
            </a:r>
            <a:r>
              <a:rPr lang="en-US" sz="2800" spc="15" dirty="0" err="1">
                <a:latin typeface="Gill Sans MT" panose="020B0502020104020203" pitchFamily="34" charset="77"/>
                <a:cs typeface="Times New Roman"/>
              </a:rPr>
              <a:t>NDPC</a:t>
            </a:r>
            <a:r>
              <a:rPr lang="en-US" sz="2800" spc="1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 </a:t>
            </a:r>
            <a:r>
              <a:rPr lang="en-US" sz="2800" spc="-20" dirty="0">
                <a:latin typeface="Gill Sans MT" panose="020B0502020104020203" pitchFamily="34" charset="77"/>
                <a:cs typeface="Times New Roman"/>
              </a:rPr>
              <a:t>determine </a:t>
            </a:r>
            <a:r>
              <a:rPr lang="en-US" sz="2800" spc="-15" dirty="0">
                <a:latin typeface="Gill Sans MT" panose="020B0502020104020203" pitchFamily="34" charset="77"/>
                <a:cs typeface="Times New Roman"/>
              </a:rPr>
              <a:t>these </a:t>
            </a:r>
            <a:r>
              <a:rPr lang="en-US" sz="2800" spc="-30" dirty="0">
                <a:latin typeface="Gill Sans MT" panose="020B0502020104020203" pitchFamily="34" charset="77"/>
                <a:cs typeface="Times New Roman"/>
              </a:rPr>
              <a:t>fees, </a:t>
            </a:r>
            <a:r>
              <a:rPr lang="en-US" sz="2800" spc="-15" dirty="0">
                <a:latin typeface="Gill Sans MT" panose="020B0502020104020203" pitchFamily="34" charset="77"/>
                <a:cs typeface="Times New Roman"/>
              </a:rPr>
              <a:t>so </a:t>
            </a:r>
            <a:r>
              <a:rPr lang="en-US" sz="2800" spc="-20" dirty="0">
                <a:latin typeface="Gill Sans MT" panose="020B0502020104020203" pitchFamily="34" charset="77"/>
                <a:cs typeface="Times New Roman"/>
              </a:rPr>
              <a:t>it's </a:t>
            </a:r>
            <a:r>
              <a:rPr lang="en-US" sz="2800" spc="-40" dirty="0">
                <a:latin typeface="Gill Sans MT" panose="020B0502020104020203" pitchFamily="34" charset="77"/>
                <a:cs typeface="Times New Roman"/>
              </a:rPr>
              <a:t>vital </a:t>
            </a:r>
            <a:r>
              <a:rPr lang="en-US" sz="2800" spc="10" dirty="0">
                <a:latin typeface="Gill Sans MT" panose="020B0502020104020203" pitchFamily="34" charset="77"/>
                <a:cs typeface="Times New Roman"/>
              </a:rPr>
              <a:t>to </a:t>
            </a:r>
            <a:r>
              <a:rPr lang="en-US" sz="2800" spc="-15" dirty="0">
                <a:latin typeface="Gill Sans MT" panose="020B0502020104020203" pitchFamily="34" charset="77"/>
                <a:cs typeface="Times New Roman"/>
              </a:rPr>
              <a:t>be </a:t>
            </a:r>
            <a:r>
              <a:rPr lang="en-US" sz="2800" spc="-40" dirty="0">
                <a:latin typeface="Gill Sans MT" panose="020B0502020104020203" pitchFamily="34" charset="77"/>
                <a:cs typeface="Times New Roman"/>
              </a:rPr>
              <a:t>financially </a:t>
            </a:r>
            <a:r>
              <a:rPr lang="en-US" sz="2800" spc="-15" dirty="0">
                <a:latin typeface="Gill Sans MT" panose="020B0502020104020203" pitchFamily="34" charset="77"/>
                <a:cs typeface="Times New Roman"/>
              </a:rPr>
              <a:t>prepared </a:t>
            </a:r>
            <a:r>
              <a:rPr lang="en-US" sz="2800" dirty="0">
                <a:latin typeface="Gill Sans MT" panose="020B0502020104020203" pitchFamily="34" charset="77"/>
                <a:cs typeface="Times New Roman"/>
              </a:rPr>
              <a:t>for </a:t>
            </a:r>
            <a:r>
              <a:rPr lang="en-US" sz="2800" spc="-5"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registration</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process.</a:t>
            </a:r>
          </a:p>
          <a:p>
            <a:pPr marL="12700" marR="5715" algn="just">
              <a:lnSpc>
                <a:spcPct val="150000"/>
              </a:lnSpc>
              <a:tabLst>
                <a:tab pos="241300" algn="l"/>
              </a:tabLst>
            </a:pPr>
            <a:endParaRPr lang="en-US" sz="2800" dirty="0">
              <a:latin typeface="Gill Sans MT" panose="020B0502020104020203" pitchFamily="34" charset="77"/>
              <a:cs typeface="Times New Roman"/>
            </a:endParaRPr>
          </a:p>
          <a:p>
            <a:pPr marL="12700" marR="5715" algn="just">
              <a:lnSpc>
                <a:spcPct val="150000"/>
              </a:lnSpc>
              <a:tabLst>
                <a:tab pos="241300" algn="l"/>
              </a:tabLst>
            </a:pPr>
            <a:r>
              <a:rPr lang="en-US" sz="2800" b="1" dirty="0">
                <a:latin typeface="Gill Sans MT" panose="020B0502020104020203" pitchFamily="34" charset="77"/>
                <a:cs typeface="Times New Roman"/>
              </a:rPr>
              <a:t>Estimated </a:t>
            </a:r>
            <a:r>
              <a:rPr lang="en-US" sz="2800" b="1" spc="-10" dirty="0">
                <a:latin typeface="Gill Sans MT" panose="020B0502020104020203" pitchFamily="34" charset="77"/>
                <a:cs typeface="Times New Roman"/>
              </a:rPr>
              <a:t>Registration </a:t>
            </a:r>
            <a:r>
              <a:rPr lang="en-US" sz="2800" b="1" spc="-20" dirty="0">
                <a:latin typeface="Gill Sans MT" panose="020B0502020104020203" pitchFamily="34" charset="77"/>
                <a:cs typeface="Times New Roman"/>
              </a:rPr>
              <a:t>Timeframe</a:t>
            </a:r>
          </a:p>
          <a:p>
            <a:pPr algn="l">
              <a:lnSpc>
                <a:spcPct val="150000"/>
              </a:lnSpc>
            </a:pPr>
            <a:r>
              <a:rPr lang="en-GB" sz="2800" b="1" i="0" dirty="0">
                <a:effectLst/>
                <a:latin typeface="Gill Sans MT" panose="020B0502020104020203" pitchFamily="34" charset="77"/>
              </a:rPr>
              <a:t>No Specified Timeline:</a:t>
            </a:r>
            <a:r>
              <a:rPr lang="en-GB" sz="2800" dirty="0">
                <a:latin typeface="Gill Sans MT" panose="020B0502020104020203" pitchFamily="34" charset="77"/>
              </a:rPr>
              <a:t> </a:t>
            </a:r>
            <a:r>
              <a:rPr lang="en-GB" sz="2800" b="0" i="0" dirty="0">
                <a:effectLst/>
                <a:latin typeface="Gill Sans MT" panose="020B0502020104020203" pitchFamily="34" charset="77"/>
              </a:rPr>
              <a:t>The Data Protection Act does not specify a timeline for the registration process.</a:t>
            </a:r>
          </a:p>
          <a:p>
            <a:pPr algn="l">
              <a:lnSpc>
                <a:spcPct val="150000"/>
              </a:lnSpc>
            </a:pPr>
            <a:r>
              <a:rPr lang="en-GB" sz="2800" b="1" i="0" dirty="0">
                <a:effectLst/>
                <a:latin typeface="Gill Sans MT" panose="020B0502020104020203" pitchFamily="34" charset="77"/>
              </a:rPr>
              <a:t>Registration for Major Entities:</a:t>
            </a:r>
            <a:r>
              <a:rPr lang="en-GB" sz="2800" dirty="0">
                <a:latin typeface="Gill Sans MT" panose="020B0502020104020203" pitchFamily="34" charset="77"/>
              </a:rPr>
              <a:t> </a:t>
            </a:r>
            <a:r>
              <a:rPr lang="en-GB" sz="2800" b="0" i="0" dirty="0">
                <a:effectLst/>
                <a:latin typeface="Gill Sans MT" panose="020B0502020104020203" pitchFamily="34" charset="77"/>
              </a:rPr>
              <a:t>However, data controllers and processors of major importance should register within six months of the Act's commencement or upon becoming a data controller or processor of major importance.</a:t>
            </a:r>
          </a:p>
          <a:p>
            <a:pPr marL="12700" marR="6350" algn="just">
              <a:lnSpc>
                <a:spcPct val="150000"/>
              </a:lnSpc>
              <a:spcBef>
                <a:spcPts val="105"/>
              </a:spcBef>
              <a:tabLst>
                <a:tab pos="241300" algn="l"/>
              </a:tabLst>
            </a:pPr>
            <a:endParaRPr lang="en-US" sz="2800" dirty="0">
              <a:latin typeface="Gill Sans MT" panose="020B0502020104020203" pitchFamily="34" charset="77"/>
              <a:cs typeface="Times New Roman"/>
            </a:endParaRPr>
          </a:p>
          <a:p>
            <a:pPr>
              <a:lnSpc>
                <a:spcPct val="150000"/>
              </a:lnSpc>
              <a:buClr>
                <a:srgbClr val="C00000"/>
              </a:buClr>
            </a:pP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3109912" y="168275"/>
            <a:ext cx="121920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Why Seek Support?</a:t>
            </a:r>
          </a:p>
        </p:txBody>
      </p:sp>
      <p:cxnSp>
        <p:nvCxnSpPr>
          <p:cNvPr id="3" name="Straight Connector 2">
            <a:extLst>
              <a:ext uri="{FF2B5EF4-FFF2-40B4-BE49-F238E27FC236}">
                <a16:creationId xmlns:a16="http://schemas.microsoft.com/office/drawing/2014/main" id="{7ED65A8D-89F4-F81D-72FA-26EDAFF8866B}"/>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7A4A040C-131E-F1F4-F640-82E6D68EA0D3}"/>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112</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EEC7FF77-64E5-1D70-9DA6-DAEB4F334BD6}"/>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39142930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47713" y="953198"/>
            <a:ext cx="17145000" cy="8351389"/>
          </a:xfrm>
          <a:prstGeom prst="rect">
            <a:avLst/>
          </a:prstGeom>
        </p:spPr>
        <p:txBody>
          <a:bodyPr vert="horz" wrap="square" lIns="0" tIns="12065" rIns="0" bIns="0" rtlCol="0">
            <a:spAutoFit/>
          </a:bodyPr>
          <a:lstStyle/>
          <a:p>
            <a:pPr algn="l">
              <a:lnSpc>
                <a:spcPct val="150000"/>
              </a:lnSpc>
            </a:pPr>
            <a:r>
              <a:rPr lang="en-GB" sz="2800" b="1" i="0" dirty="0">
                <a:effectLst/>
                <a:latin typeface="Gill Sans MT" panose="020B0502020104020203" pitchFamily="34" charset="77"/>
              </a:rPr>
              <a:t>Notification Requirements:</a:t>
            </a:r>
            <a:endParaRPr lang="en-GB" sz="2800" b="0" i="0" dirty="0">
              <a:effectLst/>
              <a:latin typeface="Gill Sans MT" panose="020B0502020104020203" pitchFamily="34" charset="77"/>
            </a:endParaRPr>
          </a:p>
          <a:p>
            <a:pPr lvl="1" algn="l">
              <a:lnSpc>
                <a:spcPct val="150000"/>
              </a:lnSpc>
            </a:pPr>
            <a:r>
              <a:rPr lang="en-GB" sz="2800" b="0" i="0" dirty="0">
                <a:effectLst/>
                <a:latin typeface="Gill Sans MT" panose="020B0502020104020203" pitchFamily="34" charset="77"/>
              </a:rPr>
              <a:t>The Act mandates notifying the Commission about various details, including information about the data controller or processor, personal data description, data processing purposes, recipients, security measures, and other relevant information.</a:t>
            </a:r>
          </a:p>
          <a:p>
            <a:pPr algn="l">
              <a:lnSpc>
                <a:spcPct val="150000"/>
              </a:lnSpc>
            </a:pPr>
            <a:r>
              <a:rPr lang="en-GB" sz="2800" b="1" i="0" dirty="0">
                <a:effectLst/>
                <a:latin typeface="Gill Sans MT" panose="020B0502020104020203" pitchFamily="34" charset="77"/>
              </a:rPr>
              <a:t>Timely Reporting of Changes:</a:t>
            </a:r>
            <a:endParaRPr lang="en-GB" sz="2800" b="0" i="0" dirty="0">
              <a:effectLst/>
              <a:latin typeface="Gill Sans MT" panose="020B0502020104020203" pitchFamily="34" charset="77"/>
            </a:endParaRPr>
          </a:p>
          <a:p>
            <a:pPr lvl="1" algn="l">
              <a:lnSpc>
                <a:spcPct val="150000"/>
              </a:lnSpc>
            </a:pPr>
            <a:r>
              <a:rPr lang="en-GB" sz="2800" b="0" i="0" dirty="0">
                <a:effectLst/>
                <a:latin typeface="Gill Sans MT" panose="020B0502020104020203" pitchFamily="34" charset="77"/>
              </a:rPr>
              <a:t>Notably, significant changes to this information must be reported to the Commission within 60 days.</a:t>
            </a:r>
            <a:endParaRPr lang="en-US" sz="2800" dirty="0">
              <a:latin typeface="Gill Sans MT" panose="020B0502020104020203" pitchFamily="34" charset="77"/>
              <a:cs typeface="Times New Roman"/>
            </a:endParaRPr>
          </a:p>
          <a:p>
            <a:pPr marL="12700" marR="6985" algn="just">
              <a:lnSpc>
                <a:spcPct val="150000"/>
              </a:lnSpc>
              <a:tabLst>
                <a:tab pos="241300" algn="l"/>
              </a:tabLst>
            </a:pPr>
            <a:endParaRPr lang="en-US" sz="2800" b="1" spc="-20" dirty="0">
              <a:latin typeface="Gill Sans MT" panose="020B0502020104020203" pitchFamily="34" charset="77"/>
              <a:cs typeface="Times New Roman"/>
            </a:endParaRPr>
          </a:p>
          <a:p>
            <a:pPr marL="12700" marR="6985" algn="just">
              <a:lnSpc>
                <a:spcPct val="150000"/>
              </a:lnSpc>
              <a:tabLst>
                <a:tab pos="241300" algn="l"/>
              </a:tabLst>
            </a:pPr>
            <a:r>
              <a:rPr lang="en-US" sz="2800" b="1" spc="-20" dirty="0">
                <a:latin typeface="Gill Sans MT" panose="020B0502020104020203" pitchFamily="34" charset="77"/>
                <a:cs typeface="Times New Roman"/>
              </a:rPr>
              <a:t>Collaboration </a:t>
            </a:r>
            <a:r>
              <a:rPr lang="en-US" sz="2800" b="1" spc="-15" dirty="0">
                <a:latin typeface="Gill Sans MT" panose="020B0502020104020203" pitchFamily="34" charset="77"/>
                <a:cs typeface="Times New Roman"/>
              </a:rPr>
              <a:t>and </a:t>
            </a:r>
            <a:r>
              <a:rPr lang="en-US" sz="2800" b="1" spc="-10" dirty="0">
                <a:latin typeface="Gill Sans MT" panose="020B0502020104020203" pitchFamily="34" charset="77"/>
                <a:cs typeface="Times New Roman"/>
              </a:rPr>
              <a:t>Networking: </a:t>
            </a:r>
            <a:r>
              <a:rPr lang="en-US" sz="2800" spc="-20" dirty="0">
                <a:latin typeface="Gill Sans MT" panose="020B0502020104020203" pitchFamily="34" charset="77"/>
                <a:cs typeface="Times New Roman"/>
              </a:rPr>
              <a:t>Consider </a:t>
            </a:r>
            <a:r>
              <a:rPr lang="en-US" sz="2800" spc="-25" dirty="0">
                <a:latin typeface="Gill Sans MT" panose="020B0502020104020203" pitchFamily="34" charset="77"/>
                <a:cs typeface="Times New Roman"/>
              </a:rPr>
              <a:t>teaming </a:t>
            </a:r>
            <a:r>
              <a:rPr lang="en-US" sz="2800" dirty="0">
                <a:latin typeface="Gill Sans MT" panose="020B0502020104020203" pitchFamily="34" charset="77"/>
                <a:cs typeface="Times New Roman"/>
              </a:rPr>
              <a:t>up </a:t>
            </a:r>
            <a:r>
              <a:rPr lang="en-US" sz="2800" spc="-25" dirty="0">
                <a:latin typeface="Gill Sans MT" panose="020B0502020104020203" pitchFamily="34" charset="77"/>
                <a:cs typeface="Times New Roman"/>
              </a:rPr>
              <a:t>with </a:t>
            </a:r>
            <a:r>
              <a:rPr lang="en-US" sz="2800" spc="-5" dirty="0">
                <a:latin typeface="Gill Sans MT" panose="020B0502020104020203" pitchFamily="34" charset="77"/>
                <a:cs typeface="Times New Roman"/>
              </a:rPr>
              <a:t>other </a:t>
            </a:r>
            <a:r>
              <a:rPr lang="en-US" sz="2800" spc="-25" dirty="0">
                <a:latin typeface="Gill Sans MT" panose="020B0502020104020203" pitchFamily="34" charset="77"/>
                <a:cs typeface="Times New Roman"/>
              </a:rPr>
              <a:t>organizations </a:t>
            </a:r>
            <a:r>
              <a:rPr lang="en-US" sz="2800" dirty="0">
                <a:latin typeface="Gill Sans MT" panose="020B0502020104020203" pitchFamily="34" charset="77"/>
                <a:cs typeface="Times New Roman"/>
              </a:rPr>
              <a:t>or </a:t>
            </a:r>
            <a:r>
              <a:rPr lang="en-US" sz="2800" spc="-25" dirty="0">
                <a:latin typeface="Gill Sans MT" panose="020B0502020104020203" pitchFamily="34" charset="77"/>
                <a:cs typeface="Times New Roman"/>
              </a:rPr>
              <a:t>industry </a:t>
            </a:r>
            <a:r>
              <a:rPr lang="en-US" sz="2800" spc="-15" dirty="0">
                <a:latin typeface="Gill Sans MT" panose="020B0502020104020203" pitchFamily="34" charset="77"/>
                <a:cs typeface="Times New Roman"/>
              </a:rPr>
              <a:t>groups</a:t>
            </a:r>
            <a:r>
              <a:rPr lang="en-US" sz="2800" spc="-7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undergoing</a:t>
            </a:r>
            <a:r>
              <a:rPr lang="en-US" sz="2800" spc="-6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6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registration</a:t>
            </a:r>
            <a:r>
              <a:rPr lang="en-US" sz="2800" spc="-6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process.</a:t>
            </a:r>
            <a:r>
              <a:rPr lang="en-US" sz="2800" spc="-6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Sharing</a:t>
            </a:r>
            <a:r>
              <a:rPr lang="en-US" sz="2800" spc="-6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experiences</a:t>
            </a:r>
            <a:r>
              <a:rPr lang="en-US" sz="2800" spc="-7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7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insights</a:t>
            </a:r>
            <a:r>
              <a:rPr lang="en-US" sz="2800" spc="-6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can</a:t>
            </a:r>
            <a:r>
              <a:rPr lang="en-US" sz="2800" spc="-6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offer</a:t>
            </a:r>
            <a:r>
              <a:rPr lang="en-US" sz="2800" spc="-6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practical </a:t>
            </a:r>
            <a:r>
              <a:rPr lang="en-US" sz="2800" spc="-5" dirty="0">
                <a:latin typeface="Gill Sans MT" panose="020B0502020104020203" pitchFamily="34" charset="77"/>
                <a:cs typeface="Times New Roman"/>
              </a:rPr>
              <a:t>support.</a:t>
            </a:r>
            <a:endParaRPr lang="en-US" sz="2800" dirty="0">
              <a:latin typeface="Gill Sans MT" panose="020B0502020104020203" pitchFamily="34" charset="77"/>
              <a:cs typeface="Times New Roman"/>
            </a:endParaRPr>
          </a:p>
          <a:p>
            <a:pPr>
              <a:lnSpc>
                <a:spcPct val="150000"/>
              </a:lnSpc>
              <a:spcBef>
                <a:spcPts val="50"/>
              </a:spcBef>
              <a:buClr>
                <a:srgbClr val="C00000"/>
              </a:buClr>
            </a:pPr>
            <a:endParaRPr lang="en-US" sz="2800" dirty="0">
              <a:latin typeface="Gill Sans MT" panose="020B0502020104020203" pitchFamily="34" charset="77"/>
              <a:cs typeface="Times New Roman"/>
            </a:endParaRPr>
          </a:p>
          <a:p>
            <a:pPr marL="12700" marR="9525" algn="just">
              <a:lnSpc>
                <a:spcPct val="150000"/>
              </a:lnSpc>
              <a:tabLst>
                <a:tab pos="241300" algn="l"/>
              </a:tabLst>
            </a:pPr>
            <a:r>
              <a:rPr lang="en-US" sz="2800" b="1" spc="-5" dirty="0">
                <a:latin typeface="Gill Sans MT" panose="020B0502020104020203" pitchFamily="34" charset="77"/>
                <a:cs typeface="Times New Roman"/>
              </a:rPr>
              <a:t>Legal </a:t>
            </a:r>
            <a:r>
              <a:rPr lang="en-US" sz="2800" b="1" spc="-15" dirty="0">
                <a:latin typeface="Gill Sans MT" panose="020B0502020104020203" pitchFamily="34" charset="77"/>
                <a:cs typeface="Times New Roman"/>
              </a:rPr>
              <a:t>and </a:t>
            </a:r>
            <a:r>
              <a:rPr lang="en-US" sz="2800" b="1" spc="-5" dirty="0">
                <a:latin typeface="Gill Sans MT" panose="020B0502020104020203" pitchFamily="34" charset="77"/>
                <a:cs typeface="Times New Roman"/>
              </a:rPr>
              <a:t>Compliance </a:t>
            </a:r>
            <a:r>
              <a:rPr lang="en-US" sz="2800" b="1" spc="-20" dirty="0">
                <a:latin typeface="Gill Sans MT" panose="020B0502020104020203" pitchFamily="34" charset="77"/>
                <a:cs typeface="Times New Roman"/>
              </a:rPr>
              <a:t>Experts: </a:t>
            </a:r>
            <a:r>
              <a:rPr lang="en-US" sz="2800" spc="-20" dirty="0">
                <a:latin typeface="Gill Sans MT" panose="020B0502020104020203" pitchFamily="34" charset="77"/>
                <a:cs typeface="Times New Roman"/>
              </a:rPr>
              <a:t>Organizations </a:t>
            </a:r>
            <a:r>
              <a:rPr lang="en-US" sz="2800" spc="-55" dirty="0">
                <a:latin typeface="Gill Sans MT" panose="020B0502020104020203" pitchFamily="34" charset="77"/>
                <a:cs typeface="Times New Roman"/>
              </a:rPr>
              <a:t>may </a:t>
            </a:r>
            <a:r>
              <a:rPr lang="en-US" sz="2800" spc="10" dirty="0">
                <a:latin typeface="Gill Sans MT" panose="020B0502020104020203" pitchFamily="34" charset="77"/>
                <a:cs typeface="Times New Roman"/>
              </a:rPr>
              <a:t>opt to </a:t>
            </a:r>
            <a:r>
              <a:rPr lang="en-US" sz="2800" spc="-15" dirty="0">
                <a:latin typeface="Gill Sans MT" panose="020B0502020104020203" pitchFamily="34" charset="77"/>
                <a:cs typeface="Times New Roman"/>
              </a:rPr>
              <a:t>consult </a:t>
            </a:r>
            <a:r>
              <a:rPr lang="en-US" sz="2800" spc="-55" dirty="0">
                <a:latin typeface="Gill Sans MT" panose="020B0502020104020203" pitchFamily="34" charset="77"/>
                <a:cs typeface="Times New Roman"/>
              </a:rPr>
              <a:t>legal </a:t>
            </a:r>
            <a:r>
              <a:rPr lang="en-US" sz="2800" spc="-25" dirty="0">
                <a:latin typeface="Gill Sans MT" panose="020B0502020104020203" pitchFamily="34" charset="77"/>
                <a:cs typeface="Times New Roman"/>
              </a:rPr>
              <a:t>professionals </a:t>
            </a:r>
            <a:r>
              <a:rPr lang="en-US" sz="2800" dirty="0">
                <a:latin typeface="Gill Sans MT" panose="020B0502020104020203" pitchFamily="34" charset="77"/>
                <a:cs typeface="Times New Roman"/>
              </a:rPr>
              <a:t>or </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specialists</a:t>
            </a:r>
            <a:r>
              <a:rPr lang="en-US" sz="2800" spc="-1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well-versed</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spc="-5" dirty="0">
                <a:latin typeface="Gill Sans MT" panose="020B0502020104020203" pitchFamily="34" charset="77"/>
                <a:cs typeface="Times New Roman"/>
              </a:rPr>
              <a:t> the</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Act's</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requirements.</a:t>
            </a:r>
            <a:endParaRPr lang="en-US" sz="2800" dirty="0">
              <a:latin typeface="Gill Sans MT" panose="020B0502020104020203" pitchFamily="34" charset="77"/>
              <a:cs typeface="Times New Roman"/>
            </a:endParaRPr>
          </a:p>
          <a:p>
            <a:pPr marL="12700" marR="9525" algn="just">
              <a:lnSpc>
                <a:spcPct val="150000"/>
              </a:lnSpc>
            </a:pP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3109912" y="168275"/>
            <a:ext cx="121920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Why Seek Support?</a:t>
            </a:r>
          </a:p>
        </p:txBody>
      </p:sp>
      <p:cxnSp>
        <p:nvCxnSpPr>
          <p:cNvPr id="3" name="Straight Connector 2">
            <a:extLst>
              <a:ext uri="{FF2B5EF4-FFF2-40B4-BE49-F238E27FC236}">
                <a16:creationId xmlns:a16="http://schemas.microsoft.com/office/drawing/2014/main" id="{11BBF033-F366-228C-131F-C9D117974473}"/>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C0B0238B-DB38-83D2-EEB6-0B281654C9F1}"/>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113</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37D046B6-D6EC-E5B7-11F2-8F081E59EF8E}"/>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419230663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47712" y="1158875"/>
            <a:ext cx="18059399" cy="8364213"/>
          </a:xfrm>
          <a:prstGeom prst="rect">
            <a:avLst/>
          </a:prstGeom>
        </p:spPr>
        <p:txBody>
          <a:bodyPr vert="horz" wrap="square" lIns="0" tIns="12065" rIns="0" bIns="0" rtlCol="0">
            <a:spAutoFit/>
          </a:bodyPr>
          <a:lstStyle/>
          <a:p>
            <a:pPr marL="12700" marR="5080" algn="just">
              <a:lnSpc>
                <a:spcPct val="150000"/>
              </a:lnSpc>
            </a:pPr>
            <a:r>
              <a:rPr lang="en-US" sz="2800" spc="-20" dirty="0">
                <a:latin typeface="Gill Sans MT" panose="020B0502020104020203" pitchFamily="34" charset="77"/>
                <a:cs typeface="Times New Roman"/>
              </a:rPr>
              <a:t>These </a:t>
            </a:r>
            <a:r>
              <a:rPr lang="en-US" sz="2800" spc="-25" dirty="0">
                <a:latin typeface="Gill Sans MT" panose="020B0502020104020203" pitchFamily="34" charset="77"/>
                <a:cs typeface="Times New Roman"/>
              </a:rPr>
              <a:t>entities, </a:t>
            </a:r>
            <a:r>
              <a:rPr lang="en-US" sz="2800" spc="-30" dirty="0">
                <a:latin typeface="Gill Sans MT" panose="020B0502020104020203" pitchFamily="34" charset="77"/>
                <a:cs typeface="Times New Roman"/>
              </a:rPr>
              <a:t>licensed </a:t>
            </a:r>
            <a:r>
              <a:rPr lang="en-US" sz="2800" spc="-50" dirty="0">
                <a:latin typeface="Gill Sans MT" panose="020B0502020104020203" pitchFamily="34" charset="77"/>
                <a:cs typeface="Times New Roman"/>
              </a:rPr>
              <a:t>by </a:t>
            </a:r>
            <a:r>
              <a:rPr lang="en-US" sz="2800" spc="-5" dirty="0">
                <a:latin typeface="Gill Sans MT" panose="020B0502020104020203" pitchFamily="34" charset="77"/>
                <a:cs typeface="Times New Roman"/>
              </a:rPr>
              <a:t>the </a:t>
            </a:r>
            <a:r>
              <a:rPr lang="en-US" sz="2800" dirty="0">
                <a:latin typeface="Gill Sans MT" panose="020B0502020104020203" pitchFamily="34" charset="77"/>
                <a:cs typeface="Times New Roman"/>
              </a:rPr>
              <a:t>NDPA, </a:t>
            </a:r>
            <a:r>
              <a:rPr lang="en-US" sz="2800" spc="-40" dirty="0">
                <a:latin typeface="Gill Sans MT" panose="020B0502020104020203" pitchFamily="34" charset="77"/>
                <a:cs typeface="Times New Roman"/>
              </a:rPr>
              <a:t>specialize </a:t>
            </a:r>
            <a:r>
              <a:rPr lang="en-US" sz="2800" spc="-25" dirty="0">
                <a:latin typeface="Gill Sans MT" panose="020B0502020104020203" pitchFamily="34" charset="77"/>
                <a:cs typeface="Times New Roman"/>
              </a:rPr>
              <a:t>in </a:t>
            </a:r>
            <a:r>
              <a:rPr lang="en-US" sz="2800" spc="-30" dirty="0">
                <a:latin typeface="Gill Sans MT" panose="020B0502020104020203" pitchFamily="34" charset="77"/>
                <a:cs typeface="Times New Roman"/>
              </a:rPr>
              <a:t>training, auditing, </a:t>
            </a:r>
            <a:r>
              <a:rPr lang="en-US" sz="2800" spc="-25" dirty="0">
                <a:latin typeface="Gill Sans MT" panose="020B0502020104020203" pitchFamily="34" charset="77"/>
                <a:cs typeface="Times New Roman"/>
              </a:rPr>
              <a:t>consulting, </a:t>
            </a:r>
            <a:r>
              <a:rPr lang="en-US" sz="2800" spc="-15" dirty="0">
                <a:latin typeface="Gill Sans MT" panose="020B0502020104020203" pitchFamily="34" charset="77"/>
                <a:cs typeface="Times New Roman"/>
              </a:rPr>
              <a:t>and </a:t>
            </a:r>
            <a:r>
              <a:rPr lang="en-US" sz="2800" spc="-25" dirty="0">
                <a:latin typeface="Gill Sans MT" panose="020B0502020104020203" pitchFamily="34" charset="77"/>
                <a:cs typeface="Times New Roman"/>
              </a:rPr>
              <a:t>providing </a:t>
            </a:r>
            <a:r>
              <a:rPr lang="en-US" sz="2800" spc="-35" dirty="0">
                <a:latin typeface="Gill Sans MT" panose="020B0502020104020203" pitchFamily="34" charset="77"/>
                <a:cs typeface="Times New Roman"/>
              </a:rPr>
              <a:t>services </a:t>
            </a:r>
            <a:r>
              <a:rPr lang="en-US" sz="2800" spc="-30" dirty="0">
                <a:latin typeface="Gill Sans MT" panose="020B0502020104020203" pitchFamily="34" charset="77"/>
                <a:cs typeface="Times New Roman"/>
              </a:rPr>
              <a:t>designed </a:t>
            </a:r>
            <a:r>
              <a:rPr lang="en-US" sz="2800" spc="10" dirty="0">
                <a:latin typeface="Gill Sans MT" panose="020B0502020104020203" pitchFamily="34" charset="77"/>
                <a:cs typeface="Times New Roman"/>
              </a:rPr>
              <a:t>to </a:t>
            </a:r>
            <a:r>
              <a:rPr lang="en-US" sz="2800" spc="-20" dirty="0">
                <a:latin typeface="Gill Sans MT" panose="020B0502020104020203" pitchFamily="34" charset="77"/>
                <a:cs typeface="Times New Roman"/>
              </a:rPr>
              <a:t>ensure </a:t>
            </a:r>
            <a:r>
              <a:rPr lang="en-US" sz="2800" spc="-30" dirty="0">
                <a:latin typeface="Gill Sans MT" panose="020B0502020104020203" pitchFamily="34" charset="77"/>
                <a:cs typeface="Times New Roman"/>
              </a:rPr>
              <a:t>compliance with </a:t>
            </a:r>
            <a:r>
              <a:rPr lang="en-US" sz="2800" spc="-5"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regulation </a:t>
            </a:r>
            <a:r>
              <a:rPr lang="en-US" sz="2800" spc="-15" dirty="0">
                <a:latin typeface="Gill Sans MT" panose="020B0502020104020203" pitchFamily="34" charset="77"/>
                <a:cs typeface="Times New Roman"/>
              </a:rPr>
              <a:t>and </a:t>
            </a:r>
            <a:r>
              <a:rPr lang="en-US" sz="2800" spc="-25" dirty="0">
                <a:latin typeface="Gill Sans MT" panose="020B0502020104020203" pitchFamily="34" charset="77"/>
                <a:cs typeface="Times New Roman"/>
              </a:rPr>
              <a:t>foreign </a:t>
            </a:r>
            <a:r>
              <a:rPr lang="en-US" sz="2800" spc="-20" dirty="0">
                <a:latin typeface="Gill Sans MT" panose="020B0502020104020203" pitchFamily="34" charset="77"/>
                <a:cs typeface="Times New Roman"/>
              </a:rPr>
              <a:t>data </a:t>
            </a:r>
            <a:r>
              <a:rPr lang="en-US" sz="2800" spc="-10" dirty="0">
                <a:latin typeface="Gill Sans MT" panose="020B0502020104020203" pitchFamily="34" charset="77"/>
                <a:cs typeface="Times New Roman"/>
              </a:rPr>
              <a:t>protection </a:t>
            </a:r>
            <a:r>
              <a:rPr lang="en-US" sz="2800" spc="-50" dirty="0">
                <a:latin typeface="Gill Sans MT" panose="020B0502020104020203" pitchFamily="34" charset="77"/>
                <a:cs typeface="Times New Roman"/>
              </a:rPr>
              <a:t>laws.</a:t>
            </a:r>
            <a:endParaRPr lang="en-US" sz="2800" dirty="0">
              <a:latin typeface="Gill Sans MT" panose="020B0502020104020203" pitchFamily="34" charset="77"/>
              <a:cs typeface="Times New Roman"/>
            </a:endParaRPr>
          </a:p>
          <a:p>
            <a:pPr marL="241300" marR="6350" indent="-228600" algn="just">
              <a:lnSpc>
                <a:spcPct val="150000"/>
              </a:lnSpc>
              <a:buClr>
                <a:srgbClr val="000000"/>
              </a:buClr>
              <a:buFont typeface="Wingdings"/>
              <a:buChar char=""/>
              <a:tabLst>
                <a:tab pos="241300" algn="l"/>
              </a:tabLst>
            </a:pPr>
            <a:r>
              <a:rPr lang="en-US" sz="2800" spc="-10" dirty="0">
                <a:latin typeface="Gill Sans MT" panose="020B0502020104020203" pitchFamily="34" charset="77"/>
                <a:cs typeface="Times New Roman"/>
              </a:rPr>
              <a:t>Consultation</a:t>
            </a:r>
            <a:r>
              <a:rPr lang="en-US" sz="2800" spc="-8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Services:</a:t>
            </a:r>
            <a:r>
              <a:rPr lang="en-US" sz="2800" spc="-7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They</a:t>
            </a:r>
            <a:r>
              <a:rPr lang="en-US" sz="2800" spc="-6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provide</a:t>
            </a:r>
            <a:r>
              <a:rPr lang="en-US" sz="2800" spc="-7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tailored</a:t>
            </a:r>
            <a:r>
              <a:rPr lang="en-US" sz="2800" spc="-6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consultation</a:t>
            </a:r>
            <a:r>
              <a:rPr lang="en-US" sz="2800" spc="-6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services,</a:t>
            </a:r>
            <a:r>
              <a:rPr lang="en-US" sz="2800" spc="-7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assisting</a:t>
            </a:r>
            <a:r>
              <a:rPr lang="en-US" sz="2800" spc="-6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spc="-7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policy</a:t>
            </a:r>
            <a:r>
              <a:rPr lang="en-US" sz="2800" spc="-6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drafting </a:t>
            </a:r>
            <a:r>
              <a:rPr lang="en-US" sz="2800" spc="-15" dirty="0">
                <a:latin typeface="Gill Sans MT" panose="020B0502020104020203" pitchFamily="34" charset="77"/>
                <a:cs typeface="Times New Roman"/>
              </a:rPr>
              <a:t>and</a:t>
            </a:r>
            <a:r>
              <a:rPr lang="en-US" sz="2800" spc="-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addressing</a:t>
            </a:r>
            <a:r>
              <a:rPr lang="en-US" sz="280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specific</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compliance</a:t>
            </a:r>
            <a:r>
              <a:rPr lang="en-US" sz="2800" spc="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challenges.</a:t>
            </a:r>
            <a:endParaRPr lang="en-US" sz="2800" dirty="0">
              <a:latin typeface="Gill Sans MT" panose="020B0502020104020203" pitchFamily="34" charset="77"/>
              <a:cs typeface="Times New Roman"/>
            </a:endParaRPr>
          </a:p>
          <a:p>
            <a:pPr>
              <a:lnSpc>
                <a:spcPct val="150000"/>
              </a:lnSpc>
              <a:spcBef>
                <a:spcPts val="35"/>
              </a:spcBef>
              <a:buFont typeface="Wingdings"/>
              <a:buChar char=""/>
            </a:pPr>
            <a:endParaRPr lang="en-US" sz="2800" dirty="0">
              <a:latin typeface="Gill Sans MT" panose="020B0502020104020203" pitchFamily="34" charset="77"/>
              <a:cs typeface="Times New Roman"/>
            </a:endParaRPr>
          </a:p>
          <a:p>
            <a:pPr marL="241300" marR="5080" indent="-228600" algn="just">
              <a:lnSpc>
                <a:spcPct val="150000"/>
              </a:lnSpc>
              <a:buClr>
                <a:srgbClr val="000000"/>
              </a:buClr>
              <a:buFont typeface="Wingdings"/>
              <a:buChar char=""/>
              <a:tabLst>
                <a:tab pos="241300" algn="l"/>
              </a:tabLst>
            </a:pPr>
            <a:r>
              <a:rPr lang="en-US" sz="2800" spc="-20" dirty="0">
                <a:latin typeface="Gill Sans MT" panose="020B0502020104020203" pitchFamily="34" charset="77"/>
                <a:cs typeface="Times New Roman"/>
              </a:rPr>
              <a:t>Regular</a:t>
            </a:r>
            <a:r>
              <a:rPr lang="en-US" sz="2800" spc="-40" dirty="0">
                <a:latin typeface="Gill Sans MT" panose="020B0502020104020203" pitchFamily="34" charset="77"/>
                <a:cs typeface="Times New Roman"/>
              </a:rPr>
              <a:t> </a:t>
            </a:r>
            <a:r>
              <a:rPr lang="en-US" sz="2800" dirty="0">
                <a:latin typeface="Gill Sans MT" panose="020B0502020104020203" pitchFamily="34" charset="77"/>
                <a:cs typeface="Times New Roman"/>
              </a:rPr>
              <a:t>Updates</a:t>
            </a:r>
            <a:r>
              <a:rPr lang="en-US" sz="2800" spc="-3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35"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Support:</a:t>
            </a:r>
            <a:r>
              <a:rPr lang="en-US" sz="2800" spc="-30" dirty="0">
                <a:latin typeface="Gill Sans MT" panose="020B0502020104020203" pitchFamily="34" charset="77"/>
                <a:cs typeface="Times New Roman"/>
              </a:rPr>
              <a:t> </a:t>
            </a:r>
            <a:r>
              <a:rPr lang="en-US" sz="2800" spc="10" dirty="0" err="1">
                <a:latin typeface="Gill Sans MT" panose="020B0502020104020203" pitchFamily="34" charset="77"/>
                <a:cs typeface="Times New Roman"/>
              </a:rPr>
              <a:t>DPCOs</a:t>
            </a:r>
            <a:r>
              <a:rPr lang="en-US" sz="2800" spc="-4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keep</a:t>
            </a:r>
            <a:r>
              <a:rPr lang="en-US" sz="2800" spc="-30"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you</a:t>
            </a:r>
            <a:r>
              <a:rPr lang="en-US" sz="2800" spc="-4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updated</a:t>
            </a:r>
            <a:r>
              <a:rPr lang="en-US" sz="2800" spc="-2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on</a:t>
            </a:r>
            <a:r>
              <a:rPr lang="en-US" sz="2800" spc="-35" dirty="0">
                <a:latin typeface="Gill Sans MT" panose="020B0502020104020203" pitchFamily="34" charset="77"/>
                <a:cs typeface="Times New Roman"/>
              </a:rPr>
              <a:t> </a:t>
            </a:r>
            <a:r>
              <a:rPr lang="en-US" sz="2800" spc="-5" dirty="0">
                <a:latin typeface="Gill Sans MT" panose="020B0502020104020203" pitchFamily="34" charset="77"/>
                <a:cs typeface="Times New Roman"/>
              </a:rPr>
              <a:t>the</a:t>
            </a:r>
            <a:r>
              <a:rPr lang="en-US" sz="2800" spc="-4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latest</a:t>
            </a:r>
            <a:r>
              <a:rPr lang="en-US" sz="2800" spc="-4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data</a:t>
            </a:r>
            <a:r>
              <a:rPr lang="en-US" sz="2800" spc="-4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protection</a:t>
            </a:r>
            <a:r>
              <a:rPr lang="en-US" sz="2800" spc="-30" dirty="0">
                <a:latin typeface="Gill Sans MT" panose="020B0502020104020203" pitchFamily="34" charset="77"/>
                <a:cs typeface="Times New Roman"/>
              </a:rPr>
              <a:t> </a:t>
            </a:r>
            <a:r>
              <a:rPr lang="en-US" sz="2800" spc="-55" dirty="0">
                <a:latin typeface="Gill Sans MT" panose="020B0502020104020203" pitchFamily="34" charset="77"/>
                <a:cs typeface="Times New Roman"/>
              </a:rPr>
              <a:t>laws, </a:t>
            </a:r>
            <a:r>
              <a:rPr lang="en-US" sz="2800" spc="-29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ensuring</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your</a:t>
            </a:r>
            <a:r>
              <a:rPr lang="en-US" sz="2800" spc="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organization</a:t>
            </a:r>
            <a:r>
              <a:rPr lang="en-US" sz="280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remains</a:t>
            </a:r>
            <a:r>
              <a:rPr lang="en-US" sz="2800"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compliant</a:t>
            </a:r>
            <a:r>
              <a:rPr lang="en-US" sz="280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in</a:t>
            </a:r>
            <a:r>
              <a:rPr lang="en-US" sz="2800" spc="5" dirty="0">
                <a:latin typeface="Gill Sans MT" panose="020B0502020104020203" pitchFamily="34" charset="77"/>
                <a:cs typeface="Times New Roman"/>
              </a:rPr>
              <a:t> </a:t>
            </a:r>
            <a:r>
              <a:rPr lang="en-US" sz="2800" spc="-50" dirty="0">
                <a:latin typeface="Gill Sans MT" panose="020B0502020104020203" pitchFamily="34" charset="77"/>
                <a:cs typeface="Times New Roman"/>
              </a:rPr>
              <a:t>a</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dynamic</a:t>
            </a:r>
            <a:r>
              <a:rPr lang="en-US" sz="2800" spc="5" dirty="0">
                <a:latin typeface="Gill Sans MT" panose="020B0502020104020203" pitchFamily="34" charset="77"/>
                <a:cs typeface="Times New Roman"/>
              </a:rPr>
              <a:t> </a:t>
            </a:r>
            <a:r>
              <a:rPr lang="en-US" sz="2800" spc="-35" dirty="0">
                <a:latin typeface="Gill Sans MT" panose="020B0502020104020203" pitchFamily="34" charset="77"/>
                <a:cs typeface="Times New Roman"/>
              </a:rPr>
              <a:t>regulatory</a:t>
            </a:r>
            <a:r>
              <a:rPr lang="en-US" sz="2800" spc="5" dirty="0">
                <a:latin typeface="Gill Sans MT" panose="020B0502020104020203" pitchFamily="34" charset="77"/>
                <a:cs typeface="Times New Roman"/>
              </a:rPr>
              <a:t> </a:t>
            </a:r>
            <a:r>
              <a:rPr lang="en-US" sz="2800" spc="-20" dirty="0">
                <a:latin typeface="Gill Sans MT" panose="020B0502020104020203" pitchFamily="34" charset="77"/>
                <a:cs typeface="Times New Roman"/>
              </a:rPr>
              <a:t>environment.</a:t>
            </a:r>
            <a:endParaRPr lang="en-US" sz="2800" dirty="0">
              <a:latin typeface="Gill Sans MT" panose="020B0502020104020203" pitchFamily="34" charset="77"/>
              <a:cs typeface="Times New Roman"/>
            </a:endParaRPr>
          </a:p>
          <a:p>
            <a:pPr>
              <a:lnSpc>
                <a:spcPct val="150000"/>
              </a:lnSpc>
              <a:spcBef>
                <a:spcPts val="50"/>
              </a:spcBef>
              <a:buFont typeface="Wingdings"/>
              <a:buChar char=""/>
            </a:pPr>
            <a:endParaRPr lang="en-US" sz="2800" dirty="0">
              <a:latin typeface="Gill Sans MT" panose="020B0502020104020203" pitchFamily="34" charset="77"/>
              <a:cs typeface="Times New Roman"/>
            </a:endParaRPr>
          </a:p>
          <a:p>
            <a:pPr marL="241300" marR="8255" indent="-228600" algn="just">
              <a:lnSpc>
                <a:spcPct val="150000"/>
              </a:lnSpc>
              <a:buClr>
                <a:srgbClr val="000000"/>
              </a:buClr>
              <a:buFont typeface="Wingdings"/>
              <a:buChar char=""/>
              <a:tabLst>
                <a:tab pos="241300" algn="l"/>
              </a:tabLst>
            </a:pPr>
            <a:r>
              <a:rPr lang="en-US" sz="2800" dirty="0">
                <a:latin typeface="Gill Sans MT" panose="020B0502020104020203" pitchFamily="34" charset="77"/>
                <a:cs typeface="Times New Roman"/>
              </a:rPr>
              <a:t>Resources </a:t>
            </a:r>
            <a:r>
              <a:rPr lang="en-US" sz="2800" spc="-15" dirty="0">
                <a:latin typeface="Gill Sans MT" panose="020B0502020104020203" pitchFamily="34" charset="77"/>
                <a:cs typeface="Times New Roman"/>
              </a:rPr>
              <a:t>and </a:t>
            </a:r>
            <a:r>
              <a:rPr lang="en-US" sz="2800" spc="-10" dirty="0">
                <a:latin typeface="Gill Sans MT" panose="020B0502020104020203" pitchFamily="34" charset="77"/>
                <a:cs typeface="Times New Roman"/>
              </a:rPr>
              <a:t>Templates: </a:t>
            </a:r>
            <a:r>
              <a:rPr lang="en-US" sz="2800" spc="-40" dirty="0">
                <a:latin typeface="Gill Sans MT" panose="020B0502020104020203" pitchFamily="34" charset="77"/>
                <a:cs typeface="Times New Roman"/>
              </a:rPr>
              <a:t>Access </a:t>
            </a:r>
            <a:r>
              <a:rPr lang="en-US" sz="2800" spc="10" dirty="0">
                <a:latin typeface="Gill Sans MT" panose="020B0502020104020203" pitchFamily="34" charset="77"/>
                <a:cs typeface="Times New Roman"/>
              </a:rPr>
              <a:t>to </a:t>
            </a:r>
            <a:r>
              <a:rPr lang="en-US" sz="2800" spc="-50" dirty="0">
                <a:latin typeface="Gill Sans MT" panose="020B0502020104020203" pitchFamily="34" charset="77"/>
                <a:cs typeface="Times New Roman"/>
              </a:rPr>
              <a:t>a</a:t>
            </a:r>
            <a:r>
              <a:rPr lang="en-US" sz="2800" spc="-45"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range </a:t>
            </a:r>
            <a:r>
              <a:rPr lang="en-US" sz="2800" spc="-10" dirty="0">
                <a:latin typeface="Gill Sans MT" panose="020B0502020104020203" pitchFamily="34" charset="77"/>
                <a:cs typeface="Times New Roman"/>
              </a:rPr>
              <a:t>of </a:t>
            </a:r>
            <a:r>
              <a:rPr lang="en-US" sz="2800" spc="-25" dirty="0">
                <a:latin typeface="Gill Sans MT" panose="020B0502020104020203" pitchFamily="34" charset="77"/>
                <a:cs typeface="Times New Roman"/>
              </a:rPr>
              <a:t>resources </a:t>
            </a:r>
            <a:r>
              <a:rPr lang="en-US" sz="2800" spc="-15" dirty="0">
                <a:latin typeface="Gill Sans MT" panose="020B0502020104020203" pitchFamily="34" charset="77"/>
                <a:cs typeface="Times New Roman"/>
              </a:rPr>
              <a:t>and </a:t>
            </a:r>
            <a:r>
              <a:rPr lang="en-US" sz="2800" spc="-20" dirty="0">
                <a:latin typeface="Gill Sans MT" panose="020B0502020104020203" pitchFamily="34" charset="77"/>
                <a:cs typeface="Times New Roman"/>
              </a:rPr>
              <a:t>templates, such </a:t>
            </a:r>
            <a:r>
              <a:rPr lang="en-US" sz="2800" spc="-40" dirty="0">
                <a:latin typeface="Gill Sans MT" panose="020B0502020104020203" pitchFamily="34" charset="77"/>
                <a:cs typeface="Times New Roman"/>
              </a:rPr>
              <a:t>as </a:t>
            </a:r>
            <a:r>
              <a:rPr lang="en-US" sz="2800" spc="-20" dirty="0">
                <a:latin typeface="Gill Sans MT" panose="020B0502020104020203" pitchFamily="34" charset="77"/>
                <a:cs typeface="Times New Roman"/>
              </a:rPr>
              <a:t>data </a:t>
            </a:r>
            <a:r>
              <a:rPr lang="en-US" sz="2800" spc="-25" dirty="0">
                <a:latin typeface="Gill Sans MT" panose="020B0502020104020203" pitchFamily="34" charset="77"/>
                <a:cs typeface="Times New Roman"/>
              </a:rPr>
              <a:t>processing agreements, </a:t>
            </a:r>
            <a:r>
              <a:rPr lang="en-US" sz="2800" spc="-10" dirty="0">
                <a:latin typeface="Gill Sans MT" panose="020B0502020104020203" pitchFamily="34" charset="77"/>
                <a:cs typeface="Times New Roman"/>
              </a:rPr>
              <a:t>consent </a:t>
            </a:r>
            <a:r>
              <a:rPr lang="en-US" sz="2800" spc="-15" dirty="0">
                <a:latin typeface="Gill Sans MT" panose="020B0502020104020203" pitchFamily="34" charset="77"/>
                <a:cs typeface="Times New Roman"/>
              </a:rPr>
              <a:t>forms, and </a:t>
            </a:r>
            <a:r>
              <a:rPr lang="en-US" sz="2800" spc="-20" dirty="0">
                <a:latin typeface="Gill Sans MT" panose="020B0502020104020203" pitchFamily="34" charset="77"/>
                <a:cs typeface="Times New Roman"/>
              </a:rPr>
              <a:t>impact </a:t>
            </a:r>
            <a:r>
              <a:rPr lang="en-US" sz="2800" spc="-30" dirty="0">
                <a:latin typeface="Gill Sans MT" panose="020B0502020104020203" pitchFamily="34" charset="77"/>
                <a:cs typeface="Times New Roman"/>
              </a:rPr>
              <a:t>assessments, </a:t>
            </a:r>
            <a:r>
              <a:rPr lang="en-US" sz="2800" spc="-25" dirty="0">
                <a:latin typeface="Gill Sans MT" panose="020B0502020104020203" pitchFamily="34" charset="77"/>
                <a:cs typeface="Times New Roman"/>
              </a:rPr>
              <a:t>expedites </a:t>
            </a:r>
            <a:r>
              <a:rPr lang="en-US" sz="2800" spc="-5" dirty="0">
                <a:latin typeface="Gill Sans MT" panose="020B0502020104020203" pitchFamily="34" charset="77"/>
                <a:cs typeface="Times New Roman"/>
              </a:rPr>
              <a:t>the </a:t>
            </a:r>
            <a:r>
              <a:rPr lang="en-US" sz="2800" spc="-25" dirty="0">
                <a:latin typeface="Gill Sans MT" panose="020B0502020104020203" pitchFamily="34" charset="77"/>
                <a:cs typeface="Times New Roman"/>
              </a:rPr>
              <a:t>compliance process.</a:t>
            </a:r>
            <a:endParaRPr lang="en-US" sz="2800" dirty="0">
              <a:latin typeface="Gill Sans MT" panose="020B0502020104020203" pitchFamily="34" charset="77"/>
              <a:cs typeface="Times New Roman"/>
            </a:endParaRPr>
          </a:p>
          <a:p>
            <a:pPr>
              <a:lnSpc>
                <a:spcPct val="150000"/>
              </a:lnSpc>
              <a:spcBef>
                <a:spcPts val="50"/>
              </a:spcBef>
              <a:buFont typeface="Wingdings"/>
              <a:buChar char=""/>
            </a:pPr>
            <a:endParaRPr lang="en-US" sz="2800" dirty="0">
              <a:latin typeface="Gill Sans MT" panose="020B0502020104020203" pitchFamily="34" charset="77"/>
              <a:cs typeface="Times New Roman"/>
            </a:endParaRPr>
          </a:p>
          <a:p>
            <a:pPr marL="241300" marR="8890" indent="-228600" algn="just">
              <a:lnSpc>
                <a:spcPct val="150000"/>
              </a:lnSpc>
              <a:spcBef>
                <a:spcPts val="5"/>
              </a:spcBef>
              <a:buClr>
                <a:srgbClr val="000000"/>
              </a:buClr>
              <a:buFont typeface="Wingdings"/>
              <a:buChar char=""/>
              <a:tabLst>
                <a:tab pos="241300" algn="l"/>
              </a:tabLst>
            </a:pPr>
            <a:r>
              <a:rPr lang="en-US" sz="2800" spc="-25" dirty="0">
                <a:latin typeface="Gill Sans MT" panose="020B0502020104020203" pitchFamily="34" charset="77"/>
                <a:cs typeface="Times New Roman"/>
              </a:rPr>
              <a:t>Collaborative</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Partnerships:</a:t>
            </a:r>
            <a:r>
              <a:rPr lang="en-US" sz="2800" spc="-20" dirty="0">
                <a:latin typeface="Gill Sans MT" panose="020B0502020104020203" pitchFamily="34" charset="77"/>
                <a:cs typeface="Times New Roman"/>
              </a:rPr>
              <a:t> </a:t>
            </a:r>
            <a:r>
              <a:rPr lang="en-US" sz="2800" spc="-40" dirty="0">
                <a:latin typeface="Gill Sans MT" panose="020B0502020104020203" pitchFamily="34" charset="77"/>
                <a:cs typeface="Times New Roman"/>
              </a:rPr>
              <a:t>Building</a:t>
            </a:r>
            <a:r>
              <a:rPr lang="en-US" sz="2800" spc="-35"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partnerships</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with</a:t>
            </a:r>
            <a:r>
              <a:rPr lang="en-US" sz="2800" spc="-2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DPCOs </a:t>
            </a:r>
            <a:r>
              <a:rPr lang="en-US" sz="2800" spc="-25" dirty="0">
                <a:latin typeface="Gill Sans MT" panose="020B0502020104020203" pitchFamily="34" charset="77"/>
                <a:cs typeface="Times New Roman"/>
              </a:rPr>
              <a:t>can</a:t>
            </a:r>
            <a:r>
              <a:rPr lang="en-US" sz="2800" spc="-20" dirty="0">
                <a:latin typeface="Gill Sans MT" panose="020B0502020104020203" pitchFamily="34" charset="77"/>
                <a:cs typeface="Times New Roman"/>
              </a:rPr>
              <a:t> provide</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additional </a:t>
            </a:r>
            <a:r>
              <a:rPr lang="en-US" sz="2800" spc="-5" dirty="0">
                <a:latin typeface="Gill Sans MT" panose="020B0502020104020203" pitchFamily="34" charset="77"/>
                <a:cs typeface="Times New Roman"/>
              </a:rPr>
              <a:t>support,</a:t>
            </a:r>
            <a:r>
              <a:rPr lang="en-US" sz="2800" spc="-20" dirty="0">
                <a:latin typeface="Gill Sans MT" panose="020B0502020104020203" pitchFamily="34" charset="77"/>
                <a:cs typeface="Times New Roman"/>
              </a:rPr>
              <a:t> </a:t>
            </a:r>
            <a:r>
              <a:rPr lang="en-US" sz="2800" spc="-30" dirty="0">
                <a:latin typeface="Gill Sans MT" panose="020B0502020104020203" pitchFamily="34" charset="77"/>
                <a:cs typeface="Times New Roman"/>
              </a:rPr>
              <a:t>including</a:t>
            </a:r>
            <a:r>
              <a:rPr lang="en-US" sz="2800" spc="-20"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introductions</a:t>
            </a:r>
            <a:r>
              <a:rPr lang="en-US" sz="2800" spc="-25" dirty="0">
                <a:latin typeface="Gill Sans MT" panose="020B0502020104020203" pitchFamily="34" charset="77"/>
                <a:cs typeface="Times New Roman"/>
              </a:rPr>
              <a:t> </a:t>
            </a:r>
            <a:r>
              <a:rPr lang="en-US" sz="2800" spc="10" dirty="0">
                <a:latin typeface="Gill Sans MT" panose="020B0502020104020203" pitchFamily="34" charset="77"/>
                <a:cs typeface="Times New Roman"/>
              </a:rPr>
              <a:t>to</a:t>
            </a:r>
            <a:r>
              <a:rPr lang="en-US" sz="2800" spc="-25" dirty="0">
                <a:latin typeface="Gill Sans MT" panose="020B0502020104020203" pitchFamily="34" charset="77"/>
                <a:cs typeface="Times New Roman"/>
              </a:rPr>
              <a:t> </a:t>
            </a:r>
            <a:r>
              <a:rPr lang="en-US" sz="2800" spc="-55" dirty="0">
                <a:latin typeface="Gill Sans MT" panose="020B0502020104020203" pitchFamily="34" charset="77"/>
                <a:cs typeface="Times New Roman"/>
              </a:rPr>
              <a:t>legal</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experts,</a:t>
            </a:r>
            <a:r>
              <a:rPr lang="en-US" sz="2800" spc="-2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data</a:t>
            </a:r>
            <a:r>
              <a:rPr lang="en-US" sz="2800" spc="-20" dirty="0">
                <a:latin typeface="Gill Sans MT" panose="020B0502020104020203" pitchFamily="34" charset="77"/>
                <a:cs typeface="Times New Roman"/>
              </a:rPr>
              <a:t> </a:t>
            </a:r>
            <a:r>
              <a:rPr lang="en-US" sz="2800" spc="-45" dirty="0">
                <a:latin typeface="Gill Sans MT" panose="020B0502020104020203" pitchFamily="34" charset="77"/>
                <a:cs typeface="Times New Roman"/>
              </a:rPr>
              <a:t>privacy</a:t>
            </a:r>
            <a:r>
              <a:rPr lang="en-US" sz="2800" spc="-15"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technology</a:t>
            </a:r>
            <a:r>
              <a:rPr lang="en-US" sz="2800" spc="-10" dirty="0">
                <a:latin typeface="Gill Sans MT" panose="020B0502020104020203" pitchFamily="34" charset="77"/>
                <a:cs typeface="Times New Roman"/>
              </a:rPr>
              <a:t> </a:t>
            </a:r>
            <a:r>
              <a:rPr lang="en-US" sz="2800" spc="-25" dirty="0">
                <a:latin typeface="Gill Sans MT" panose="020B0502020104020203" pitchFamily="34" charset="77"/>
                <a:cs typeface="Times New Roman"/>
              </a:rPr>
              <a:t>solutions,</a:t>
            </a:r>
            <a:r>
              <a:rPr lang="en-US" sz="2800" spc="-2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and</a:t>
            </a:r>
            <a:r>
              <a:rPr lang="en-US" sz="2800" spc="-20" dirty="0">
                <a:latin typeface="Gill Sans MT" panose="020B0502020104020203" pitchFamily="34" charset="77"/>
                <a:cs typeface="Times New Roman"/>
              </a:rPr>
              <a:t> </a:t>
            </a:r>
            <a:r>
              <a:rPr lang="en-US" sz="2800" spc="-15" dirty="0">
                <a:latin typeface="Gill Sans MT" panose="020B0502020104020203" pitchFamily="34" charset="77"/>
                <a:cs typeface="Times New Roman"/>
              </a:rPr>
              <a:t>more.</a:t>
            </a:r>
            <a:endParaRPr lang="en-US" sz="2800" dirty="0">
              <a:latin typeface="Gill Sans MT" panose="020B0502020104020203" pitchFamily="34" charset="77"/>
              <a:cs typeface="Times New Roman"/>
            </a:endParaRPr>
          </a:p>
        </p:txBody>
      </p:sp>
      <p:sp>
        <p:nvSpPr>
          <p:cNvPr id="8" name="Title 7">
            <a:extLst>
              <a:ext uri="{FF2B5EF4-FFF2-40B4-BE49-F238E27FC236}">
                <a16:creationId xmlns:a16="http://schemas.microsoft.com/office/drawing/2014/main" id="{3D129285-1962-CD33-0AEF-33F88C371889}"/>
              </a:ext>
            </a:extLst>
          </p:cNvPr>
          <p:cNvSpPr>
            <a:spLocks noGrp="1"/>
          </p:cNvSpPr>
          <p:nvPr>
            <p:ph type="title"/>
          </p:nvPr>
        </p:nvSpPr>
        <p:spPr>
          <a:xfrm>
            <a:off x="1433512" y="168275"/>
            <a:ext cx="15544800" cy="752835"/>
          </a:xfr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marL="118745" algn="ctr">
              <a:lnSpc>
                <a:spcPct val="150000"/>
              </a:lnSpc>
              <a:spcBef>
                <a:spcPts val="95"/>
              </a:spcBef>
            </a:pPr>
            <a:r>
              <a:rPr lang="en-US" sz="3600" b="1" spc="-25" dirty="0">
                <a:solidFill>
                  <a:schemeClr val="bg1"/>
                </a:solidFill>
              </a:rPr>
              <a:t>The Significance of Data Protection Compliance Organizations (</a:t>
            </a:r>
            <a:r>
              <a:rPr lang="en-US" sz="3600" b="1" spc="-25" dirty="0" err="1">
                <a:solidFill>
                  <a:schemeClr val="bg1"/>
                </a:solidFill>
              </a:rPr>
              <a:t>DPCOs</a:t>
            </a:r>
            <a:r>
              <a:rPr lang="en-US" sz="3600" b="1" spc="-25" dirty="0">
                <a:solidFill>
                  <a:schemeClr val="bg1"/>
                </a:solidFill>
              </a:rPr>
              <a:t>)</a:t>
            </a:r>
          </a:p>
        </p:txBody>
      </p:sp>
      <p:cxnSp>
        <p:nvCxnSpPr>
          <p:cNvPr id="3" name="Straight Connector 2">
            <a:extLst>
              <a:ext uri="{FF2B5EF4-FFF2-40B4-BE49-F238E27FC236}">
                <a16:creationId xmlns:a16="http://schemas.microsoft.com/office/drawing/2014/main" id="{9E01EBD9-709B-1CC5-5EA6-806957098F81}"/>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C356FC4F-5F6E-506F-B724-3B9916C6846E}"/>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114</a:t>
            </a:fld>
            <a:r>
              <a:rPr lang="en-US" altLang="en-US" sz="2000" b="1" dirty="0">
                <a:solidFill>
                  <a:schemeClr val="bg1"/>
                </a:solidFill>
                <a:latin typeface="Gill Sans MT" panose="020B0502020104020203" pitchFamily="34" charset="0"/>
              </a:rPr>
              <a:t>     </a:t>
            </a:r>
          </a:p>
        </p:txBody>
      </p:sp>
      <p:sp>
        <p:nvSpPr>
          <p:cNvPr id="6" name="object 7">
            <a:extLst>
              <a:ext uri="{FF2B5EF4-FFF2-40B4-BE49-F238E27FC236}">
                <a16:creationId xmlns:a16="http://schemas.microsoft.com/office/drawing/2014/main" id="{5137EA94-FBC1-59FB-C22D-A216721AA0DF}"/>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82886093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sz="quarter" idx="4294967295"/>
          </p:nvPr>
        </p:nvSpPr>
        <p:spPr>
          <a:xfrm>
            <a:off x="13402777" y="9425644"/>
            <a:ext cx="1066116" cy="56966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38100" marR="0" lvl="0"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1pPr>
            <a:lvl2pPr marL="38100" marR="0" lvl="1"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2pPr>
            <a:lvl3pPr marL="38100" marR="0" lvl="2"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3pPr>
            <a:lvl4pPr marL="38100" marR="0" lvl="3"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4pPr>
            <a:lvl5pPr marL="38100" marR="0" lvl="4"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5pPr>
            <a:lvl6pPr marL="38100" marR="0" lvl="5"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6pPr>
            <a:lvl7pPr marL="38100" marR="0" lvl="6"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7pPr>
            <a:lvl8pPr marL="38100" marR="0" lvl="7"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8pPr>
            <a:lvl9pPr marL="38100" marR="0" lvl="8"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9pPr>
          </a:lstStyle>
          <a:p>
            <a:pPr marL="38100" lvl="0" indent="0" algn="l" rtl="0">
              <a:lnSpc>
                <a:spcPct val="117499"/>
              </a:lnSpc>
              <a:spcBef>
                <a:spcPts val="0"/>
              </a:spcBef>
              <a:spcAft>
                <a:spcPts val="0"/>
              </a:spcAft>
              <a:buNone/>
            </a:pPr>
            <a:fld id="{00000000-1234-1234-1234-123412341234}" type="slidenum">
              <a:rPr lang="en-US" smtClean="0">
                <a:latin typeface="Gill Sans MT" panose="020B0502020104020203" pitchFamily="34" charset="0"/>
              </a:rPr>
              <a:pPr marL="38100" lvl="0" indent="0" algn="l" rtl="0">
                <a:lnSpc>
                  <a:spcPct val="117499"/>
                </a:lnSpc>
                <a:spcBef>
                  <a:spcPts val="0"/>
                </a:spcBef>
                <a:spcAft>
                  <a:spcPts val="0"/>
                </a:spcAft>
                <a:buNone/>
              </a:pPr>
              <a:t>115</a:t>
            </a:fld>
            <a:endParaRPr dirty="0">
              <a:latin typeface="Gill Sans MT" panose="020B0502020104020203" pitchFamily="34" charset="0"/>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ill Sans MT" panose="020B0502020104020203" pitchFamily="34" charset="0"/>
                <a:ea typeface="Garamond"/>
                <a:cs typeface="Garamond"/>
                <a:sym typeface="Garamond"/>
              </a:rPr>
              <a:t>Tips for Trainer </a:t>
            </a:r>
            <a:endParaRPr dirty="0">
              <a:latin typeface="Gill Sans MT" panose="020B0502020104020203" pitchFamily="34" charset="0"/>
            </a:endParaRPr>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1879565"/>
            <a:ext cx="15468600" cy="7834068"/>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Begin by explaining in detail, the central role of the Nigeria Data Protection Commission (NDPC) as the supervisory authority. Explain how it ensures compliance among data controllers and processors in Nigeria.</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2. Make compliance relatable. Share stories or examples that illustrate the real impact of NDPC's oversight on organizations and individuals. </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3. When discussing registration, provide tangible details. Guide participants on where to find materials supporting the registration process, making it a practical and accessible task.</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4. Emphasize the supportive role of NDPC. Share examples of how NDPC supports data controllers and processors.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5. Turn the search for supporting materials into an interactive session. Guide participants on where to find the necessary documents, encouraging them to explore and familiarize themselves.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6. Provide real-time guidance on navigating the registration process. Share tips, potential challenges, and success stories to make it a practical and achievable task for participants.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7. When discussing non-compliance, explain to the participants the real consequences. Use examples or case studies that highlight the tangible impact of not adhering to data protection regulations.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8. Integrate storytelling into your presentation. Whether it's a compliance success story or a cautionary tale of non-compliance, storytelling engages participants on a human level.</a:t>
            </a:r>
          </a:p>
        </p:txBody>
      </p:sp>
      <p:cxnSp>
        <p:nvCxnSpPr>
          <p:cNvPr id="3" name="Straight Connector 2">
            <a:extLst>
              <a:ext uri="{FF2B5EF4-FFF2-40B4-BE49-F238E27FC236}">
                <a16:creationId xmlns:a16="http://schemas.microsoft.com/office/drawing/2014/main" id="{8F701204-3F1C-483A-330F-0537BF805F12}"/>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AE597108-5860-773D-B41C-4828B6530239}"/>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115</a:t>
            </a:fld>
            <a:r>
              <a:rPr lang="en-US" altLang="en-US" sz="2000" b="1" dirty="0">
                <a:solidFill>
                  <a:schemeClr val="bg1"/>
                </a:solidFill>
                <a:latin typeface="Gill Sans MT" panose="020B0502020104020203" pitchFamily="34" charset="0"/>
              </a:rPr>
              <a:t>     </a:t>
            </a:r>
          </a:p>
        </p:txBody>
      </p:sp>
      <p:sp>
        <p:nvSpPr>
          <p:cNvPr id="5" name="object 7">
            <a:extLst>
              <a:ext uri="{FF2B5EF4-FFF2-40B4-BE49-F238E27FC236}">
                <a16:creationId xmlns:a16="http://schemas.microsoft.com/office/drawing/2014/main" id="{B3DE6639-7FE7-9382-3405-81CAF6582B56}"/>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79699601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Shape 1201"/>
        <p:cNvGrpSpPr/>
        <p:nvPr/>
      </p:nvGrpSpPr>
      <p:grpSpPr>
        <a:xfrm>
          <a:off x="0" y="0"/>
          <a:ext cx="0" cy="0"/>
          <a:chOff x="0" y="0"/>
          <a:chExt cx="0" cy="0"/>
        </a:xfrm>
      </p:grpSpPr>
      <p:pic>
        <p:nvPicPr>
          <p:cNvPr id="1203" name="Google Shape;1203;p63"/>
          <p:cNvPicPr preferRelativeResize="0"/>
          <p:nvPr/>
        </p:nvPicPr>
        <p:blipFill rotWithShape="1">
          <a:blip r:embed="rId3">
            <a:alphaModFix/>
          </a:blip>
          <a:srcRect/>
          <a:stretch/>
        </p:blipFill>
        <p:spPr>
          <a:xfrm>
            <a:off x="1204912" y="1014203"/>
            <a:ext cx="762000" cy="721269"/>
          </a:xfrm>
          <a:prstGeom prst="rect">
            <a:avLst/>
          </a:prstGeom>
          <a:solidFill>
            <a:srgbClr val="054C2C"/>
          </a:solidFill>
          <a:ln>
            <a:solidFill>
              <a:srgbClr val="054C2C"/>
            </a:solidFill>
          </a:ln>
        </p:spPr>
      </p:pic>
      <p:sp>
        <p:nvSpPr>
          <p:cNvPr id="1204" name="Google Shape;1204;p63"/>
          <p:cNvSpPr txBox="1">
            <a:spLocks noGrp="1"/>
          </p:cNvSpPr>
          <p:nvPr>
            <p:ph type="sldNum" sz="quarter" idx="4294967295"/>
          </p:nvPr>
        </p:nvSpPr>
        <p:spPr>
          <a:xfrm>
            <a:off x="13402777" y="9425644"/>
            <a:ext cx="1066116" cy="56966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38100" marR="0" lvl="0"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1pPr>
            <a:lvl2pPr marL="38100" marR="0" lvl="1"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2pPr>
            <a:lvl3pPr marL="38100" marR="0" lvl="2"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3pPr>
            <a:lvl4pPr marL="38100" marR="0" lvl="3"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4pPr>
            <a:lvl5pPr marL="38100" marR="0" lvl="4"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5pPr>
            <a:lvl6pPr marL="38100" marR="0" lvl="5"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6pPr>
            <a:lvl7pPr marL="38100" marR="0" lvl="6"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7pPr>
            <a:lvl8pPr marL="38100" marR="0" lvl="7"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8pPr>
            <a:lvl9pPr marL="38100" marR="0" lvl="8" indent="0" algn="l" rtl="0">
              <a:lnSpc>
                <a:spcPct val="117499"/>
              </a:lnSpc>
              <a:spcBef>
                <a:spcPts val="0"/>
              </a:spcBef>
              <a:spcAft>
                <a:spcPts val="0"/>
              </a:spcAft>
              <a:buClr>
                <a:srgbClr val="000000"/>
              </a:buClr>
              <a:buFont typeface="Arial"/>
              <a:buNone/>
              <a:defRPr sz="1200" b="0" i="0" u="none" strike="noStrike" cap="none">
                <a:solidFill>
                  <a:schemeClr val="lt1"/>
                </a:solidFill>
                <a:latin typeface="Garamond"/>
                <a:ea typeface="Garamond"/>
                <a:cs typeface="Garamond"/>
                <a:sym typeface="Garamond"/>
              </a:defRPr>
            </a:lvl9pPr>
          </a:lstStyle>
          <a:p>
            <a:pPr marL="38100" lvl="0" indent="0" algn="l" rtl="0">
              <a:lnSpc>
                <a:spcPct val="117499"/>
              </a:lnSpc>
              <a:spcBef>
                <a:spcPts val="0"/>
              </a:spcBef>
              <a:spcAft>
                <a:spcPts val="0"/>
              </a:spcAft>
              <a:buNone/>
            </a:pPr>
            <a:fld id="{00000000-1234-1234-1234-123412341234}" type="slidenum">
              <a:rPr lang="en-US" smtClean="0">
                <a:latin typeface="Gill Sans MT" panose="020B0502020104020203" pitchFamily="34" charset="0"/>
              </a:rPr>
              <a:pPr marL="38100" lvl="0" indent="0" algn="l" rtl="0">
                <a:lnSpc>
                  <a:spcPct val="117499"/>
                </a:lnSpc>
                <a:spcBef>
                  <a:spcPts val="0"/>
                </a:spcBef>
                <a:spcAft>
                  <a:spcPts val="0"/>
                </a:spcAft>
                <a:buNone/>
              </a:pPr>
              <a:t>116</a:t>
            </a:fld>
            <a:endParaRPr dirty="0">
              <a:latin typeface="Gill Sans MT" panose="020B0502020104020203" pitchFamily="34" charset="0"/>
            </a:endParaRPr>
          </a:p>
        </p:txBody>
      </p:sp>
      <p:sp>
        <p:nvSpPr>
          <p:cNvPr id="1206" name="Google Shape;1206;p63"/>
          <p:cNvSpPr txBox="1"/>
          <p:nvPr/>
        </p:nvSpPr>
        <p:spPr>
          <a:xfrm>
            <a:off x="2043111" y="1135307"/>
            <a:ext cx="14630401" cy="646290"/>
          </a:xfrm>
          <a:prstGeom prst="rect">
            <a:avLst/>
          </a:prstGeom>
          <a:solidFill>
            <a:srgbClr val="054C2C"/>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352425" marR="0" lvl="0" indent="0" algn="just" rtl="0">
              <a:spcBef>
                <a:spcPts val="0"/>
              </a:spcBef>
              <a:spcAft>
                <a:spcPts val="0"/>
              </a:spcAft>
              <a:buNone/>
            </a:pPr>
            <a:r>
              <a:rPr lang="en-US" sz="3600" b="1" dirty="0">
                <a:solidFill>
                  <a:schemeClr val="lt1"/>
                </a:solidFill>
                <a:latin typeface="Gill Sans MT" panose="020B0502020104020203" pitchFamily="34" charset="0"/>
                <a:ea typeface="Garamond"/>
                <a:cs typeface="Garamond"/>
                <a:sym typeface="Garamond"/>
              </a:rPr>
              <a:t>Tips for Trainer </a:t>
            </a:r>
            <a:endParaRPr dirty="0">
              <a:latin typeface="Gill Sans MT" panose="020B0502020104020203" pitchFamily="34" charset="0"/>
            </a:endParaRPr>
          </a:p>
        </p:txBody>
      </p:sp>
      <p:sp>
        <p:nvSpPr>
          <p:cNvPr id="2" name="TextBox 1">
            <a:extLst>
              <a:ext uri="{FF2B5EF4-FFF2-40B4-BE49-F238E27FC236}">
                <a16:creationId xmlns:a16="http://schemas.microsoft.com/office/drawing/2014/main" id="{E148A550-AD65-48F7-9409-58AD9BE3E5E0}"/>
              </a:ext>
            </a:extLst>
          </p:cNvPr>
          <p:cNvSpPr txBox="1"/>
          <p:nvPr/>
        </p:nvSpPr>
        <p:spPr>
          <a:xfrm>
            <a:off x="1204912" y="1879565"/>
            <a:ext cx="15468600" cy="7314695"/>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9. Position NDPC as more than just an overseeing body. Showcase how it serves as a resource hub, offering guidance, insights, and a community for data controllers and processors.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10. Create a Q&amp;A-friendly environment. Encourage participants to ask questions about NDPC, the registration process, or implications of non-compliance. Make it a space for active dialogue.</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11. Discuss real-life compliance challenges. Share examples where organizations faced hurdles, highlighting how NDPC support played a crucial role in overcoming these challenges.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12. Connect the NDPC's role to the human impact. Discuss how its oversight contributes to a safer and more secure data environment, ultimately benefiting individuals and organizations.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13. Explain the registration support process. Break it down into manageable steps, emphasizing the practical support NDPC offers to facilitate a smooth registration journey.</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14. Frame NDPC resources as tools for success. Provide insights on how these resources, when utilized effectively, can enhance compliance and contribute to overall organizational success.</a:t>
            </a:r>
          </a:p>
          <a:p>
            <a:pPr marL="342900" indent="-342900" algn="just">
              <a:lnSpc>
                <a:spcPct val="150000"/>
              </a:lnSpc>
              <a:buFont typeface="Arial" panose="020B0604020202020204" pitchFamily="34" charset="0"/>
              <a:buChar char="•"/>
            </a:pPr>
            <a:r>
              <a:rPr lang="en-US" sz="2250" dirty="0">
                <a:latin typeface="Gill Sans MT" panose="020B0502020104020203" pitchFamily="34" charset="0"/>
              </a:rPr>
              <a:t>15. Conclude with an interactive scenario discussion. Present a hypothetical compliance scenario and encourage participants to discuss how NDPC's role would unfold in such situations.</a:t>
            </a:r>
          </a:p>
        </p:txBody>
      </p:sp>
      <p:cxnSp>
        <p:nvCxnSpPr>
          <p:cNvPr id="3" name="Straight Connector 2">
            <a:extLst>
              <a:ext uri="{FF2B5EF4-FFF2-40B4-BE49-F238E27FC236}">
                <a16:creationId xmlns:a16="http://schemas.microsoft.com/office/drawing/2014/main" id="{6A7B902E-396C-A10F-2EE8-FAAF64F6B0C2}"/>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4" name="Slide Number Placeholder 1">
            <a:extLst>
              <a:ext uri="{FF2B5EF4-FFF2-40B4-BE49-F238E27FC236}">
                <a16:creationId xmlns:a16="http://schemas.microsoft.com/office/drawing/2014/main" id="{FCF4219D-F2CE-F8FB-5C29-AA82595E9F56}"/>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116</a:t>
            </a:fld>
            <a:r>
              <a:rPr lang="en-US" altLang="en-US" sz="2000" b="1" dirty="0">
                <a:solidFill>
                  <a:schemeClr val="bg1"/>
                </a:solidFill>
                <a:latin typeface="Gill Sans MT" panose="020B0502020104020203" pitchFamily="34" charset="0"/>
              </a:rPr>
              <a:t>     </a:t>
            </a:r>
          </a:p>
        </p:txBody>
      </p:sp>
      <p:sp>
        <p:nvSpPr>
          <p:cNvPr id="5" name="object 7">
            <a:extLst>
              <a:ext uri="{FF2B5EF4-FFF2-40B4-BE49-F238E27FC236}">
                <a16:creationId xmlns:a16="http://schemas.microsoft.com/office/drawing/2014/main" id="{AC615C81-52DE-C79F-F952-858B3AB9B938}"/>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23351600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9298A14-4C07-16FD-1871-8DCCFE9EDA87}"/>
              </a:ext>
            </a:extLst>
          </p:cNvPr>
          <p:cNvGrpSpPr/>
          <p:nvPr/>
        </p:nvGrpSpPr>
        <p:grpSpPr>
          <a:xfrm>
            <a:off x="1433512" y="2149475"/>
            <a:ext cx="17587913" cy="2286000"/>
            <a:chOff x="1594229" y="2149475"/>
            <a:chExt cx="14024696" cy="2286000"/>
          </a:xfrm>
        </p:grpSpPr>
        <p:sp>
          <p:nvSpPr>
            <p:cNvPr id="9" name="Rectangle: Rounded Corners 8">
              <a:extLst>
                <a:ext uri="{FF2B5EF4-FFF2-40B4-BE49-F238E27FC236}">
                  <a16:creationId xmlns:a16="http://schemas.microsoft.com/office/drawing/2014/main" id="{4231368A-B4AF-920C-0FF0-316A892C5149}"/>
                </a:ext>
              </a:extLst>
            </p:cNvPr>
            <p:cNvSpPr/>
            <p:nvPr/>
          </p:nvSpPr>
          <p:spPr>
            <a:xfrm>
              <a:off x="1594229" y="2149475"/>
              <a:ext cx="14024696" cy="2286000"/>
            </a:xfrm>
            <a:prstGeom prst="roundRect">
              <a:avLst>
                <a:gd name="adj" fmla="val 50000"/>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MT" panose="020B0502020104020203" pitchFamily="34" charset="0"/>
              </a:endParaRPr>
            </a:p>
          </p:txBody>
        </p:sp>
        <p:pic>
          <p:nvPicPr>
            <p:cNvPr id="10" name="object 4">
              <a:extLst>
                <a:ext uri="{FF2B5EF4-FFF2-40B4-BE49-F238E27FC236}">
                  <a16:creationId xmlns:a16="http://schemas.microsoft.com/office/drawing/2014/main" id="{82403EF3-C419-B136-F486-6153AA32FEC5}"/>
                </a:ext>
              </a:extLst>
            </p:cNvPr>
            <p:cNvPicPr/>
            <p:nvPr/>
          </p:nvPicPr>
          <p:blipFill>
            <a:blip r:embed="rId2" cstate="print"/>
            <a:stretch>
              <a:fillRect/>
            </a:stretch>
          </p:blipFill>
          <p:spPr>
            <a:xfrm>
              <a:off x="2001946" y="2554156"/>
              <a:ext cx="1615058" cy="1831340"/>
            </a:xfrm>
            <a:prstGeom prst="rect">
              <a:avLst/>
            </a:prstGeom>
          </p:spPr>
        </p:pic>
      </p:grpSp>
      <p:sp>
        <p:nvSpPr>
          <p:cNvPr id="5" name="object 5"/>
          <p:cNvSpPr txBox="1"/>
          <p:nvPr/>
        </p:nvSpPr>
        <p:spPr>
          <a:xfrm>
            <a:off x="2977860" y="2149475"/>
            <a:ext cx="14818470" cy="2008691"/>
          </a:xfrm>
          <a:prstGeom prst="rect">
            <a:avLst/>
          </a:prstGeom>
        </p:spPr>
        <p:txBody>
          <a:bodyPr vert="horz" wrap="square" lIns="0" tIns="12700" rIns="0" bIns="0" rtlCol="0">
            <a:spAutoFit/>
          </a:bodyPr>
          <a:lstStyle/>
          <a:p>
            <a:pPr marL="580332" algn="ctr">
              <a:lnSpc>
                <a:spcPct val="150000"/>
              </a:lnSpc>
              <a:spcBef>
                <a:spcPts val="100"/>
              </a:spcBef>
            </a:pPr>
            <a:r>
              <a:rPr lang="en-US" sz="9600" spc="71" dirty="0">
                <a:solidFill>
                  <a:srgbClr val="FFFFFF"/>
                </a:solidFill>
                <a:latin typeface="Gill Sans MT" panose="020B0502020104020203" pitchFamily="34" charset="0"/>
                <a:cs typeface="Times New Roman"/>
              </a:rPr>
              <a:t>What are the next steps?</a:t>
            </a:r>
            <a:endParaRPr lang="en-US" sz="9600" dirty="0">
              <a:latin typeface="Gill Sans MT" panose="020B0502020104020203" pitchFamily="34" charset="0"/>
              <a:cs typeface="Times New Roman"/>
            </a:endParaRPr>
          </a:p>
        </p:txBody>
      </p:sp>
      <p:sp>
        <p:nvSpPr>
          <p:cNvPr id="7" name="object 7"/>
          <p:cNvSpPr txBox="1">
            <a:spLocks noGrp="1"/>
          </p:cNvSpPr>
          <p:nvPr>
            <p:ph type="ftr" sz="quarter" idx="11"/>
          </p:nvPr>
        </p:nvSpPr>
        <p:spPr>
          <a:xfrm>
            <a:off x="10089975" y="15532551"/>
            <a:ext cx="9496446" cy="201274"/>
          </a:xfrm>
          <a:prstGeom prst="rect">
            <a:avLst/>
          </a:prstGeom>
        </p:spPr>
        <p:txBody>
          <a:bodyPr vert="horz" wrap="square" lIns="0" tIns="0" rIns="0" bIns="0" rtlCol="0">
            <a:spAutoFit/>
          </a:bodyPr>
          <a:lstStyle>
            <a:defPPr>
              <a:defRPr lang="en-US"/>
            </a:defPPr>
            <a:lvl1pPr marL="0" algn="ctr" defTabSz="1426601" rtl="0" eaLnBrk="1" latinLnBrk="0" hangingPunct="1">
              <a:defRPr sz="2808" b="0" i="0" kern="1200">
                <a:solidFill>
                  <a:schemeClr val="tx1">
                    <a:tint val="75000"/>
                  </a:schemeClr>
                </a:solidFill>
                <a:latin typeface="Gill Sans MT" panose="020B0502020104020203" pitchFamily="34" charset="77"/>
                <a:ea typeface="+mn-ea"/>
                <a:cs typeface="+mn-cs"/>
              </a:defRPr>
            </a:lvl1pPr>
            <a:lvl2pPr marL="713301" algn="l" defTabSz="1426601" rtl="0" eaLnBrk="1" latinLnBrk="0" hangingPunct="1">
              <a:defRPr sz="2808" kern="1200">
                <a:solidFill>
                  <a:schemeClr val="tx1"/>
                </a:solidFill>
                <a:latin typeface="+mn-lt"/>
                <a:ea typeface="+mn-ea"/>
                <a:cs typeface="+mn-cs"/>
              </a:defRPr>
            </a:lvl2pPr>
            <a:lvl3pPr marL="1426601" algn="l" defTabSz="1426601" rtl="0" eaLnBrk="1" latinLnBrk="0" hangingPunct="1">
              <a:defRPr sz="2808" kern="1200">
                <a:solidFill>
                  <a:schemeClr val="tx1"/>
                </a:solidFill>
                <a:latin typeface="+mn-lt"/>
                <a:ea typeface="+mn-ea"/>
                <a:cs typeface="+mn-cs"/>
              </a:defRPr>
            </a:lvl3pPr>
            <a:lvl4pPr marL="2139902" algn="l" defTabSz="1426601" rtl="0" eaLnBrk="1" latinLnBrk="0" hangingPunct="1">
              <a:defRPr sz="2808" kern="1200">
                <a:solidFill>
                  <a:schemeClr val="tx1"/>
                </a:solidFill>
                <a:latin typeface="+mn-lt"/>
                <a:ea typeface="+mn-ea"/>
                <a:cs typeface="+mn-cs"/>
              </a:defRPr>
            </a:lvl4pPr>
            <a:lvl5pPr marL="2853202" algn="l" defTabSz="1426601" rtl="0" eaLnBrk="1" latinLnBrk="0" hangingPunct="1">
              <a:defRPr sz="2808" kern="1200">
                <a:solidFill>
                  <a:schemeClr val="tx1"/>
                </a:solidFill>
                <a:latin typeface="+mn-lt"/>
                <a:ea typeface="+mn-ea"/>
                <a:cs typeface="+mn-cs"/>
              </a:defRPr>
            </a:lvl5pPr>
            <a:lvl6pPr marL="3566503" algn="l" defTabSz="1426601" rtl="0" eaLnBrk="1" latinLnBrk="0" hangingPunct="1">
              <a:defRPr sz="2808" kern="1200">
                <a:solidFill>
                  <a:schemeClr val="tx1"/>
                </a:solidFill>
                <a:latin typeface="+mn-lt"/>
                <a:ea typeface="+mn-ea"/>
                <a:cs typeface="+mn-cs"/>
              </a:defRPr>
            </a:lvl6pPr>
            <a:lvl7pPr marL="4279803" algn="l" defTabSz="1426601" rtl="0" eaLnBrk="1" latinLnBrk="0" hangingPunct="1">
              <a:defRPr sz="2808" kern="1200">
                <a:solidFill>
                  <a:schemeClr val="tx1"/>
                </a:solidFill>
                <a:latin typeface="+mn-lt"/>
                <a:ea typeface="+mn-ea"/>
                <a:cs typeface="+mn-cs"/>
              </a:defRPr>
            </a:lvl7pPr>
            <a:lvl8pPr marL="4993104" algn="l" defTabSz="1426601" rtl="0" eaLnBrk="1" latinLnBrk="0" hangingPunct="1">
              <a:defRPr sz="2808" kern="1200">
                <a:solidFill>
                  <a:schemeClr val="tx1"/>
                </a:solidFill>
                <a:latin typeface="+mn-lt"/>
                <a:ea typeface="+mn-ea"/>
                <a:cs typeface="+mn-cs"/>
              </a:defRPr>
            </a:lvl8pPr>
            <a:lvl9pPr marL="5706405" algn="l" defTabSz="1426601" rtl="0" eaLnBrk="1" latinLnBrk="0" hangingPunct="1">
              <a:defRPr sz="2808" kern="1200">
                <a:solidFill>
                  <a:schemeClr val="tx1"/>
                </a:solidFill>
                <a:latin typeface="+mn-lt"/>
                <a:ea typeface="+mn-ea"/>
                <a:cs typeface="+mn-cs"/>
              </a:defRPr>
            </a:lvl9pPr>
          </a:lstStyle>
          <a:p>
            <a:pPr marL="12698">
              <a:lnSpc>
                <a:spcPts val="1159"/>
              </a:lnSpc>
            </a:pPr>
            <a:endParaRPr spc="-29" dirty="0">
              <a:latin typeface="Gill Sans MT" panose="020B0502020104020203" pitchFamily="34" charset="0"/>
            </a:endParaRPr>
          </a:p>
        </p:txBody>
      </p:sp>
      <p:sp>
        <p:nvSpPr>
          <p:cNvPr id="6" name="object 6"/>
          <p:cNvSpPr txBox="1">
            <a:spLocks noGrp="1"/>
          </p:cNvSpPr>
          <p:nvPr>
            <p:ph type="sldNum" sz="quarter" idx="4294967295"/>
          </p:nvPr>
        </p:nvSpPr>
        <p:spPr>
          <a:xfrm>
            <a:off x="26687810" y="15868028"/>
            <a:ext cx="910243" cy="247825"/>
          </a:xfrm>
          <a:prstGeom prst="rect">
            <a:avLst/>
          </a:prstGeom>
        </p:spPr>
        <p:txBody>
          <a:bodyPr vert="horz" wrap="square" lIns="0" tIns="0" rIns="0" bIns="0" rtlCol="0">
            <a:spAutoFit/>
          </a:bodyPr>
          <a:lstStyle>
            <a:defPPr>
              <a:defRPr lang="en-US"/>
            </a:defPPr>
            <a:lvl1pPr marL="0" algn="l" defTabSz="1426601" rtl="0" eaLnBrk="1" latinLnBrk="0" hangingPunct="1">
              <a:defRPr sz="1872" b="0" i="0" kern="1200">
                <a:solidFill>
                  <a:schemeClr val="bg1"/>
                </a:solidFill>
                <a:latin typeface="Gill Sans MT" panose="020B0502020104020203" pitchFamily="34" charset="77"/>
                <a:ea typeface="+mn-ea"/>
                <a:cs typeface="Calibri"/>
              </a:defRPr>
            </a:lvl1pPr>
            <a:lvl2pPr marL="713301" algn="l" defTabSz="1426601" rtl="0" eaLnBrk="1" latinLnBrk="0" hangingPunct="1">
              <a:defRPr sz="2808" kern="1200">
                <a:solidFill>
                  <a:schemeClr val="tx1"/>
                </a:solidFill>
                <a:latin typeface="+mn-lt"/>
                <a:ea typeface="+mn-ea"/>
                <a:cs typeface="+mn-cs"/>
              </a:defRPr>
            </a:lvl2pPr>
            <a:lvl3pPr marL="1426601" algn="l" defTabSz="1426601" rtl="0" eaLnBrk="1" latinLnBrk="0" hangingPunct="1">
              <a:defRPr sz="2808" kern="1200">
                <a:solidFill>
                  <a:schemeClr val="tx1"/>
                </a:solidFill>
                <a:latin typeface="+mn-lt"/>
                <a:ea typeface="+mn-ea"/>
                <a:cs typeface="+mn-cs"/>
              </a:defRPr>
            </a:lvl3pPr>
            <a:lvl4pPr marL="2139902" algn="l" defTabSz="1426601" rtl="0" eaLnBrk="1" latinLnBrk="0" hangingPunct="1">
              <a:defRPr sz="2808" kern="1200">
                <a:solidFill>
                  <a:schemeClr val="tx1"/>
                </a:solidFill>
                <a:latin typeface="+mn-lt"/>
                <a:ea typeface="+mn-ea"/>
                <a:cs typeface="+mn-cs"/>
              </a:defRPr>
            </a:lvl4pPr>
            <a:lvl5pPr marL="2853202" algn="l" defTabSz="1426601" rtl="0" eaLnBrk="1" latinLnBrk="0" hangingPunct="1">
              <a:defRPr sz="2808" kern="1200">
                <a:solidFill>
                  <a:schemeClr val="tx1"/>
                </a:solidFill>
                <a:latin typeface="+mn-lt"/>
                <a:ea typeface="+mn-ea"/>
                <a:cs typeface="+mn-cs"/>
              </a:defRPr>
            </a:lvl5pPr>
            <a:lvl6pPr marL="3566503" algn="l" defTabSz="1426601" rtl="0" eaLnBrk="1" latinLnBrk="0" hangingPunct="1">
              <a:defRPr sz="2808" kern="1200">
                <a:solidFill>
                  <a:schemeClr val="tx1"/>
                </a:solidFill>
                <a:latin typeface="+mn-lt"/>
                <a:ea typeface="+mn-ea"/>
                <a:cs typeface="+mn-cs"/>
              </a:defRPr>
            </a:lvl6pPr>
            <a:lvl7pPr marL="4279803" algn="l" defTabSz="1426601" rtl="0" eaLnBrk="1" latinLnBrk="0" hangingPunct="1">
              <a:defRPr sz="2808" kern="1200">
                <a:solidFill>
                  <a:schemeClr val="tx1"/>
                </a:solidFill>
                <a:latin typeface="+mn-lt"/>
                <a:ea typeface="+mn-ea"/>
                <a:cs typeface="+mn-cs"/>
              </a:defRPr>
            </a:lvl7pPr>
            <a:lvl8pPr marL="4993104" algn="l" defTabSz="1426601" rtl="0" eaLnBrk="1" latinLnBrk="0" hangingPunct="1">
              <a:defRPr sz="2808" kern="1200">
                <a:solidFill>
                  <a:schemeClr val="tx1"/>
                </a:solidFill>
                <a:latin typeface="+mn-lt"/>
                <a:ea typeface="+mn-ea"/>
                <a:cs typeface="+mn-cs"/>
              </a:defRPr>
            </a:lvl8pPr>
            <a:lvl9pPr marL="5706405" algn="l" defTabSz="1426601" rtl="0" eaLnBrk="1" latinLnBrk="0" hangingPunct="1">
              <a:defRPr sz="2808" kern="1200">
                <a:solidFill>
                  <a:schemeClr val="tx1"/>
                </a:solidFill>
                <a:latin typeface="+mn-lt"/>
                <a:ea typeface="+mn-ea"/>
                <a:cs typeface="+mn-cs"/>
              </a:defRPr>
            </a:lvl9pPr>
          </a:lstStyle>
          <a:p>
            <a:pPr marL="59442">
              <a:lnSpc>
                <a:spcPts val="1935"/>
              </a:lnSpc>
            </a:pPr>
            <a:fld id="{81D60167-4931-47E6-BA6A-407CBD079E47}" type="slidenum">
              <a:rPr lang="en-US" smtClean="0">
                <a:latin typeface="Gill Sans MT" panose="020B0502020104020203" pitchFamily="34" charset="0"/>
              </a:rPr>
              <a:pPr marL="59442">
                <a:lnSpc>
                  <a:spcPts val="1935"/>
                </a:lnSpc>
              </a:pPr>
              <a:t>117</a:t>
            </a:fld>
            <a:endParaRPr dirty="0">
              <a:latin typeface="Gill Sans MT" panose="020B0502020104020203" pitchFamily="34" charset="0"/>
            </a:endParaRPr>
          </a:p>
        </p:txBody>
      </p:sp>
      <p:pic>
        <p:nvPicPr>
          <p:cNvPr id="8" name="object 2">
            <a:extLst>
              <a:ext uri="{FF2B5EF4-FFF2-40B4-BE49-F238E27FC236}">
                <a16:creationId xmlns:a16="http://schemas.microsoft.com/office/drawing/2014/main" id="{02B02205-88F8-824F-89D9-9E0EB39D05A6}"/>
              </a:ext>
            </a:extLst>
          </p:cNvPr>
          <p:cNvPicPr/>
          <p:nvPr/>
        </p:nvPicPr>
        <p:blipFill>
          <a:blip r:embed="rId3" cstate="email">
            <a:biLevel thresh="75000"/>
            <a:extLst>
              <a:ext uri="{28A0092B-C50C-407E-A947-70E740481C1C}">
                <a14:useLocalDpi xmlns:a14="http://schemas.microsoft.com/office/drawing/2010/main"/>
              </a:ext>
            </a:extLst>
          </a:blip>
          <a:stretch>
            <a:fillRect/>
          </a:stretch>
        </p:blipFill>
        <p:spPr>
          <a:xfrm>
            <a:off x="7556220" y="5245475"/>
            <a:ext cx="3908988" cy="3872156"/>
          </a:xfrm>
          <a:prstGeom prst="rect">
            <a:avLst/>
          </a:prstGeom>
        </p:spPr>
      </p:pic>
      <p:cxnSp>
        <p:nvCxnSpPr>
          <p:cNvPr id="12" name="Straight Connector 11">
            <a:extLst>
              <a:ext uri="{FF2B5EF4-FFF2-40B4-BE49-F238E27FC236}">
                <a16:creationId xmlns:a16="http://schemas.microsoft.com/office/drawing/2014/main" id="{481E65C1-B364-7A8A-4B41-186E254DA025}"/>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13" name="Slide Number Placeholder 1">
            <a:extLst>
              <a:ext uri="{FF2B5EF4-FFF2-40B4-BE49-F238E27FC236}">
                <a16:creationId xmlns:a16="http://schemas.microsoft.com/office/drawing/2014/main" id="{3958B734-3968-A742-1297-89942BBF9BB2}"/>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117</a:t>
            </a:fld>
            <a:r>
              <a:rPr lang="en-US" altLang="en-US" sz="2000" b="1" dirty="0">
                <a:solidFill>
                  <a:schemeClr val="bg1"/>
                </a:solidFill>
                <a:latin typeface="Gill Sans MT" panose="020B0502020104020203" pitchFamily="34" charset="0"/>
              </a:rPr>
              <a:t>     </a:t>
            </a:r>
          </a:p>
        </p:txBody>
      </p:sp>
      <p:sp>
        <p:nvSpPr>
          <p:cNvPr id="14" name="object 7">
            <a:extLst>
              <a:ext uri="{FF2B5EF4-FFF2-40B4-BE49-F238E27FC236}">
                <a16:creationId xmlns:a16="http://schemas.microsoft.com/office/drawing/2014/main" id="{2C59A6A5-D62D-8923-4768-76C1F4D3A762}"/>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39176234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97E361-1C6F-3463-0FB8-A29A0967E72E}"/>
              </a:ext>
            </a:extLst>
          </p:cNvPr>
          <p:cNvSpPr/>
          <p:nvPr/>
        </p:nvSpPr>
        <p:spPr>
          <a:xfrm>
            <a:off x="13810941" y="10254885"/>
            <a:ext cx="1292338" cy="444767"/>
          </a:xfrm>
          <a:prstGeom prst="rect">
            <a:avLst/>
          </a:prstGeom>
          <a:solidFill>
            <a:srgbClr val="F7F7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808" dirty="0">
              <a:latin typeface="Gill Sans MT" panose="020B0502020104020203" pitchFamily="34" charset="0"/>
            </a:endParaRPr>
          </a:p>
        </p:txBody>
      </p:sp>
      <p:sp>
        <p:nvSpPr>
          <p:cNvPr id="3" name="TextBox 2">
            <a:extLst>
              <a:ext uri="{FF2B5EF4-FFF2-40B4-BE49-F238E27FC236}">
                <a16:creationId xmlns:a16="http://schemas.microsoft.com/office/drawing/2014/main" id="{A230CB1D-0701-86F2-629C-760B1D01FAFE}"/>
              </a:ext>
            </a:extLst>
          </p:cNvPr>
          <p:cNvSpPr txBox="1"/>
          <p:nvPr/>
        </p:nvSpPr>
        <p:spPr>
          <a:xfrm>
            <a:off x="825193" y="1841627"/>
            <a:ext cx="17371038" cy="6916060"/>
          </a:xfrm>
          <a:prstGeom prst="rect">
            <a:avLst/>
          </a:prstGeom>
          <a:noFill/>
        </p:spPr>
        <p:txBody>
          <a:bodyPr wrap="square" rtlCol="0">
            <a:spAutoFit/>
          </a:bodyPr>
          <a:lstStyle/>
          <a:p>
            <a:pPr>
              <a:lnSpc>
                <a:spcPct val="150000"/>
              </a:lnSpc>
            </a:pPr>
            <a:r>
              <a:rPr lang="en-NG" sz="3328" b="1" dirty="0">
                <a:solidFill>
                  <a:srgbClr val="054C2C"/>
                </a:solidFill>
                <a:latin typeface="Gill Sans MT" panose="020B0502020104020203" pitchFamily="34" charset="0"/>
              </a:rPr>
              <a:t>What Are My Next Steps Going Forward</a:t>
            </a:r>
            <a:endParaRPr lang="en-US" sz="3328" b="1" dirty="0">
              <a:solidFill>
                <a:srgbClr val="054C2C"/>
              </a:solidFill>
              <a:latin typeface="Gill Sans MT" panose="020B0502020104020203" pitchFamily="34" charset="0"/>
            </a:endParaRPr>
          </a:p>
          <a:p>
            <a:pPr>
              <a:lnSpc>
                <a:spcPct val="150000"/>
              </a:lnSpc>
            </a:pPr>
            <a:endParaRPr lang="en-NG" sz="3328" dirty="0">
              <a:solidFill>
                <a:schemeClr val="accent5"/>
              </a:solidFill>
              <a:latin typeface="Gill Sans MT" panose="020B0502020104020203" pitchFamily="34" charset="0"/>
            </a:endParaRPr>
          </a:p>
          <a:p>
            <a:pPr marL="534975" indent="-534975">
              <a:lnSpc>
                <a:spcPct val="150000"/>
              </a:lnSpc>
              <a:buAutoNum type="arabicPeriod"/>
            </a:pPr>
            <a:r>
              <a:rPr lang="en-NG" sz="3328" b="1" dirty="0">
                <a:solidFill>
                  <a:srgbClr val="054C2C"/>
                </a:solidFill>
                <a:latin typeface="Gill Sans MT" panose="020B0502020104020203" pitchFamily="34" charset="0"/>
              </a:rPr>
              <a:t>Assessment of the current state and awareness creation</a:t>
            </a:r>
            <a:r>
              <a:rPr lang="en-NG" sz="3328" b="1" dirty="0">
                <a:solidFill>
                  <a:srgbClr val="C00000"/>
                </a:solidFill>
                <a:latin typeface="Gill Sans MT" panose="020B0502020104020203" pitchFamily="34" charset="0"/>
              </a:rPr>
              <a:t>.</a:t>
            </a:r>
            <a:endParaRPr lang="en-NG" sz="3328" b="1" dirty="0">
              <a:solidFill>
                <a:schemeClr val="accent5"/>
              </a:solidFill>
              <a:latin typeface="Gill Sans MT" panose="020B0502020104020203" pitchFamily="34" charset="0"/>
            </a:endParaRPr>
          </a:p>
          <a:p>
            <a:pPr>
              <a:lnSpc>
                <a:spcPct val="150000"/>
              </a:lnSpc>
            </a:pPr>
            <a:r>
              <a:rPr lang="en-NG" sz="3328" dirty="0">
                <a:latin typeface="Gill Sans MT" panose="020B0502020104020203" pitchFamily="34" charset="0"/>
              </a:rPr>
              <a:t>Action Plan:</a:t>
            </a:r>
          </a:p>
          <a:p>
            <a:pPr>
              <a:lnSpc>
                <a:spcPct val="150000"/>
              </a:lnSpc>
            </a:pPr>
            <a:r>
              <a:rPr lang="en-NG" sz="3328" dirty="0">
                <a:latin typeface="Gill Sans MT" panose="020B0502020104020203" pitchFamily="34" charset="0"/>
              </a:rPr>
              <a:t>Timelines:</a:t>
            </a:r>
          </a:p>
          <a:p>
            <a:pPr>
              <a:lnSpc>
                <a:spcPct val="150000"/>
              </a:lnSpc>
            </a:pPr>
            <a:endParaRPr lang="en-NG" sz="3328" dirty="0">
              <a:solidFill>
                <a:schemeClr val="accent5"/>
              </a:solidFill>
              <a:latin typeface="Gill Sans MT" panose="020B0502020104020203" pitchFamily="34" charset="0"/>
            </a:endParaRPr>
          </a:p>
          <a:p>
            <a:pPr>
              <a:lnSpc>
                <a:spcPct val="150000"/>
              </a:lnSpc>
            </a:pPr>
            <a:r>
              <a:rPr lang="en-NG" sz="3328" b="1" dirty="0">
                <a:solidFill>
                  <a:srgbClr val="054C2C"/>
                </a:solidFill>
                <a:latin typeface="Gill Sans MT" panose="020B0502020104020203" pitchFamily="34" charset="0"/>
              </a:rPr>
              <a:t>2.  Policy Development</a:t>
            </a:r>
          </a:p>
          <a:p>
            <a:pPr>
              <a:lnSpc>
                <a:spcPct val="150000"/>
              </a:lnSpc>
            </a:pPr>
            <a:r>
              <a:rPr lang="en-NG" sz="3328" dirty="0">
                <a:latin typeface="Gill Sans MT" panose="020B0502020104020203" pitchFamily="34" charset="0"/>
              </a:rPr>
              <a:t>Action Plan:</a:t>
            </a:r>
          </a:p>
          <a:p>
            <a:pPr>
              <a:lnSpc>
                <a:spcPct val="150000"/>
              </a:lnSpc>
            </a:pPr>
            <a:r>
              <a:rPr lang="en-NG" sz="3328" dirty="0">
                <a:latin typeface="Gill Sans MT" panose="020B0502020104020203" pitchFamily="34" charset="0"/>
              </a:rPr>
              <a:t>Timelines:</a:t>
            </a:r>
          </a:p>
        </p:txBody>
      </p:sp>
      <p:pic>
        <p:nvPicPr>
          <p:cNvPr id="2" name="Picture 1">
            <a:extLst>
              <a:ext uri="{FF2B5EF4-FFF2-40B4-BE49-F238E27FC236}">
                <a16:creationId xmlns:a16="http://schemas.microsoft.com/office/drawing/2014/main" id="{0F081901-25AE-BE02-6FDB-AB39384B5E87}"/>
              </a:ext>
            </a:extLst>
          </p:cNvPr>
          <p:cNvPicPr>
            <a:picLocks noChangeAspect="1"/>
          </p:cNvPicPr>
          <p:nvPr/>
        </p:nvPicPr>
        <p:blipFill>
          <a:blip r:embed="rId3"/>
          <a:stretch>
            <a:fillRect/>
          </a:stretch>
        </p:blipFill>
        <p:spPr>
          <a:xfrm>
            <a:off x="12471393" y="4483286"/>
            <a:ext cx="5303816" cy="5073214"/>
          </a:xfrm>
          <a:prstGeom prst="rect">
            <a:avLst/>
          </a:prstGeom>
        </p:spPr>
      </p:pic>
      <p:sp>
        <p:nvSpPr>
          <p:cNvPr id="5" name="Title 7">
            <a:extLst>
              <a:ext uri="{FF2B5EF4-FFF2-40B4-BE49-F238E27FC236}">
                <a16:creationId xmlns:a16="http://schemas.microsoft.com/office/drawing/2014/main" id="{0A882A8A-187F-C7AB-18F1-9D7ED1E7E0BF}"/>
              </a:ext>
            </a:extLst>
          </p:cNvPr>
          <p:cNvSpPr txBox="1">
            <a:spLocks/>
          </p:cNvSpPr>
          <p:nvPr/>
        </p:nvSpPr>
        <p:spPr>
          <a:xfrm>
            <a:off x="671679" y="473168"/>
            <a:ext cx="9005241" cy="1142979"/>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b"/>
          <a:lstStyle>
            <a:lvl1pPr>
              <a:defRPr b="0" i="0">
                <a:latin typeface="Gill Sans MT" panose="020B0502020104020203" pitchFamily="34" charset="77"/>
                <a:ea typeface="+mj-ea"/>
                <a:cs typeface="+mj-cs"/>
              </a:defRPr>
            </a:lvl1pPr>
          </a:lstStyle>
          <a:p>
            <a:pPr marL="118734" algn="ctr">
              <a:lnSpc>
                <a:spcPct val="150000"/>
              </a:lnSpc>
              <a:spcBef>
                <a:spcPts val="96"/>
              </a:spcBef>
            </a:pPr>
            <a:r>
              <a:rPr lang="en-US" sz="5825" b="1" kern="0" spc="-25" dirty="0">
                <a:solidFill>
                  <a:schemeClr val="bg1"/>
                </a:solidFill>
                <a:latin typeface="Gill Sans MT" panose="020B0502020104020203" pitchFamily="34" charset="0"/>
              </a:rPr>
              <a:t>90 To 365 Days Plan</a:t>
            </a:r>
          </a:p>
        </p:txBody>
      </p:sp>
      <p:cxnSp>
        <p:nvCxnSpPr>
          <p:cNvPr id="6" name="Straight Connector 5">
            <a:extLst>
              <a:ext uri="{FF2B5EF4-FFF2-40B4-BE49-F238E27FC236}">
                <a16:creationId xmlns:a16="http://schemas.microsoft.com/office/drawing/2014/main" id="{B3944ECE-D33E-9DCB-02D5-C2C91994407B}"/>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7" name="Slide Number Placeholder 1">
            <a:extLst>
              <a:ext uri="{FF2B5EF4-FFF2-40B4-BE49-F238E27FC236}">
                <a16:creationId xmlns:a16="http://schemas.microsoft.com/office/drawing/2014/main" id="{E17322B1-1BEF-1F7E-D47E-1CAE0AE333CC}"/>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118</a:t>
            </a:fld>
            <a:r>
              <a:rPr lang="en-US" altLang="en-US" sz="2000" b="1" dirty="0">
                <a:solidFill>
                  <a:schemeClr val="bg1"/>
                </a:solidFill>
                <a:latin typeface="Gill Sans MT" panose="020B0502020104020203" pitchFamily="34" charset="0"/>
              </a:rPr>
              <a:t>     </a:t>
            </a:r>
          </a:p>
        </p:txBody>
      </p:sp>
      <p:sp>
        <p:nvSpPr>
          <p:cNvPr id="8" name="object 7">
            <a:extLst>
              <a:ext uri="{FF2B5EF4-FFF2-40B4-BE49-F238E27FC236}">
                <a16:creationId xmlns:a16="http://schemas.microsoft.com/office/drawing/2014/main" id="{B3D9F4CB-37CE-0385-A335-F3C202C02073}"/>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30559751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97E361-1C6F-3463-0FB8-A29A0967E72E}"/>
              </a:ext>
            </a:extLst>
          </p:cNvPr>
          <p:cNvSpPr/>
          <p:nvPr/>
        </p:nvSpPr>
        <p:spPr>
          <a:xfrm>
            <a:off x="13810941" y="10254885"/>
            <a:ext cx="1292338" cy="444767"/>
          </a:xfrm>
          <a:prstGeom prst="rect">
            <a:avLst/>
          </a:prstGeom>
          <a:solidFill>
            <a:srgbClr val="F7F7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808" dirty="0">
              <a:latin typeface="Gill Sans MT" panose="020B0502020104020203" pitchFamily="34" charset="0"/>
            </a:endParaRPr>
          </a:p>
        </p:txBody>
      </p:sp>
      <p:sp>
        <p:nvSpPr>
          <p:cNvPr id="3" name="TextBox 2">
            <a:extLst>
              <a:ext uri="{FF2B5EF4-FFF2-40B4-BE49-F238E27FC236}">
                <a16:creationId xmlns:a16="http://schemas.microsoft.com/office/drawing/2014/main" id="{A230CB1D-0701-86F2-629C-760B1D01FAFE}"/>
              </a:ext>
            </a:extLst>
          </p:cNvPr>
          <p:cNvSpPr txBox="1"/>
          <p:nvPr/>
        </p:nvSpPr>
        <p:spPr>
          <a:xfrm>
            <a:off x="978708" y="1044658"/>
            <a:ext cx="17371038" cy="6147837"/>
          </a:xfrm>
          <a:prstGeom prst="rect">
            <a:avLst/>
          </a:prstGeom>
          <a:noFill/>
        </p:spPr>
        <p:txBody>
          <a:bodyPr wrap="square" rtlCol="0">
            <a:spAutoFit/>
          </a:bodyPr>
          <a:lstStyle/>
          <a:p>
            <a:pPr>
              <a:lnSpc>
                <a:spcPct val="150000"/>
              </a:lnSpc>
            </a:pPr>
            <a:endParaRPr lang="en-NG" sz="3328" dirty="0">
              <a:solidFill>
                <a:schemeClr val="accent5"/>
              </a:solidFill>
              <a:latin typeface="Gill Sans MT" panose="020B0502020104020203" pitchFamily="34" charset="0"/>
            </a:endParaRPr>
          </a:p>
          <a:p>
            <a:pPr>
              <a:lnSpc>
                <a:spcPct val="150000"/>
              </a:lnSpc>
            </a:pPr>
            <a:r>
              <a:rPr lang="en-NG" sz="3328" dirty="0">
                <a:solidFill>
                  <a:srgbClr val="054C2C"/>
                </a:solidFill>
                <a:latin typeface="Gill Sans MT" panose="020B0502020104020203" pitchFamily="34" charset="0"/>
              </a:rPr>
              <a:t>3.  </a:t>
            </a:r>
            <a:r>
              <a:rPr lang="en-NG" sz="3328" b="1" dirty="0">
                <a:solidFill>
                  <a:srgbClr val="054C2C"/>
                </a:solidFill>
                <a:latin typeface="Gill Sans MT" panose="020B0502020104020203" pitchFamily="34" charset="0"/>
              </a:rPr>
              <a:t>Infrastructure and Security</a:t>
            </a:r>
            <a:endParaRPr lang="en-NG" sz="3328" dirty="0">
              <a:solidFill>
                <a:srgbClr val="054C2C"/>
              </a:solidFill>
              <a:latin typeface="Gill Sans MT" panose="020B0502020104020203" pitchFamily="34" charset="0"/>
            </a:endParaRPr>
          </a:p>
          <a:p>
            <a:pPr>
              <a:lnSpc>
                <a:spcPct val="150000"/>
              </a:lnSpc>
            </a:pPr>
            <a:r>
              <a:rPr lang="en-NG" sz="3328" dirty="0">
                <a:latin typeface="Gill Sans MT" panose="020B0502020104020203" pitchFamily="34" charset="0"/>
              </a:rPr>
              <a:t>Action Plan</a:t>
            </a:r>
          </a:p>
          <a:p>
            <a:pPr>
              <a:lnSpc>
                <a:spcPct val="150000"/>
              </a:lnSpc>
            </a:pPr>
            <a:r>
              <a:rPr lang="en-NG" sz="3328" dirty="0">
                <a:latin typeface="Gill Sans MT" panose="020B0502020104020203" pitchFamily="34" charset="0"/>
              </a:rPr>
              <a:t>Timelines:</a:t>
            </a:r>
          </a:p>
          <a:p>
            <a:pPr>
              <a:lnSpc>
                <a:spcPct val="150000"/>
              </a:lnSpc>
            </a:pPr>
            <a:endParaRPr lang="en-NG" sz="3328" dirty="0">
              <a:solidFill>
                <a:schemeClr val="accent5"/>
              </a:solidFill>
              <a:latin typeface="Gill Sans MT" panose="020B0502020104020203" pitchFamily="34" charset="0"/>
            </a:endParaRPr>
          </a:p>
          <a:p>
            <a:pPr>
              <a:lnSpc>
                <a:spcPct val="150000"/>
              </a:lnSpc>
            </a:pPr>
            <a:r>
              <a:rPr lang="en-NG" sz="3328" dirty="0">
                <a:solidFill>
                  <a:srgbClr val="054C2C"/>
                </a:solidFill>
                <a:latin typeface="Gill Sans MT" panose="020B0502020104020203" pitchFamily="34" charset="0"/>
              </a:rPr>
              <a:t>4.  </a:t>
            </a:r>
            <a:r>
              <a:rPr lang="en-NG" sz="3328" b="1" dirty="0">
                <a:solidFill>
                  <a:srgbClr val="054C2C"/>
                </a:solidFill>
                <a:latin typeface="Gill Sans MT" panose="020B0502020104020203" pitchFamily="34" charset="0"/>
              </a:rPr>
              <a:t>Implementation of the Previous Steps</a:t>
            </a:r>
            <a:endParaRPr lang="en-NG" sz="3328" dirty="0">
              <a:solidFill>
                <a:srgbClr val="054C2C"/>
              </a:solidFill>
              <a:latin typeface="Gill Sans MT" panose="020B0502020104020203" pitchFamily="34" charset="0"/>
            </a:endParaRPr>
          </a:p>
          <a:p>
            <a:pPr>
              <a:lnSpc>
                <a:spcPct val="150000"/>
              </a:lnSpc>
            </a:pPr>
            <a:r>
              <a:rPr lang="en-NG" sz="3328" dirty="0">
                <a:latin typeface="Gill Sans MT" panose="020B0502020104020203" pitchFamily="34" charset="0"/>
              </a:rPr>
              <a:t>Action Plan</a:t>
            </a:r>
          </a:p>
          <a:p>
            <a:pPr>
              <a:lnSpc>
                <a:spcPct val="150000"/>
              </a:lnSpc>
            </a:pPr>
            <a:r>
              <a:rPr lang="en-NG" sz="3328" dirty="0">
                <a:latin typeface="Gill Sans MT" panose="020B0502020104020203" pitchFamily="34" charset="0"/>
              </a:rPr>
              <a:t>T</a:t>
            </a:r>
            <a:r>
              <a:rPr lang="en-GB" sz="3328" dirty="0" err="1">
                <a:latin typeface="Gill Sans MT" panose="020B0502020104020203" pitchFamily="34" charset="0"/>
              </a:rPr>
              <a:t>i</a:t>
            </a:r>
            <a:r>
              <a:rPr lang="en-NG" sz="3328" dirty="0">
                <a:latin typeface="Gill Sans MT" panose="020B0502020104020203" pitchFamily="34" charset="0"/>
              </a:rPr>
              <a:t>melines:</a:t>
            </a:r>
          </a:p>
        </p:txBody>
      </p:sp>
      <p:sp>
        <p:nvSpPr>
          <p:cNvPr id="5" name="Title 7">
            <a:extLst>
              <a:ext uri="{FF2B5EF4-FFF2-40B4-BE49-F238E27FC236}">
                <a16:creationId xmlns:a16="http://schemas.microsoft.com/office/drawing/2014/main" id="{F70A42CB-8BEE-AE1B-96E7-D60AFDE166A1}"/>
              </a:ext>
            </a:extLst>
          </p:cNvPr>
          <p:cNvSpPr txBox="1">
            <a:spLocks/>
          </p:cNvSpPr>
          <p:nvPr/>
        </p:nvSpPr>
        <p:spPr>
          <a:xfrm>
            <a:off x="671679" y="473168"/>
            <a:ext cx="9005241" cy="1142979"/>
          </a:xfrm>
          <a:prstGeom prst="rect">
            <a:avLst/>
          </a:prstGeom>
          <a:solidFill>
            <a:srgbClr val="054C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b"/>
          <a:lstStyle>
            <a:lvl1pPr>
              <a:defRPr b="0" i="0">
                <a:latin typeface="Gill Sans MT" panose="020B0502020104020203" pitchFamily="34" charset="77"/>
                <a:ea typeface="+mj-ea"/>
                <a:cs typeface="+mj-cs"/>
              </a:defRPr>
            </a:lvl1pPr>
          </a:lstStyle>
          <a:p>
            <a:pPr marL="118734" algn="ctr">
              <a:lnSpc>
                <a:spcPct val="150000"/>
              </a:lnSpc>
              <a:spcBef>
                <a:spcPts val="96"/>
              </a:spcBef>
            </a:pPr>
            <a:r>
              <a:rPr lang="en-US" sz="5825" b="1" kern="0" spc="-25" dirty="0">
                <a:solidFill>
                  <a:schemeClr val="bg1"/>
                </a:solidFill>
                <a:latin typeface="Gill Sans MT" panose="020B0502020104020203" pitchFamily="34" charset="0"/>
              </a:rPr>
              <a:t>90 To 365 Days Plan</a:t>
            </a:r>
          </a:p>
        </p:txBody>
      </p:sp>
      <p:pic>
        <p:nvPicPr>
          <p:cNvPr id="6" name="Picture 5">
            <a:extLst>
              <a:ext uri="{FF2B5EF4-FFF2-40B4-BE49-F238E27FC236}">
                <a16:creationId xmlns:a16="http://schemas.microsoft.com/office/drawing/2014/main" id="{4D01246E-E643-1474-EFA8-F8E90D36A40A}"/>
              </a:ext>
            </a:extLst>
          </p:cNvPr>
          <p:cNvPicPr>
            <a:picLocks noChangeAspect="1"/>
          </p:cNvPicPr>
          <p:nvPr/>
        </p:nvPicPr>
        <p:blipFill>
          <a:blip r:embed="rId3"/>
          <a:stretch>
            <a:fillRect/>
          </a:stretch>
        </p:blipFill>
        <p:spPr>
          <a:xfrm>
            <a:off x="12451371" y="4483286"/>
            <a:ext cx="5303816" cy="5073214"/>
          </a:xfrm>
          <a:prstGeom prst="rect">
            <a:avLst/>
          </a:prstGeom>
        </p:spPr>
      </p:pic>
      <p:cxnSp>
        <p:nvCxnSpPr>
          <p:cNvPr id="2" name="Straight Connector 1">
            <a:extLst>
              <a:ext uri="{FF2B5EF4-FFF2-40B4-BE49-F238E27FC236}">
                <a16:creationId xmlns:a16="http://schemas.microsoft.com/office/drawing/2014/main" id="{624EC012-759C-05C3-9A11-D1F5BB908E66}"/>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7" name="Slide Number Placeholder 1">
            <a:extLst>
              <a:ext uri="{FF2B5EF4-FFF2-40B4-BE49-F238E27FC236}">
                <a16:creationId xmlns:a16="http://schemas.microsoft.com/office/drawing/2014/main" id="{93D46AEE-0CC5-05B0-D804-2E29C53A9306}"/>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119</a:t>
            </a:fld>
            <a:r>
              <a:rPr lang="en-US" altLang="en-US" sz="2000" b="1" dirty="0">
                <a:solidFill>
                  <a:schemeClr val="bg1"/>
                </a:solidFill>
                <a:latin typeface="Gill Sans MT" panose="020B0502020104020203" pitchFamily="34" charset="0"/>
              </a:rPr>
              <a:t>     </a:t>
            </a:r>
          </a:p>
        </p:txBody>
      </p:sp>
      <p:sp>
        <p:nvSpPr>
          <p:cNvPr id="8" name="object 7">
            <a:extLst>
              <a:ext uri="{FF2B5EF4-FFF2-40B4-BE49-F238E27FC236}">
                <a16:creationId xmlns:a16="http://schemas.microsoft.com/office/drawing/2014/main" id="{0E33D22D-95FA-3C4F-B010-C549C00B371E}"/>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56746647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97E361-1C6F-3463-0FB8-A29A0967E72E}"/>
              </a:ext>
            </a:extLst>
          </p:cNvPr>
          <p:cNvSpPr/>
          <p:nvPr/>
        </p:nvSpPr>
        <p:spPr>
          <a:xfrm>
            <a:off x="13810860" y="10254795"/>
            <a:ext cx="1292313" cy="444759"/>
          </a:xfrm>
          <a:prstGeom prst="rect">
            <a:avLst/>
          </a:prstGeom>
          <a:solidFill>
            <a:srgbClr val="F7F7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808" dirty="0">
              <a:latin typeface="Gill Sans MT" panose="020B0502020104020203" pitchFamily="34" charset="0"/>
            </a:endParaRPr>
          </a:p>
        </p:txBody>
      </p:sp>
      <p:sp>
        <p:nvSpPr>
          <p:cNvPr id="2" name="TextBox 1">
            <a:extLst>
              <a:ext uri="{FF2B5EF4-FFF2-40B4-BE49-F238E27FC236}">
                <a16:creationId xmlns:a16="http://schemas.microsoft.com/office/drawing/2014/main" id="{27BE7A6C-218A-0288-C005-448A591C12F5}"/>
              </a:ext>
            </a:extLst>
          </p:cNvPr>
          <p:cNvSpPr txBox="1"/>
          <p:nvPr/>
        </p:nvSpPr>
        <p:spPr>
          <a:xfrm>
            <a:off x="2503685" y="444956"/>
            <a:ext cx="14014054" cy="707886"/>
          </a:xfrm>
          <a:prstGeom prst="rect">
            <a:avLst/>
          </a:prstGeom>
          <a:noFill/>
        </p:spPr>
        <p:txBody>
          <a:bodyPr wrap="square" rtlCol="0">
            <a:spAutoFit/>
          </a:bodyPr>
          <a:lstStyle/>
          <a:p>
            <a:pPr algn="ctr"/>
            <a:r>
              <a:rPr lang="en-NG" sz="4000" b="1" dirty="0">
                <a:solidFill>
                  <a:srgbClr val="054C2C"/>
                </a:solidFill>
                <a:latin typeface="Gill Sans MT" panose="020B0502020104020203" pitchFamily="34" charset="0"/>
              </a:rPr>
              <a:t>Sample Data Protection Implementation PlayBook</a:t>
            </a:r>
          </a:p>
        </p:txBody>
      </p:sp>
      <p:graphicFrame>
        <p:nvGraphicFramePr>
          <p:cNvPr id="5" name="Table 4">
            <a:extLst>
              <a:ext uri="{FF2B5EF4-FFF2-40B4-BE49-F238E27FC236}">
                <a16:creationId xmlns:a16="http://schemas.microsoft.com/office/drawing/2014/main" id="{B83982C6-2467-1554-8877-C2C2258BFCBB}"/>
              </a:ext>
            </a:extLst>
          </p:cNvPr>
          <p:cNvGraphicFramePr>
            <a:graphicFrameLocks noGrp="1"/>
          </p:cNvGraphicFramePr>
          <p:nvPr>
            <p:extLst>
              <p:ext uri="{D42A27DB-BD31-4B8C-83A1-F6EECF244321}">
                <p14:modId xmlns:p14="http://schemas.microsoft.com/office/powerpoint/2010/main" val="2961241866"/>
              </p:ext>
            </p:extLst>
          </p:nvPr>
        </p:nvGraphicFramePr>
        <p:xfrm>
          <a:off x="682813" y="1236263"/>
          <a:ext cx="17704566" cy="7419242"/>
        </p:xfrm>
        <a:graphic>
          <a:graphicData uri="http://schemas.openxmlformats.org/drawingml/2006/table">
            <a:tbl>
              <a:tblPr firstRow="1" firstCol="1" bandRow="1">
                <a:tableStyleId>{72833802-FEF1-4C79-8D5D-14CF1EAF98D9}</a:tableStyleId>
              </a:tblPr>
              <a:tblGrid>
                <a:gridCol w="2684962">
                  <a:extLst>
                    <a:ext uri="{9D8B030D-6E8A-4147-A177-3AD203B41FA5}">
                      <a16:colId xmlns:a16="http://schemas.microsoft.com/office/drawing/2014/main" val="4254019888"/>
                    </a:ext>
                  </a:extLst>
                </a:gridCol>
                <a:gridCol w="5703576">
                  <a:extLst>
                    <a:ext uri="{9D8B030D-6E8A-4147-A177-3AD203B41FA5}">
                      <a16:colId xmlns:a16="http://schemas.microsoft.com/office/drawing/2014/main" val="2076254079"/>
                    </a:ext>
                  </a:extLst>
                </a:gridCol>
                <a:gridCol w="7167310">
                  <a:extLst>
                    <a:ext uri="{9D8B030D-6E8A-4147-A177-3AD203B41FA5}">
                      <a16:colId xmlns:a16="http://schemas.microsoft.com/office/drawing/2014/main" val="2138112335"/>
                    </a:ext>
                  </a:extLst>
                </a:gridCol>
                <a:gridCol w="2148718">
                  <a:extLst>
                    <a:ext uri="{9D8B030D-6E8A-4147-A177-3AD203B41FA5}">
                      <a16:colId xmlns:a16="http://schemas.microsoft.com/office/drawing/2014/main" val="3651038049"/>
                    </a:ext>
                  </a:extLst>
                </a:gridCol>
              </a:tblGrid>
              <a:tr h="1057684">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Phase</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Objectives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nSpc>
                          <a:spcPct val="107000"/>
                        </a:lnSpc>
                        <a:spcBef>
                          <a:spcPts val="0"/>
                        </a:spcBef>
                        <a:spcAft>
                          <a:spcPts val="0"/>
                        </a:spcAft>
                      </a:pPr>
                      <a:r>
                        <a:rPr lang="en-US" sz="2800" kern="100" dirty="0" err="1">
                          <a:effectLst/>
                          <a:latin typeface="Gill Sans MT" panose="020B0502020104020203" pitchFamily="34" charset="0"/>
                        </a:rPr>
                        <a:t>KPIs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Possible timelines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extLst>
                  <a:ext uri="{0D108BD9-81ED-4DB2-BD59-A6C34878D82A}">
                    <a16:rowId xmlns:a16="http://schemas.microsoft.com/office/drawing/2014/main" val="177329446"/>
                  </a:ext>
                </a:extLst>
              </a:tr>
              <a:tr h="738555">
                <a:tc gridSpan="4">
                  <a:txBody>
                    <a:bodyPr/>
                    <a:lstStyle/>
                    <a:p>
                      <a:pPr marL="0" marR="0" algn="ctr">
                        <a:lnSpc>
                          <a:spcPct val="107000"/>
                        </a:lnSpc>
                        <a:spcBef>
                          <a:spcPts val="0"/>
                        </a:spcBef>
                        <a:spcAft>
                          <a:spcPts val="0"/>
                        </a:spcAft>
                      </a:pPr>
                      <a:r>
                        <a:rPr lang="en-US" sz="2800" kern="100" dirty="0">
                          <a:effectLst/>
                          <a:latin typeface="Gill Sans MT" panose="020B0502020104020203" pitchFamily="34" charset="0"/>
                        </a:rPr>
                        <a:t>90- days Action Plan</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r>
                        <a:rPr lang="en-US" sz="2800" kern="100" dirty="0">
                          <a:effectLst/>
                          <a:latin typeface="Garamond" panose="02020404030301010803" pitchFamily="18" charset="0"/>
                        </a:rPr>
                        <a:t> </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r>
                        <a:rPr lang="en-US" sz="2800" kern="100" dirty="0">
                          <a:effectLst/>
                          <a:latin typeface="Garamond" panose="02020404030301010803" pitchFamily="18" charset="0"/>
                        </a:rPr>
                        <a:t> </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r>
                        <a:rPr lang="en-US" sz="2800" kern="100" dirty="0">
                          <a:effectLst/>
                          <a:latin typeface="Garamond" panose="02020404030301010803" pitchFamily="18" charset="0"/>
                        </a:rPr>
                        <a:t> </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985043"/>
                  </a:ext>
                </a:extLst>
              </a:tr>
              <a:tr h="1183110">
                <a:tc rowSpan="3">
                  <a:txBody>
                    <a:bodyPr/>
                    <a:lstStyle/>
                    <a:p>
                      <a:pPr marL="0" marR="0">
                        <a:lnSpc>
                          <a:spcPct val="107000"/>
                        </a:lnSpc>
                        <a:spcBef>
                          <a:spcPts val="0"/>
                        </a:spcBef>
                        <a:spcAft>
                          <a:spcPts val="0"/>
                        </a:spcAft>
                      </a:pPr>
                      <a:r>
                        <a:rPr lang="en-US" sz="2800" kern="100" dirty="0">
                          <a:effectLst/>
                          <a:latin typeface="Gill Sans MT" panose="020B0502020104020203" pitchFamily="34" charset="0"/>
                        </a:rPr>
                        <a:t>Assessment and Awareness</a:t>
                      </a:r>
                    </a:p>
                    <a:p>
                      <a:pPr marL="0" marR="0">
                        <a:lnSpc>
                          <a:spcPct val="107000"/>
                        </a:lnSpc>
                        <a:spcBef>
                          <a:spcPts val="0"/>
                        </a:spcBef>
                        <a:spcAft>
                          <a:spcPts val="0"/>
                        </a:spcAft>
                      </a:pPr>
                      <a:r>
                        <a:rPr lang="en-US" sz="2800" kern="100" dirty="0">
                          <a:effectLst/>
                          <a:latin typeface="Gill Sans MT" panose="020B0502020104020203" pitchFamily="34" charset="0"/>
                        </a:rPr>
                        <a:t> </a:t>
                      </a:r>
                    </a:p>
                    <a:p>
                      <a:pPr marL="0" marR="0">
                        <a:lnSpc>
                          <a:spcPct val="107000"/>
                        </a:lnSpc>
                        <a:spcBef>
                          <a:spcPts val="0"/>
                        </a:spcBef>
                        <a:spcAft>
                          <a:spcPts val="0"/>
                        </a:spcAft>
                      </a:pPr>
                      <a:r>
                        <a:rPr lang="en-US" sz="2800" kern="100" dirty="0">
                          <a:effectLst/>
                          <a:latin typeface="Gill Sans MT" panose="020B0502020104020203" pitchFamily="34" charset="0"/>
                        </a:rPr>
                        <a:t> </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Understand the Regulations and Conduct Initial Risk Assessment </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Risk Assessment Completion, stakeholder awareness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Weeks 1-2</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0386938"/>
                  </a:ext>
                </a:extLst>
              </a:tr>
              <a:tr h="965401">
                <a:tc vMerge="1">
                  <a:txBody>
                    <a:bodyPr/>
                    <a:lstStyle/>
                    <a:p>
                      <a:pPr marL="0" marR="0">
                        <a:lnSpc>
                          <a:spcPct val="107000"/>
                        </a:lnSpc>
                        <a:spcBef>
                          <a:spcPts val="0"/>
                        </a:spcBef>
                        <a:spcAft>
                          <a:spcPts val="0"/>
                        </a:spcAft>
                      </a:pPr>
                      <a:r>
                        <a:rPr lang="en-US" sz="2800" kern="100" dirty="0">
                          <a:effectLst/>
                          <a:latin typeface="Gill Sans MT" panose="020B0502020104020203" pitchFamily="34" charset="0"/>
                        </a:rPr>
                        <a:t> </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6807" marR="6807" marT="0" marB="0"/>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Create a Data Inventory</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Data Inventory completeness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Weeks 1-2</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8322783"/>
                  </a:ext>
                </a:extLst>
              </a:tr>
              <a:tr h="1183110">
                <a:tc vMerge="1">
                  <a:txBody>
                    <a:bodyPr/>
                    <a:lstStyle/>
                    <a:p>
                      <a:pPr marL="0" marR="0">
                        <a:lnSpc>
                          <a:spcPct val="107000"/>
                        </a:lnSpc>
                        <a:spcBef>
                          <a:spcPts val="0"/>
                        </a:spcBef>
                        <a:spcAft>
                          <a:spcPts val="0"/>
                        </a:spcAft>
                      </a:pPr>
                      <a:r>
                        <a:rPr lang="en-US" sz="2800" kern="100" dirty="0">
                          <a:effectLst/>
                          <a:latin typeface="Gill Sans MT" panose="020B0502020104020203" pitchFamily="34" charset="0"/>
                        </a:rPr>
                        <a:t> </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6807" marR="6807" marT="0" marB="0"/>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Awareness training for Employees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Employee Completion of Training</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Weeks 1-2</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7041242"/>
                  </a:ext>
                </a:extLst>
              </a:tr>
              <a:tr h="965401">
                <a:tc rowSpan="2">
                  <a:txBody>
                    <a:bodyPr/>
                    <a:lstStyle/>
                    <a:p>
                      <a:pPr marL="0" marR="0">
                        <a:lnSpc>
                          <a:spcPct val="107000"/>
                        </a:lnSpc>
                        <a:spcBef>
                          <a:spcPts val="0"/>
                        </a:spcBef>
                        <a:spcAft>
                          <a:spcPts val="0"/>
                        </a:spcAft>
                      </a:pPr>
                      <a:r>
                        <a:rPr lang="en-US" sz="2800" kern="100" dirty="0">
                          <a:effectLst/>
                          <a:latin typeface="Gill Sans MT" panose="020B0502020104020203" pitchFamily="34" charset="0"/>
                        </a:rPr>
                        <a:t>Policy Development</a:t>
                      </a:r>
                    </a:p>
                    <a:p>
                      <a:pPr marL="0" marR="0">
                        <a:lnSpc>
                          <a:spcPct val="107000"/>
                        </a:lnSpc>
                        <a:spcBef>
                          <a:spcPts val="0"/>
                        </a:spcBef>
                        <a:spcAft>
                          <a:spcPts val="0"/>
                        </a:spcAft>
                      </a:pPr>
                      <a:r>
                        <a:rPr lang="en-US" sz="2800" kern="100" dirty="0">
                          <a:effectLst/>
                          <a:latin typeface="Gill Sans MT" panose="020B0502020104020203" pitchFamily="34" charset="0"/>
                        </a:rPr>
                        <a:t> </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Develop Data Protection Policy</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Policy Completion and Distribution</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Week 3-4</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81555891"/>
                  </a:ext>
                </a:extLst>
              </a:tr>
              <a:tr h="1309594">
                <a:tc vMerge="1">
                  <a:txBody>
                    <a:bodyPr/>
                    <a:lstStyle/>
                    <a:p>
                      <a:pPr marL="0" marR="0">
                        <a:lnSpc>
                          <a:spcPct val="107000"/>
                        </a:lnSpc>
                        <a:spcBef>
                          <a:spcPts val="0"/>
                        </a:spcBef>
                        <a:spcAft>
                          <a:spcPts val="0"/>
                        </a:spcAft>
                      </a:pPr>
                      <a:r>
                        <a:rPr lang="en-US" sz="2800" kern="100" dirty="0">
                          <a:effectLst/>
                          <a:latin typeface="Gill Sans MT" panose="020B0502020104020203" pitchFamily="34" charset="0"/>
                        </a:rPr>
                        <a:t> </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6807" marR="6807" marT="0" marB="0"/>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Draft and Update Privacy notices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Notices updated and communicated</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Week 3-4</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3297844"/>
                  </a:ext>
                </a:extLst>
              </a:tr>
            </a:tbl>
          </a:graphicData>
        </a:graphic>
      </p:graphicFrame>
      <p:cxnSp>
        <p:nvCxnSpPr>
          <p:cNvPr id="3" name="Straight Connector 2">
            <a:extLst>
              <a:ext uri="{FF2B5EF4-FFF2-40B4-BE49-F238E27FC236}">
                <a16:creationId xmlns:a16="http://schemas.microsoft.com/office/drawing/2014/main" id="{08AFC69A-9B17-288A-A467-ACCBBBC71EE0}"/>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6" name="Slide Number Placeholder 1">
            <a:extLst>
              <a:ext uri="{FF2B5EF4-FFF2-40B4-BE49-F238E27FC236}">
                <a16:creationId xmlns:a16="http://schemas.microsoft.com/office/drawing/2014/main" id="{447C0DA9-6D01-596F-4B7D-FE7D77A0177D}"/>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120</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B57752AC-C5B5-9609-0325-5A008A936E66}"/>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931372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97E361-1C6F-3463-0FB8-A29A0967E72E}"/>
              </a:ext>
            </a:extLst>
          </p:cNvPr>
          <p:cNvSpPr/>
          <p:nvPr/>
        </p:nvSpPr>
        <p:spPr>
          <a:xfrm>
            <a:off x="13810860" y="10254795"/>
            <a:ext cx="1292313" cy="444759"/>
          </a:xfrm>
          <a:prstGeom prst="rect">
            <a:avLst/>
          </a:prstGeom>
          <a:solidFill>
            <a:srgbClr val="F7F7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808" dirty="0">
              <a:latin typeface="Gill Sans MT" panose="020B0502020104020203" pitchFamily="34" charset="0"/>
            </a:endParaRPr>
          </a:p>
        </p:txBody>
      </p:sp>
      <p:graphicFrame>
        <p:nvGraphicFramePr>
          <p:cNvPr id="5" name="Table 4">
            <a:extLst>
              <a:ext uri="{FF2B5EF4-FFF2-40B4-BE49-F238E27FC236}">
                <a16:creationId xmlns:a16="http://schemas.microsoft.com/office/drawing/2014/main" id="{B83982C6-2467-1554-8877-C2C2258BFCBB}"/>
              </a:ext>
            </a:extLst>
          </p:cNvPr>
          <p:cNvGraphicFramePr>
            <a:graphicFrameLocks noGrp="1"/>
          </p:cNvGraphicFramePr>
          <p:nvPr>
            <p:extLst>
              <p:ext uri="{D42A27DB-BD31-4B8C-83A1-F6EECF244321}">
                <p14:modId xmlns:p14="http://schemas.microsoft.com/office/powerpoint/2010/main" val="3542575495"/>
              </p:ext>
            </p:extLst>
          </p:nvPr>
        </p:nvGraphicFramePr>
        <p:xfrm>
          <a:off x="682812" y="1236266"/>
          <a:ext cx="17669342" cy="8314129"/>
        </p:xfrm>
        <a:graphic>
          <a:graphicData uri="http://schemas.openxmlformats.org/drawingml/2006/table">
            <a:tbl>
              <a:tblPr firstRow="1" firstCol="1" bandRow="1">
                <a:tableStyleId>{72833802-FEF1-4C79-8D5D-14CF1EAF98D9}</a:tableStyleId>
              </a:tblPr>
              <a:tblGrid>
                <a:gridCol w="2679620">
                  <a:extLst>
                    <a:ext uri="{9D8B030D-6E8A-4147-A177-3AD203B41FA5}">
                      <a16:colId xmlns:a16="http://schemas.microsoft.com/office/drawing/2014/main" val="4254019888"/>
                    </a:ext>
                  </a:extLst>
                </a:gridCol>
                <a:gridCol w="5692228">
                  <a:extLst>
                    <a:ext uri="{9D8B030D-6E8A-4147-A177-3AD203B41FA5}">
                      <a16:colId xmlns:a16="http://schemas.microsoft.com/office/drawing/2014/main" val="2076254079"/>
                    </a:ext>
                  </a:extLst>
                </a:gridCol>
                <a:gridCol w="6172927">
                  <a:extLst>
                    <a:ext uri="{9D8B030D-6E8A-4147-A177-3AD203B41FA5}">
                      <a16:colId xmlns:a16="http://schemas.microsoft.com/office/drawing/2014/main" val="2138112335"/>
                    </a:ext>
                  </a:extLst>
                </a:gridCol>
                <a:gridCol w="3124567">
                  <a:extLst>
                    <a:ext uri="{9D8B030D-6E8A-4147-A177-3AD203B41FA5}">
                      <a16:colId xmlns:a16="http://schemas.microsoft.com/office/drawing/2014/main" val="3651038049"/>
                    </a:ext>
                  </a:extLst>
                </a:gridCol>
              </a:tblGrid>
              <a:tr h="1251584">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Phase</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Objectives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nSpc>
                          <a:spcPct val="107000"/>
                        </a:lnSpc>
                        <a:spcBef>
                          <a:spcPts val="0"/>
                        </a:spcBef>
                        <a:spcAft>
                          <a:spcPts val="0"/>
                        </a:spcAft>
                      </a:pPr>
                      <a:r>
                        <a:rPr lang="en-US" sz="2800" kern="100" dirty="0" err="1">
                          <a:effectLst/>
                          <a:latin typeface="Gill Sans MT" panose="020B0502020104020203" pitchFamily="34" charset="0"/>
                        </a:rPr>
                        <a:t>KPIs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rPr>
                        <a:t>Possible timelines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extLst>
                  <a:ext uri="{0D108BD9-81ED-4DB2-BD59-A6C34878D82A}">
                    <a16:rowId xmlns:a16="http://schemas.microsoft.com/office/drawing/2014/main" val="177329446"/>
                  </a:ext>
                </a:extLst>
              </a:tr>
              <a:tr h="804625">
                <a:tc gridSpan="4">
                  <a:txBody>
                    <a:bodyPr/>
                    <a:lstStyle/>
                    <a:p>
                      <a:pPr marL="0" marR="0" algn="ctr">
                        <a:lnSpc>
                          <a:spcPct val="107000"/>
                        </a:lnSpc>
                        <a:spcBef>
                          <a:spcPts val="0"/>
                        </a:spcBef>
                        <a:spcAft>
                          <a:spcPts val="0"/>
                        </a:spcAft>
                      </a:pPr>
                      <a:r>
                        <a:rPr lang="en-US" sz="2800" kern="100" dirty="0">
                          <a:effectLst/>
                          <a:latin typeface="Gill Sans MT" panose="020B0502020104020203" pitchFamily="34" charset="0"/>
                        </a:rPr>
                        <a:t>90- days Action Plan</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r>
                        <a:rPr lang="en-US" sz="2800" kern="100" dirty="0">
                          <a:effectLst/>
                          <a:latin typeface="Garamond" panose="02020404030301010803" pitchFamily="18" charset="0"/>
                        </a:rPr>
                        <a:t> </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r>
                        <a:rPr lang="en-US" sz="2800" kern="100" dirty="0">
                          <a:effectLst/>
                          <a:latin typeface="Garamond" panose="02020404030301010803" pitchFamily="18" charset="0"/>
                        </a:rPr>
                        <a:t> </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r>
                        <a:rPr lang="en-US" sz="2800" kern="100" dirty="0">
                          <a:effectLst/>
                          <a:latin typeface="Garamond" panose="02020404030301010803" pitchFamily="18" charset="0"/>
                        </a:rPr>
                        <a:t> </a:t>
                      </a:r>
                      <a:endParaRPr lang="en-US" sz="2800" kern="100" dirty="0">
                        <a:effectLst/>
                        <a:latin typeface="Garamond" panose="02020404030301010803" pitchFamily="18"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985043"/>
                  </a:ext>
                </a:extLst>
              </a:tr>
              <a:tr h="1251584">
                <a:tc rowSpan="2">
                  <a:txBody>
                    <a:bodyPr/>
                    <a:lstStyle/>
                    <a:p>
                      <a:pPr marL="0" marR="0">
                        <a:lnSpc>
                          <a:spcPct val="107000"/>
                        </a:lnSpc>
                        <a:spcBef>
                          <a:spcPts val="0"/>
                        </a:spcBef>
                        <a:spcAft>
                          <a:spcPts val="0"/>
                        </a:spcAft>
                      </a:pPr>
                      <a:r>
                        <a:rPr lang="en-US" sz="2800" b="1" kern="100" dirty="0">
                          <a:effectLst/>
                          <a:latin typeface="Gill Sans MT" panose="020B0502020104020203" pitchFamily="34" charset="0"/>
                          <a:ea typeface="Calibri" panose="020F0502020204030204" pitchFamily="34" charset="0"/>
                          <a:cs typeface="Times New Roman" panose="02020603050405020304" pitchFamily="18" charset="0"/>
                        </a:rPr>
                        <a:t>Infrastructure and Security</a:t>
                      </a:r>
                    </a:p>
                    <a:p>
                      <a:pPr marL="0" marR="0">
                        <a:lnSpc>
                          <a:spcPct val="107000"/>
                        </a:lnSpc>
                        <a:spcBef>
                          <a:spcPts val="0"/>
                        </a:spcBef>
                        <a:spcAft>
                          <a:spcPts val="0"/>
                        </a:spcAft>
                      </a:pPr>
                      <a:r>
                        <a:rPr lang="en-US" sz="2800" b="1" kern="100" dirty="0">
                          <a:effectLst/>
                          <a:latin typeface="Gill Sans MT" panose="020B0502020104020203" pitchFamily="34"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Implement Basic Security Measures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Security Measure in Place</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Week 5-6</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0386938"/>
                  </a:ext>
                </a:extLst>
              </a:tr>
              <a:tr h="1251584">
                <a:tc vMerge="1">
                  <a:txBody>
                    <a:bodyPr/>
                    <a:lstStyle/>
                    <a:p>
                      <a:pPr marL="0" marR="0">
                        <a:lnSpc>
                          <a:spcPct val="107000"/>
                        </a:lnSpc>
                        <a:spcBef>
                          <a:spcPts val="0"/>
                        </a:spcBef>
                        <a:spcAft>
                          <a:spcPts val="0"/>
                        </a:spcAft>
                      </a:pPr>
                      <a:r>
                        <a:rPr lang="en-US" sz="2800" b="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Begin Data Processing Impact Assessment</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err="1">
                          <a:effectLst/>
                          <a:latin typeface="Gill Sans MT" panose="020B0502020104020203" pitchFamily="34" charset="0"/>
                          <a:ea typeface="Calibri" panose="020F0502020204030204" pitchFamily="34" charset="0"/>
                          <a:cs typeface="Times New Roman" panose="02020603050405020304" pitchFamily="18" charset="0"/>
                        </a:rPr>
                        <a:t>DPIA</a:t>
                      </a: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 initiation and progress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Week 5-6</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8322783"/>
                  </a:ext>
                </a:extLst>
              </a:tr>
              <a:tr h="1251584">
                <a:tc rowSpan="3">
                  <a:txBody>
                    <a:bodyPr/>
                    <a:lstStyle/>
                    <a:p>
                      <a:pPr marL="0" marR="0">
                        <a:lnSpc>
                          <a:spcPct val="107000"/>
                        </a:lnSpc>
                        <a:spcBef>
                          <a:spcPts val="0"/>
                        </a:spcBef>
                        <a:spcAft>
                          <a:spcPts val="0"/>
                        </a:spcAft>
                      </a:pPr>
                      <a:r>
                        <a:rPr lang="en-US" sz="2800" b="1" kern="100" dirty="0">
                          <a:effectLst/>
                          <a:latin typeface="Gill Sans MT" panose="020B0502020104020203" pitchFamily="34" charset="0"/>
                          <a:ea typeface="Calibri" panose="020F0502020204030204" pitchFamily="34" charset="0"/>
                          <a:cs typeface="Times New Roman" panose="02020603050405020304" pitchFamily="18" charset="0"/>
                        </a:rPr>
                        <a:t>Implementation</a:t>
                      </a:r>
                    </a:p>
                    <a:p>
                      <a:pPr marL="0" marR="0">
                        <a:lnSpc>
                          <a:spcPct val="107000"/>
                        </a:lnSpc>
                        <a:spcBef>
                          <a:spcPts val="0"/>
                        </a:spcBef>
                        <a:spcAft>
                          <a:spcPts val="0"/>
                        </a:spcAft>
                      </a:pPr>
                      <a:r>
                        <a:rPr lang="en-US" sz="2800" b="1" kern="100" dirty="0">
                          <a:effectLst/>
                          <a:latin typeface="Gill Sans MT" panose="020B0502020104020203"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2800" b="1" kern="100" dirty="0">
                          <a:effectLst/>
                          <a:latin typeface="Gill Sans MT" panose="020B0502020104020203" pitchFamily="34"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Appoint or Assign Responsibilities to DPO</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DPO appointment, roles defined</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Week 7-8</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81555891"/>
                  </a:ext>
                </a:extLst>
              </a:tr>
              <a:tr h="1251584">
                <a:tc vMerge="1">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Develop Internal Procedures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Procedures documented and communicated</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Week 7-8</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3297844"/>
                  </a:ext>
                </a:extLst>
              </a:tr>
              <a:tr h="1251584">
                <a:tc vMerge="1">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Update Employees contract</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Contracts updated with data protection clauses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Week 7-8</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7905492"/>
                  </a:ext>
                </a:extLst>
              </a:tr>
            </a:tbl>
          </a:graphicData>
        </a:graphic>
      </p:graphicFrame>
      <p:sp>
        <p:nvSpPr>
          <p:cNvPr id="3" name="TextBox 2">
            <a:extLst>
              <a:ext uri="{FF2B5EF4-FFF2-40B4-BE49-F238E27FC236}">
                <a16:creationId xmlns:a16="http://schemas.microsoft.com/office/drawing/2014/main" id="{4B6B4820-8396-622D-50F4-E4FA3FC046BF}"/>
              </a:ext>
            </a:extLst>
          </p:cNvPr>
          <p:cNvSpPr txBox="1"/>
          <p:nvPr/>
        </p:nvSpPr>
        <p:spPr>
          <a:xfrm>
            <a:off x="2503685" y="444956"/>
            <a:ext cx="14014054" cy="707886"/>
          </a:xfrm>
          <a:prstGeom prst="rect">
            <a:avLst/>
          </a:prstGeom>
          <a:noFill/>
        </p:spPr>
        <p:txBody>
          <a:bodyPr wrap="square" rtlCol="0">
            <a:spAutoFit/>
          </a:bodyPr>
          <a:lstStyle/>
          <a:p>
            <a:pPr algn="ctr"/>
            <a:r>
              <a:rPr lang="en-NG" sz="4000" b="1" dirty="0">
                <a:solidFill>
                  <a:srgbClr val="054C2C"/>
                </a:solidFill>
                <a:latin typeface="Gill Sans MT" panose="020B0502020104020203" pitchFamily="34" charset="0"/>
              </a:rPr>
              <a:t>Sample Data Protection Implementation PlayBook</a:t>
            </a:r>
          </a:p>
        </p:txBody>
      </p:sp>
      <p:cxnSp>
        <p:nvCxnSpPr>
          <p:cNvPr id="2" name="Straight Connector 1">
            <a:extLst>
              <a:ext uri="{FF2B5EF4-FFF2-40B4-BE49-F238E27FC236}">
                <a16:creationId xmlns:a16="http://schemas.microsoft.com/office/drawing/2014/main" id="{95416A32-8611-D9A3-E927-48C917E1D436}"/>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6" name="Slide Number Placeholder 1">
            <a:extLst>
              <a:ext uri="{FF2B5EF4-FFF2-40B4-BE49-F238E27FC236}">
                <a16:creationId xmlns:a16="http://schemas.microsoft.com/office/drawing/2014/main" id="{7F901E13-0990-30E9-B1BE-02A34F9991C5}"/>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121</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5271CD96-6D87-225C-6B3B-63126CF9B1CB}"/>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123820101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97E361-1C6F-3463-0FB8-A29A0967E72E}"/>
              </a:ext>
            </a:extLst>
          </p:cNvPr>
          <p:cNvSpPr/>
          <p:nvPr/>
        </p:nvSpPr>
        <p:spPr>
          <a:xfrm>
            <a:off x="13810860" y="10254795"/>
            <a:ext cx="1292313" cy="444759"/>
          </a:xfrm>
          <a:prstGeom prst="rect">
            <a:avLst/>
          </a:prstGeom>
          <a:solidFill>
            <a:srgbClr val="F7F7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808" dirty="0">
              <a:latin typeface="Gill Sans MT" panose="020B0502020104020203" pitchFamily="34" charset="0"/>
            </a:endParaRPr>
          </a:p>
        </p:txBody>
      </p:sp>
      <p:graphicFrame>
        <p:nvGraphicFramePr>
          <p:cNvPr id="5" name="Table 4">
            <a:extLst>
              <a:ext uri="{FF2B5EF4-FFF2-40B4-BE49-F238E27FC236}">
                <a16:creationId xmlns:a16="http://schemas.microsoft.com/office/drawing/2014/main" id="{B83982C6-2467-1554-8877-C2C2258BFCBB}"/>
              </a:ext>
            </a:extLst>
          </p:cNvPr>
          <p:cNvGraphicFramePr>
            <a:graphicFrameLocks noGrp="1"/>
          </p:cNvGraphicFramePr>
          <p:nvPr>
            <p:extLst>
              <p:ext uri="{D42A27DB-BD31-4B8C-83A1-F6EECF244321}">
                <p14:modId xmlns:p14="http://schemas.microsoft.com/office/powerpoint/2010/main" val="2843320068"/>
              </p:ext>
            </p:extLst>
          </p:nvPr>
        </p:nvGraphicFramePr>
        <p:xfrm>
          <a:off x="682812" y="1236266"/>
          <a:ext cx="17617803" cy="8457010"/>
        </p:xfrm>
        <a:graphic>
          <a:graphicData uri="http://schemas.openxmlformats.org/drawingml/2006/table">
            <a:tbl>
              <a:tblPr firstRow="1" firstCol="1" bandRow="1">
                <a:tableStyleId>{72833802-FEF1-4C79-8D5D-14CF1EAF98D9}</a:tableStyleId>
              </a:tblPr>
              <a:tblGrid>
                <a:gridCol w="3051023">
                  <a:extLst>
                    <a:ext uri="{9D8B030D-6E8A-4147-A177-3AD203B41FA5}">
                      <a16:colId xmlns:a16="http://schemas.microsoft.com/office/drawing/2014/main" val="4254019888"/>
                    </a:ext>
                  </a:extLst>
                </a:gridCol>
                <a:gridCol w="4209372">
                  <a:extLst>
                    <a:ext uri="{9D8B030D-6E8A-4147-A177-3AD203B41FA5}">
                      <a16:colId xmlns:a16="http://schemas.microsoft.com/office/drawing/2014/main" val="2225418842"/>
                    </a:ext>
                  </a:extLst>
                </a:gridCol>
                <a:gridCol w="4103696">
                  <a:extLst>
                    <a:ext uri="{9D8B030D-6E8A-4147-A177-3AD203B41FA5}">
                      <a16:colId xmlns:a16="http://schemas.microsoft.com/office/drawing/2014/main" val="2076254079"/>
                    </a:ext>
                  </a:extLst>
                </a:gridCol>
                <a:gridCol w="3542212">
                  <a:extLst>
                    <a:ext uri="{9D8B030D-6E8A-4147-A177-3AD203B41FA5}">
                      <a16:colId xmlns:a16="http://schemas.microsoft.com/office/drawing/2014/main" val="2138112335"/>
                    </a:ext>
                  </a:extLst>
                </a:gridCol>
                <a:gridCol w="2711500">
                  <a:extLst>
                    <a:ext uri="{9D8B030D-6E8A-4147-A177-3AD203B41FA5}">
                      <a16:colId xmlns:a16="http://schemas.microsoft.com/office/drawing/2014/main" val="3651038049"/>
                    </a:ext>
                  </a:extLst>
                </a:gridCol>
              </a:tblGrid>
              <a:tr h="1140203">
                <a:tc>
                  <a:txBody>
                    <a:bodyPr/>
                    <a:lstStyle/>
                    <a:p>
                      <a:pPr marL="0" marR="0" algn="ctr">
                        <a:lnSpc>
                          <a:spcPct val="107000"/>
                        </a:lnSpc>
                        <a:spcBef>
                          <a:spcPts val="0"/>
                        </a:spcBef>
                        <a:spcAft>
                          <a:spcPts val="0"/>
                        </a:spcAft>
                      </a:pPr>
                      <a:r>
                        <a:rPr lang="en-US" sz="2800" kern="100" dirty="0">
                          <a:effectLst/>
                          <a:latin typeface="Gill Sans MT" panose="020B0502020104020203" pitchFamily="34" charset="0"/>
                        </a:rPr>
                        <a:t>Phase</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Objectives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ill Sans MT" panose="020B0502020104020203" pitchFamily="34" charset="0"/>
                        </a:rPr>
                        <a:t>Actions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err="1">
                          <a:effectLst/>
                          <a:latin typeface="Gill Sans MT" panose="020B0502020104020203" pitchFamily="34" charset="0"/>
                        </a:rPr>
                        <a:t>KPIs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ill Sans MT" panose="020B0502020104020203" pitchFamily="34" charset="0"/>
                        </a:rPr>
                        <a:t>Possible timelines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extLst>
                  <a:ext uri="{0D108BD9-81ED-4DB2-BD59-A6C34878D82A}">
                    <a16:rowId xmlns:a16="http://schemas.microsoft.com/office/drawing/2014/main" val="177329446"/>
                  </a:ext>
                </a:extLst>
              </a:tr>
              <a:tr h="641523">
                <a:tc gridSpan="5">
                  <a:txBody>
                    <a:bodyPr/>
                    <a:lstStyle/>
                    <a:p>
                      <a:pPr marL="0" marR="0" algn="ctr">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180 days Plan</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33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33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33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33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985043"/>
                  </a:ext>
                </a:extLst>
              </a:tr>
              <a:tr h="1678801">
                <a:tc rowSpan="2">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Process Optimization</a:t>
                      </a:r>
                    </a:p>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Establish process for Handling Data Subjects Rights Requests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Develop a streamlined process for requests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Efficient process for handling request</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Months 3-4</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0386938"/>
                  </a:ext>
                </a:extLst>
              </a:tr>
              <a:tr h="1678801">
                <a:tc vMerge="1">
                  <a:txBody>
                    <a:bodyPr/>
                    <a:lstStyle/>
                    <a:p>
                      <a:pPr marL="0" marR="0" algn="l">
                        <a:lnSpc>
                          <a:spcPct val="107000"/>
                        </a:lnSpc>
                        <a:spcBef>
                          <a:spcPts val="0"/>
                        </a:spcBef>
                        <a:spcAft>
                          <a:spcPts val="0"/>
                        </a:spcAft>
                      </a:pPr>
                      <a:r>
                        <a:rPr lang="en-US" sz="33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Review and Update Third-Party Agreements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Assess and update agreements with processors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Updated third-party agreements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Months 3-4</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8322783"/>
                  </a:ext>
                </a:extLst>
              </a:tr>
              <a:tr h="1678801">
                <a:tc rowSpan="2">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Continuous Improvement</a:t>
                      </a:r>
                    </a:p>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Implement Monitoring and review processes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Set up Monitoring processes for compliance</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Implemented monitoring processes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Months 5-6</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3297844"/>
                  </a:ext>
                </a:extLst>
              </a:tr>
              <a:tr h="1638881">
                <a:tc vMerge="1">
                  <a:txBody>
                    <a:bodyPr/>
                    <a:lstStyle/>
                    <a:p>
                      <a:pPr marL="0" marR="0" algn="l">
                        <a:lnSpc>
                          <a:spcPct val="107000"/>
                        </a:lnSpc>
                        <a:spcBef>
                          <a:spcPts val="0"/>
                        </a:spcBef>
                        <a:spcAft>
                          <a:spcPts val="0"/>
                        </a:spcAft>
                      </a:pPr>
                      <a:r>
                        <a:rPr lang="en-US" sz="33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Develop and Test Incident Response plan</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Draft and test an incident Response plan</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Tested incident response plan</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Months 5-6</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7905492"/>
                  </a:ext>
                </a:extLst>
              </a:tr>
            </a:tbl>
          </a:graphicData>
        </a:graphic>
      </p:graphicFrame>
      <p:sp>
        <p:nvSpPr>
          <p:cNvPr id="3" name="TextBox 2">
            <a:extLst>
              <a:ext uri="{FF2B5EF4-FFF2-40B4-BE49-F238E27FC236}">
                <a16:creationId xmlns:a16="http://schemas.microsoft.com/office/drawing/2014/main" id="{2239B870-F3BC-7ED4-28C8-8A71AC881938}"/>
              </a:ext>
            </a:extLst>
          </p:cNvPr>
          <p:cNvSpPr txBox="1"/>
          <p:nvPr/>
        </p:nvSpPr>
        <p:spPr>
          <a:xfrm>
            <a:off x="2503685" y="444956"/>
            <a:ext cx="14014054" cy="707886"/>
          </a:xfrm>
          <a:prstGeom prst="rect">
            <a:avLst/>
          </a:prstGeom>
          <a:noFill/>
        </p:spPr>
        <p:txBody>
          <a:bodyPr wrap="square" rtlCol="0">
            <a:spAutoFit/>
          </a:bodyPr>
          <a:lstStyle/>
          <a:p>
            <a:pPr algn="ctr"/>
            <a:r>
              <a:rPr lang="en-NG" sz="4000" b="1" dirty="0">
                <a:solidFill>
                  <a:srgbClr val="054C2C"/>
                </a:solidFill>
                <a:latin typeface="Gill Sans MT" panose="020B0502020104020203" pitchFamily="34" charset="0"/>
              </a:rPr>
              <a:t>Sample Data Protection Implementation PlayBook</a:t>
            </a:r>
          </a:p>
        </p:txBody>
      </p:sp>
      <p:cxnSp>
        <p:nvCxnSpPr>
          <p:cNvPr id="2" name="Straight Connector 1">
            <a:extLst>
              <a:ext uri="{FF2B5EF4-FFF2-40B4-BE49-F238E27FC236}">
                <a16:creationId xmlns:a16="http://schemas.microsoft.com/office/drawing/2014/main" id="{57FC1893-79D7-BEB4-626F-46DDE0F12FA7}"/>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6" name="Slide Number Placeholder 1">
            <a:extLst>
              <a:ext uri="{FF2B5EF4-FFF2-40B4-BE49-F238E27FC236}">
                <a16:creationId xmlns:a16="http://schemas.microsoft.com/office/drawing/2014/main" id="{7FBD1A04-B66A-BFBC-76CD-10EF645438F7}"/>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122</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8AAECCE2-569D-0A70-2251-E2014A3EF26F}"/>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277089002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97E361-1C6F-3463-0FB8-A29A0967E72E}"/>
              </a:ext>
            </a:extLst>
          </p:cNvPr>
          <p:cNvSpPr/>
          <p:nvPr/>
        </p:nvSpPr>
        <p:spPr>
          <a:xfrm>
            <a:off x="13810860" y="10254795"/>
            <a:ext cx="1292313" cy="444759"/>
          </a:xfrm>
          <a:prstGeom prst="rect">
            <a:avLst/>
          </a:prstGeom>
          <a:solidFill>
            <a:srgbClr val="F7F7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808" dirty="0">
              <a:solidFill>
                <a:srgbClr val="054C2C"/>
              </a:solidFill>
              <a:latin typeface="Gill Sans MT" panose="020B0502020104020203" pitchFamily="34" charset="0"/>
            </a:endParaRPr>
          </a:p>
        </p:txBody>
      </p:sp>
      <p:graphicFrame>
        <p:nvGraphicFramePr>
          <p:cNvPr id="5" name="Table 4">
            <a:extLst>
              <a:ext uri="{FF2B5EF4-FFF2-40B4-BE49-F238E27FC236}">
                <a16:creationId xmlns:a16="http://schemas.microsoft.com/office/drawing/2014/main" id="{B83982C6-2467-1554-8877-C2C2258BFCBB}"/>
              </a:ext>
            </a:extLst>
          </p:cNvPr>
          <p:cNvGraphicFramePr>
            <a:graphicFrameLocks noGrp="1"/>
          </p:cNvGraphicFramePr>
          <p:nvPr>
            <p:extLst>
              <p:ext uri="{D42A27DB-BD31-4B8C-83A1-F6EECF244321}">
                <p14:modId xmlns:p14="http://schemas.microsoft.com/office/powerpoint/2010/main" val="3223196807"/>
              </p:ext>
            </p:extLst>
          </p:nvPr>
        </p:nvGraphicFramePr>
        <p:xfrm>
          <a:off x="682816" y="1236265"/>
          <a:ext cx="17337481" cy="8967999"/>
        </p:xfrm>
        <a:graphic>
          <a:graphicData uri="http://schemas.openxmlformats.org/drawingml/2006/table">
            <a:tbl>
              <a:tblPr firstRow="1" firstCol="1" bandRow="1">
                <a:tableStyleId>{72833802-FEF1-4C79-8D5D-14CF1EAF98D9}</a:tableStyleId>
              </a:tblPr>
              <a:tblGrid>
                <a:gridCol w="2660950">
                  <a:extLst>
                    <a:ext uri="{9D8B030D-6E8A-4147-A177-3AD203B41FA5}">
                      <a16:colId xmlns:a16="http://schemas.microsoft.com/office/drawing/2014/main" val="4254019888"/>
                    </a:ext>
                  </a:extLst>
                </a:gridCol>
                <a:gridCol w="3613143">
                  <a:extLst>
                    <a:ext uri="{9D8B030D-6E8A-4147-A177-3AD203B41FA5}">
                      <a16:colId xmlns:a16="http://schemas.microsoft.com/office/drawing/2014/main" val="2225418842"/>
                    </a:ext>
                  </a:extLst>
                </a:gridCol>
                <a:gridCol w="4209372">
                  <a:extLst>
                    <a:ext uri="{9D8B030D-6E8A-4147-A177-3AD203B41FA5}">
                      <a16:colId xmlns:a16="http://schemas.microsoft.com/office/drawing/2014/main" val="2076254079"/>
                    </a:ext>
                  </a:extLst>
                </a:gridCol>
                <a:gridCol w="4185658">
                  <a:extLst>
                    <a:ext uri="{9D8B030D-6E8A-4147-A177-3AD203B41FA5}">
                      <a16:colId xmlns:a16="http://schemas.microsoft.com/office/drawing/2014/main" val="2138112335"/>
                    </a:ext>
                  </a:extLst>
                </a:gridCol>
                <a:gridCol w="2668358">
                  <a:extLst>
                    <a:ext uri="{9D8B030D-6E8A-4147-A177-3AD203B41FA5}">
                      <a16:colId xmlns:a16="http://schemas.microsoft.com/office/drawing/2014/main" val="3651038049"/>
                    </a:ext>
                  </a:extLst>
                </a:gridCol>
              </a:tblGrid>
              <a:tr h="802776">
                <a:tc>
                  <a:txBody>
                    <a:bodyPr/>
                    <a:lstStyle/>
                    <a:p>
                      <a:pPr marL="0" marR="0" algn="ctr">
                        <a:lnSpc>
                          <a:spcPct val="107000"/>
                        </a:lnSpc>
                        <a:spcBef>
                          <a:spcPts val="0"/>
                        </a:spcBef>
                        <a:spcAft>
                          <a:spcPts val="0"/>
                        </a:spcAft>
                      </a:pPr>
                      <a:r>
                        <a:rPr lang="en-US" sz="2800" kern="100" dirty="0">
                          <a:effectLst/>
                          <a:latin typeface="Gill Sans MT" panose="020B0502020104020203" pitchFamily="34" charset="0"/>
                        </a:rPr>
                        <a:t>Phase</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Objectives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ill Sans MT" panose="020B0502020104020203" pitchFamily="34" charset="0"/>
                        </a:rPr>
                        <a:t>Actions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err="1">
                          <a:effectLst/>
                          <a:latin typeface="Gill Sans MT" panose="020B0502020104020203" pitchFamily="34" charset="0"/>
                        </a:rPr>
                        <a:t>KPIs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ill Sans MT" panose="020B0502020104020203" pitchFamily="34" charset="0"/>
                        </a:rPr>
                        <a:t>Possible timelines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extLst>
                  <a:ext uri="{0D108BD9-81ED-4DB2-BD59-A6C34878D82A}">
                    <a16:rowId xmlns:a16="http://schemas.microsoft.com/office/drawing/2014/main" val="177329446"/>
                  </a:ext>
                </a:extLst>
              </a:tr>
              <a:tr h="590974">
                <a:tc gridSpan="5">
                  <a:txBody>
                    <a:bodyPr/>
                    <a:lstStyle/>
                    <a:p>
                      <a:pPr marL="0" marR="0" algn="ctr">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365 days Action Plan</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985043"/>
                  </a:ext>
                </a:extLst>
              </a:tr>
              <a:tr h="1165840">
                <a:tc rowSpan="2">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Advanced Security measures</a:t>
                      </a:r>
                    </a:p>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Implement Advanced Security Controls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Enhance security controls based on risks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Implementation of advanced security measures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Months 7-9</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0975720"/>
                  </a:ext>
                </a:extLst>
              </a:tr>
              <a:tr h="1153878">
                <a:tc vMerge="1">
                  <a:txBody>
                    <a:bodyPr/>
                    <a:lstStyle/>
                    <a:p>
                      <a:pPr marL="0" marR="0">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Conduct Regular internal Audits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 Perform internal audits to assess compliance</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Successful completion of internal audits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Months 7-9</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4466571"/>
                  </a:ext>
                </a:extLst>
              </a:tr>
              <a:tr h="1504981">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Documentation and Training</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Review and Update</a:t>
                      </a:r>
                    </a:p>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Documentation, Policies and Procedures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Regularly review and update documentation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Updated documentation and policies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Months 10-12</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8322783"/>
                  </a:ext>
                </a:extLst>
              </a:tr>
              <a:tr h="1504981">
                <a:tc>
                  <a:txBody>
                    <a:bodyPr/>
                    <a:lstStyle/>
                    <a:p>
                      <a:pPr marL="0" marR="0">
                        <a:lnSpc>
                          <a:spcPct val="107000"/>
                        </a:lnSpc>
                        <a:spcBef>
                          <a:spcPts val="0"/>
                        </a:spcBef>
                        <a:spcAft>
                          <a:spcPts val="0"/>
                        </a:spcAft>
                      </a:pP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Provide  advanced training for employees handling sensitive data.</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Continuous training for employees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Completion of advanced training sessions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Months 10-12</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5000719"/>
                  </a:ext>
                </a:extLst>
              </a:tr>
              <a:tr h="1504981">
                <a:tc>
                  <a:txBody>
                    <a:bodyPr/>
                    <a:lstStyle/>
                    <a:p>
                      <a:pPr marL="0" marR="0">
                        <a:lnSpc>
                          <a:spcPct val="107000"/>
                        </a:lnSpc>
                        <a:spcBef>
                          <a:spcPts val="0"/>
                        </a:spcBef>
                        <a:spcAft>
                          <a:spcPts val="0"/>
                        </a:spcAft>
                      </a:pP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Establish processes for timely regulatory reporting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Develop a process for regulatory reporting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Timely regulatory reporting established</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Months 10-12</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4444900"/>
                  </a:ext>
                </a:extLst>
              </a:tr>
            </a:tbl>
          </a:graphicData>
        </a:graphic>
      </p:graphicFrame>
      <p:sp>
        <p:nvSpPr>
          <p:cNvPr id="3" name="TextBox 2">
            <a:extLst>
              <a:ext uri="{FF2B5EF4-FFF2-40B4-BE49-F238E27FC236}">
                <a16:creationId xmlns:a16="http://schemas.microsoft.com/office/drawing/2014/main" id="{9FCD0F8A-84EB-C53F-4C40-C13F8C56AC70}"/>
              </a:ext>
            </a:extLst>
          </p:cNvPr>
          <p:cNvSpPr txBox="1"/>
          <p:nvPr/>
        </p:nvSpPr>
        <p:spPr>
          <a:xfrm>
            <a:off x="2503685" y="444956"/>
            <a:ext cx="14014054" cy="707886"/>
          </a:xfrm>
          <a:prstGeom prst="rect">
            <a:avLst/>
          </a:prstGeom>
          <a:noFill/>
        </p:spPr>
        <p:txBody>
          <a:bodyPr wrap="square" rtlCol="0">
            <a:spAutoFit/>
          </a:bodyPr>
          <a:lstStyle/>
          <a:p>
            <a:pPr algn="ctr"/>
            <a:r>
              <a:rPr lang="en-NG" sz="4000" b="1" dirty="0">
                <a:solidFill>
                  <a:srgbClr val="054C2C"/>
                </a:solidFill>
                <a:latin typeface="Gill Sans MT" panose="020B0502020104020203" pitchFamily="34" charset="0"/>
              </a:rPr>
              <a:t>Sample Data Protection Implementation PlayBook</a:t>
            </a:r>
          </a:p>
        </p:txBody>
      </p:sp>
      <p:cxnSp>
        <p:nvCxnSpPr>
          <p:cNvPr id="2" name="Straight Connector 1">
            <a:extLst>
              <a:ext uri="{FF2B5EF4-FFF2-40B4-BE49-F238E27FC236}">
                <a16:creationId xmlns:a16="http://schemas.microsoft.com/office/drawing/2014/main" id="{A63C2D7C-3453-398D-589B-98A6C1FB64F6}"/>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6" name="Slide Number Placeholder 1">
            <a:extLst>
              <a:ext uri="{FF2B5EF4-FFF2-40B4-BE49-F238E27FC236}">
                <a16:creationId xmlns:a16="http://schemas.microsoft.com/office/drawing/2014/main" id="{9F707225-B2C9-8D95-01C4-6DFC47C72082}"/>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123</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3253A76F-E839-3D98-A0C3-BCEBA9DFEEFA}"/>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38248053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97E361-1C6F-3463-0FB8-A29A0967E72E}"/>
              </a:ext>
            </a:extLst>
          </p:cNvPr>
          <p:cNvSpPr/>
          <p:nvPr/>
        </p:nvSpPr>
        <p:spPr>
          <a:xfrm>
            <a:off x="13810860" y="10254795"/>
            <a:ext cx="1292313" cy="444759"/>
          </a:xfrm>
          <a:prstGeom prst="rect">
            <a:avLst/>
          </a:prstGeom>
          <a:solidFill>
            <a:srgbClr val="F7F7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sz="2808" dirty="0">
              <a:latin typeface="Gill Sans MT" panose="020B0502020104020203" pitchFamily="34" charset="0"/>
            </a:endParaRPr>
          </a:p>
        </p:txBody>
      </p:sp>
      <p:graphicFrame>
        <p:nvGraphicFramePr>
          <p:cNvPr id="5" name="Table 4">
            <a:extLst>
              <a:ext uri="{FF2B5EF4-FFF2-40B4-BE49-F238E27FC236}">
                <a16:creationId xmlns:a16="http://schemas.microsoft.com/office/drawing/2014/main" id="{B83982C6-2467-1554-8877-C2C2258BFCBB}"/>
              </a:ext>
            </a:extLst>
          </p:cNvPr>
          <p:cNvGraphicFramePr>
            <a:graphicFrameLocks noGrp="1"/>
          </p:cNvGraphicFramePr>
          <p:nvPr>
            <p:extLst>
              <p:ext uri="{D42A27DB-BD31-4B8C-83A1-F6EECF244321}">
                <p14:modId xmlns:p14="http://schemas.microsoft.com/office/powerpoint/2010/main" val="3524621741"/>
              </p:ext>
            </p:extLst>
          </p:nvPr>
        </p:nvGraphicFramePr>
        <p:xfrm>
          <a:off x="682813" y="1236272"/>
          <a:ext cx="17598891" cy="8380801"/>
        </p:xfrm>
        <a:graphic>
          <a:graphicData uri="http://schemas.openxmlformats.org/drawingml/2006/table">
            <a:tbl>
              <a:tblPr firstRow="1" firstCol="1" bandRow="1">
                <a:tableStyleId>{72833802-FEF1-4C79-8D5D-14CF1EAF98D9}</a:tableStyleId>
              </a:tblPr>
              <a:tblGrid>
                <a:gridCol w="2698773">
                  <a:extLst>
                    <a:ext uri="{9D8B030D-6E8A-4147-A177-3AD203B41FA5}">
                      <a16:colId xmlns:a16="http://schemas.microsoft.com/office/drawing/2014/main" val="4254019888"/>
                    </a:ext>
                  </a:extLst>
                </a:gridCol>
                <a:gridCol w="4508783">
                  <a:extLst>
                    <a:ext uri="{9D8B030D-6E8A-4147-A177-3AD203B41FA5}">
                      <a16:colId xmlns:a16="http://schemas.microsoft.com/office/drawing/2014/main" val="2225418842"/>
                    </a:ext>
                  </a:extLst>
                </a:gridCol>
                <a:gridCol w="4455944">
                  <a:extLst>
                    <a:ext uri="{9D8B030D-6E8A-4147-A177-3AD203B41FA5}">
                      <a16:colId xmlns:a16="http://schemas.microsoft.com/office/drawing/2014/main" val="2076254079"/>
                    </a:ext>
                  </a:extLst>
                </a:gridCol>
                <a:gridCol w="3698610">
                  <a:extLst>
                    <a:ext uri="{9D8B030D-6E8A-4147-A177-3AD203B41FA5}">
                      <a16:colId xmlns:a16="http://schemas.microsoft.com/office/drawing/2014/main" val="2138112335"/>
                    </a:ext>
                  </a:extLst>
                </a:gridCol>
                <a:gridCol w="2236781">
                  <a:extLst>
                    <a:ext uri="{9D8B030D-6E8A-4147-A177-3AD203B41FA5}">
                      <a16:colId xmlns:a16="http://schemas.microsoft.com/office/drawing/2014/main" val="3651038049"/>
                    </a:ext>
                  </a:extLst>
                </a:gridCol>
              </a:tblGrid>
              <a:tr h="1133321">
                <a:tc>
                  <a:txBody>
                    <a:bodyPr/>
                    <a:lstStyle/>
                    <a:p>
                      <a:pPr marL="0" marR="0" algn="ctr">
                        <a:lnSpc>
                          <a:spcPct val="107000"/>
                        </a:lnSpc>
                        <a:spcBef>
                          <a:spcPts val="0"/>
                        </a:spcBef>
                        <a:spcAft>
                          <a:spcPts val="0"/>
                        </a:spcAft>
                      </a:pPr>
                      <a:r>
                        <a:rPr lang="en-US" sz="2800" kern="100" dirty="0">
                          <a:effectLst/>
                          <a:latin typeface="Gill Sans MT" panose="020B0502020104020203" pitchFamily="34" charset="0"/>
                        </a:rPr>
                        <a:t>Phase</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Objectives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ill Sans MT" panose="020B0502020104020203" pitchFamily="34" charset="0"/>
                        </a:rPr>
                        <a:t>Actions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err="1">
                          <a:effectLst/>
                          <a:latin typeface="Gill Sans MT" panose="020B0502020104020203" pitchFamily="34" charset="0"/>
                        </a:rPr>
                        <a:t>KPIs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tc>
                  <a:txBody>
                    <a:bodyPr/>
                    <a:lstStyle/>
                    <a:p>
                      <a:pPr marL="0" marR="0" algn="ctr">
                        <a:lnSpc>
                          <a:spcPct val="107000"/>
                        </a:lnSpc>
                        <a:spcBef>
                          <a:spcPts val="0"/>
                        </a:spcBef>
                        <a:spcAft>
                          <a:spcPts val="0"/>
                        </a:spcAft>
                      </a:pPr>
                      <a:r>
                        <a:rPr lang="en-US" sz="2800" kern="100" dirty="0">
                          <a:effectLst/>
                          <a:latin typeface="Gill Sans MT" panose="020B0502020104020203" pitchFamily="34" charset="0"/>
                        </a:rPr>
                        <a:t>Possible timelines</a:t>
                      </a:r>
                      <a:endParaRPr lang="en-US" sz="2800" kern="100" dirty="0">
                        <a:effectLst/>
                        <a:latin typeface="Gill Sans MT" panose="020B0502020104020203" pitchFamily="34" charset="0"/>
                        <a:ea typeface="Calibri" panose="020F0502020204030204" pitchFamily="34" charset="0"/>
                        <a:cs typeface="Times New Roman" panose="02020603050405020304" pitchFamily="18" charset="0"/>
                      </a:endParaRP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4C2C"/>
                    </a:solidFill>
                  </a:tcPr>
                </a:tc>
                <a:extLst>
                  <a:ext uri="{0D108BD9-81ED-4DB2-BD59-A6C34878D82A}">
                    <a16:rowId xmlns:a16="http://schemas.microsoft.com/office/drawing/2014/main" val="177329446"/>
                  </a:ext>
                </a:extLst>
              </a:tr>
              <a:tr h="638269">
                <a:tc gridSpan="5">
                  <a:txBody>
                    <a:bodyPr/>
                    <a:lstStyle/>
                    <a:p>
                      <a:pPr marL="0" marR="0" algn="ctr">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Ongoing</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r>
                        <a:rPr lang="en-US" sz="2800" kern="100" dirty="0">
                          <a:effectLst/>
                          <a:latin typeface="Garamond" panose="02020404030301010803" pitchFamily="18" charset="0"/>
                          <a:ea typeface="Calibri" panose="020F0502020204030204" pitchFamily="34" charset="0"/>
                          <a:cs typeface="Times New Roman" panose="02020603050405020304" pitchFamily="18" charset="0"/>
                        </a:rPr>
                        <a:t>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985043"/>
                  </a:ext>
                </a:extLst>
              </a:tr>
              <a:tr h="1724092">
                <a:tc rowSpan="4">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Continuous Compliance Monitoring </a:t>
                      </a:r>
                    </a:p>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 </a:t>
                      </a:r>
                    </a:p>
                  </a:txBody>
                  <a:tcPr marL="95107" marR="95107" marT="95107" marB="951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Implement System for Continuous monitoring of Compliance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Set up continuous monitoring mechanism</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Ongoing compliance monitoring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Ongoing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0975720"/>
                  </a:ext>
                </a:extLst>
              </a:tr>
              <a:tr h="1628373">
                <a:tc vMerge="1">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Stay updated on regulatory changes and adjust policies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Regularly monitor and update policies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Timely policy adjustment based on changes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Ongoing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4466571"/>
                  </a:ext>
                </a:extLst>
              </a:tr>
              <a:tr h="1628373">
                <a:tc vMerge="1">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Conduct periodic reviews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Periodically review and update procedures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Successful completion of periodic reviews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Ongoing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0386938"/>
                  </a:ext>
                </a:extLst>
              </a:tr>
              <a:tr h="1628373">
                <a:tc vMerge="1">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Consider obtaining external certifications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Explore external certifications for compliance</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Attainment of external certifications</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2800" kern="100" dirty="0">
                          <a:effectLst/>
                          <a:latin typeface="Gill Sans MT" panose="020B0502020104020203" pitchFamily="34" charset="0"/>
                          <a:ea typeface="Calibri" panose="020F0502020204030204" pitchFamily="34" charset="0"/>
                          <a:cs typeface="Times New Roman" panose="02020603050405020304" pitchFamily="18" charset="0"/>
                        </a:rPr>
                        <a:t>Ongoing </a:t>
                      </a:r>
                    </a:p>
                  </a:txBody>
                  <a:tcPr marL="95107" marR="95107" marT="95107" marB="951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8322783"/>
                  </a:ext>
                </a:extLst>
              </a:tr>
            </a:tbl>
          </a:graphicData>
        </a:graphic>
      </p:graphicFrame>
      <p:sp>
        <p:nvSpPr>
          <p:cNvPr id="3" name="TextBox 2">
            <a:extLst>
              <a:ext uri="{FF2B5EF4-FFF2-40B4-BE49-F238E27FC236}">
                <a16:creationId xmlns:a16="http://schemas.microsoft.com/office/drawing/2014/main" id="{129F9C69-B6BD-A59A-D18B-77252B26FD47}"/>
              </a:ext>
            </a:extLst>
          </p:cNvPr>
          <p:cNvSpPr txBox="1"/>
          <p:nvPr/>
        </p:nvSpPr>
        <p:spPr>
          <a:xfrm>
            <a:off x="2503685" y="444956"/>
            <a:ext cx="14014054" cy="707886"/>
          </a:xfrm>
          <a:prstGeom prst="rect">
            <a:avLst/>
          </a:prstGeom>
          <a:noFill/>
        </p:spPr>
        <p:txBody>
          <a:bodyPr wrap="square" rtlCol="0">
            <a:spAutoFit/>
          </a:bodyPr>
          <a:lstStyle/>
          <a:p>
            <a:pPr algn="ctr"/>
            <a:r>
              <a:rPr lang="en-NG" sz="4000" b="1" dirty="0">
                <a:solidFill>
                  <a:srgbClr val="054C2C"/>
                </a:solidFill>
                <a:latin typeface="Gill Sans MT" panose="020B0502020104020203" pitchFamily="34" charset="0"/>
              </a:rPr>
              <a:t>Sample Data Protection Implementation PlayBook</a:t>
            </a:r>
          </a:p>
        </p:txBody>
      </p:sp>
      <p:cxnSp>
        <p:nvCxnSpPr>
          <p:cNvPr id="2" name="Straight Connector 1">
            <a:extLst>
              <a:ext uri="{FF2B5EF4-FFF2-40B4-BE49-F238E27FC236}">
                <a16:creationId xmlns:a16="http://schemas.microsoft.com/office/drawing/2014/main" id="{6A74DBE2-CA9D-3E1F-AF37-3B76D0CA2440}"/>
              </a:ext>
            </a:extLst>
          </p:cNvPr>
          <p:cNvCxnSpPr>
            <a:cxnSpLocks/>
          </p:cNvCxnSpPr>
          <p:nvPr/>
        </p:nvCxnSpPr>
        <p:spPr>
          <a:xfrm>
            <a:off x="0" y="10150475"/>
            <a:ext cx="19021425" cy="0"/>
          </a:xfrm>
          <a:prstGeom prst="line">
            <a:avLst/>
          </a:prstGeom>
          <a:ln w="57150">
            <a:solidFill>
              <a:srgbClr val="054C2C"/>
            </a:solidFill>
          </a:ln>
        </p:spPr>
        <p:style>
          <a:lnRef idx="1">
            <a:schemeClr val="accent2"/>
          </a:lnRef>
          <a:fillRef idx="0">
            <a:schemeClr val="accent2"/>
          </a:fillRef>
          <a:effectRef idx="0">
            <a:schemeClr val="accent2"/>
          </a:effectRef>
          <a:fontRef idx="minor">
            <a:schemeClr val="tx1"/>
          </a:fontRef>
        </p:style>
      </p:cxnSp>
      <p:sp>
        <p:nvSpPr>
          <p:cNvPr id="6" name="Slide Number Placeholder 1">
            <a:extLst>
              <a:ext uri="{FF2B5EF4-FFF2-40B4-BE49-F238E27FC236}">
                <a16:creationId xmlns:a16="http://schemas.microsoft.com/office/drawing/2014/main" id="{CF7F77F6-42F0-345F-3491-263D81B21D6B}"/>
              </a:ext>
            </a:extLst>
          </p:cNvPr>
          <p:cNvSpPr txBox="1">
            <a:spLocks noChangeArrowheads="1"/>
          </p:cNvSpPr>
          <p:nvPr/>
        </p:nvSpPr>
        <p:spPr bwMode="auto">
          <a:xfrm flipH="1">
            <a:off x="17983198" y="9736335"/>
            <a:ext cx="900114" cy="838200"/>
          </a:xfrm>
          <a:prstGeom prst="ellipse">
            <a:avLst/>
          </a:prstGeom>
          <a:solidFill>
            <a:srgbClr val="054C2C"/>
          </a:solidFill>
          <a:ln>
            <a:noFill/>
          </a:ln>
          <a:effectLst/>
          <a:scene3d>
            <a:camera prst="orthographicFront">
              <a:rot lat="0" lon="0" rev="0"/>
            </a:camera>
            <a:lightRig rig="contrasting" dir="t">
              <a:rot lat="0" lon="0" rev="7800000"/>
            </a:lightRig>
          </a:scene3d>
          <a:sp3d>
            <a:bevelT w="139700" h="139700"/>
          </a:sp3d>
        </p:spPr>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fld id="{9855882D-C976-C941-B25F-EBE5E285DC07}" type="slidenum">
              <a:rPr lang="en-US" altLang="en-US" b="1" smtClean="0">
                <a:solidFill>
                  <a:schemeClr val="bg1"/>
                </a:solidFill>
                <a:latin typeface="Gill Sans MT" panose="020B0502020104020203" pitchFamily="34" charset="0"/>
              </a:rPr>
              <a:pPr algn="ctr"/>
              <a:t>124</a:t>
            </a:fld>
            <a:r>
              <a:rPr lang="en-US" altLang="en-US" sz="2000" b="1" dirty="0">
                <a:solidFill>
                  <a:schemeClr val="bg1"/>
                </a:solidFill>
                <a:latin typeface="Gill Sans MT" panose="020B0502020104020203" pitchFamily="34" charset="0"/>
              </a:rPr>
              <a:t>     </a:t>
            </a:r>
          </a:p>
        </p:txBody>
      </p:sp>
      <p:sp>
        <p:nvSpPr>
          <p:cNvPr id="7" name="object 7">
            <a:extLst>
              <a:ext uri="{FF2B5EF4-FFF2-40B4-BE49-F238E27FC236}">
                <a16:creationId xmlns:a16="http://schemas.microsoft.com/office/drawing/2014/main" id="{2A6EEE70-8993-8F98-93BC-D12969DCD16A}"/>
              </a:ext>
            </a:extLst>
          </p:cNvPr>
          <p:cNvSpPr txBox="1">
            <a:spLocks/>
          </p:cNvSpPr>
          <p:nvPr/>
        </p:nvSpPr>
        <p:spPr>
          <a:xfrm>
            <a:off x="6467284" y="10404104"/>
            <a:ext cx="6086856" cy="170431"/>
          </a:xfrm>
          <a:prstGeom prst="rect">
            <a:avLst/>
          </a:prstGeom>
        </p:spPr>
        <p:txBody>
          <a:bodyPr vert="horz" wrap="square" lIns="0" tIns="0" rIns="0" bIns="0" rtlCol="0">
            <a:spAutoFit/>
          </a:bodyPr>
          <a:lstStyle>
            <a:defPPr>
              <a:defRPr lang="en-US"/>
            </a:defPPr>
            <a:lvl1pPr marL="0" algn="ctr" defTabSz="914400" rtl="0" eaLnBrk="1" latinLnBrk="0" hangingPunct="1">
              <a:defRPr sz="1800" b="0" i="0" kern="1200">
                <a:solidFill>
                  <a:schemeClr val="tx1">
                    <a:tint val="75000"/>
                  </a:schemeClr>
                </a:solidFill>
                <a:latin typeface="Gill Sans MT" panose="020B050202010402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160"/>
              </a:lnSpc>
            </a:pPr>
            <a:r>
              <a:rPr lang="en-GB" b="0" spc="-5" dirty="0">
                <a:solidFill>
                  <a:srgbClr val="054C2C"/>
                </a:solidFill>
              </a:rPr>
              <a:t>Nigerian Data Protection Commission</a:t>
            </a:r>
            <a:endParaRPr lang="en-GB" b="0" spc="-30" dirty="0">
              <a:solidFill>
                <a:srgbClr val="054C2C"/>
              </a:solidFill>
            </a:endParaRPr>
          </a:p>
        </p:txBody>
      </p:sp>
    </p:spTree>
    <p:extLst>
      <p:ext uri="{BB962C8B-B14F-4D97-AF65-F5344CB8AC3E}">
        <p14:creationId xmlns:p14="http://schemas.microsoft.com/office/powerpoint/2010/main" val="50870971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5" name="Google Shape;359;p1">
            <a:extLst>
              <a:ext uri="{FF2B5EF4-FFF2-40B4-BE49-F238E27FC236}">
                <a16:creationId xmlns:a16="http://schemas.microsoft.com/office/drawing/2014/main" id="{DF187604-560D-5A85-EFD5-D7A23A132F2E}"/>
              </a:ext>
            </a:extLst>
          </p:cNvPr>
          <p:cNvSpPr txBox="1"/>
          <p:nvPr/>
        </p:nvSpPr>
        <p:spPr>
          <a:xfrm>
            <a:off x="1328034" y="8062162"/>
            <a:ext cx="6399543" cy="1376830"/>
          </a:xfrm>
          <a:prstGeom prst="rect">
            <a:avLst/>
          </a:prstGeom>
          <a:noFill/>
          <a:ln>
            <a:noFill/>
          </a:ln>
        </p:spPr>
        <p:txBody>
          <a:bodyPr spcFirstLastPara="1" wrap="square" lIns="190200" tIns="95100" rIns="190200" bIns="95100" anchor="t" anchorCtr="0">
            <a:normAutofit/>
          </a:bodyPr>
          <a:lstStyle/>
          <a:p>
            <a:pPr marL="0" marR="0" lvl="0" indent="0" rtl="0">
              <a:lnSpc>
                <a:spcPct val="120000"/>
              </a:lnSpc>
              <a:spcBef>
                <a:spcPts val="0"/>
              </a:spcBef>
              <a:spcAft>
                <a:spcPts val="0"/>
              </a:spcAft>
              <a:buClr>
                <a:schemeClr val="accent3"/>
              </a:buClr>
              <a:buSzPct val="100000"/>
              <a:buFont typeface="Arial"/>
              <a:buNone/>
            </a:pPr>
            <a:r>
              <a:rPr lang="en-US" sz="2400" b="1" dirty="0">
                <a:solidFill>
                  <a:schemeClr val="accent2">
                    <a:lumMod val="50000"/>
                  </a:schemeClr>
                </a:solidFill>
                <a:latin typeface="Gill Sans MT" panose="020B0502020104020203" pitchFamily="34" charset="0"/>
                <a:ea typeface="Calibri"/>
                <a:cs typeface="Calibri"/>
                <a:sym typeface="Calibri"/>
              </a:rPr>
              <a:t>This material was developed under the AU-EU D4D Hub Project</a:t>
            </a:r>
          </a:p>
        </p:txBody>
      </p:sp>
      <p:pic>
        <p:nvPicPr>
          <p:cNvPr id="3" name="Picture 2" descr="A black background with colorful text&#10;&#10;Description automatically generated">
            <a:extLst>
              <a:ext uri="{FF2B5EF4-FFF2-40B4-BE49-F238E27FC236}">
                <a16:creationId xmlns:a16="http://schemas.microsoft.com/office/drawing/2014/main" id="{3A55CE8A-7CA0-D5E1-02E8-E25AB5B40009}"/>
              </a:ext>
            </a:extLst>
          </p:cNvPr>
          <p:cNvPicPr>
            <a:picLocks noChangeAspect="1"/>
          </p:cNvPicPr>
          <p:nvPr/>
        </p:nvPicPr>
        <p:blipFill rotWithShape="1">
          <a:blip r:embed="rId3">
            <a:extLst>
              <a:ext uri="{28A0092B-C50C-407E-A947-70E740481C1C}">
                <a14:useLocalDpi xmlns:a14="http://schemas.microsoft.com/office/drawing/2010/main" val="0"/>
              </a:ext>
            </a:extLst>
          </a:blip>
          <a:srcRect l="28849" t="12883" r="27876" b="6135"/>
          <a:stretch/>
        </p:blipFill>
        <p:spPr>
          <a:xfrm>
            <a:off x="1332796" y="3978275"/>
            <a:ext cx="4052453" cy="3962400"/>
          </a:xfrm>
          <a:prstGeom prst="rect">
            <a:avLst/>
          </a:prstGeom>
        </p:spPr>
      </p:pic>
    </p:spTree>
    <p:extLst>
      <p:ext uri="{BB962C8B-B14F-4D97-AF65-F5344CB8AC3E}">
        <p14:creationId xmlns:p14="http://schemas.microsoft.com/office/powerpoint/2010/main" val="307296741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3096</TotalTime>
  <Words>12561</Words>
  <Application>Microsoft Office PowerPoint</Application>
  <PresentationFormat>Custom</PresentationFormat>
  <Paragraphs>1391</Paragraphs>
  <Slides>125</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125</vt:i4>
      </vt:variant>
    </vt:vector>
  </HeadingPairs>
  <TitlesOfParts>
    <vt:vector size="132" baseType="lpstr">
      <vt:lpstr>Arial</vt:lpstr>
      <vt:lpstr>Gill Sans MT</vt:lpstr>
      <vt:lpstr>Symbol</vt:lpstr>
      <vt:lpstr>Times New Roman</vt:lpstr>
      <vt:lpstr>Wingdings</vt:lpstr>
      <vt:lpstr>Wingdings 3</vt:lpstr>
      <vt:lpstr>Facet</vt:lpstr>
      <vt:lpstr>GUIDE FOR DATA PROCESSORS &amp; CONTROLLERS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Discussion Points </vt:lpstr>
      <vt:lpstr>PowerPoint Presentation</vt:lpstr>
      <vt:lpstr>The Relevance of the Nigeria Data Protection Act in Data Protection</vt:lpstr>
      <vt:lpstr>Determining if you are a Data Controller or Data Processor</vt:lpstr>
      <vt:lpstr>PowerPoint Presentation</vt:lpstr>
      <vt:lpstr>What organizations need to know about the Principle of Purpose limitation!</vt:lpstr>
      <vt:lpstr>What organizations need to know about the Principle of Purpose limitation!</vt:lpstr>
      <vt:lpstr>PowerPoint Presentation</vt:lpstr>
      <vt:lpstr>PowerPoint Presentation</vt:lpstr>
      <vt:lpstr>PowerPoint Presentation</vt:lpstr>
      <vt:lpstr>PowerPoint Presentation</vt:lpstr>
      <vt:lpstr>PowerPoint Presentation</vt:lpstr>
      <vt:lpstr>What the Leadership needs to know and implement!</vt:lpstr>
      <vt:lpstr>PowerPoint Presentation</vt:lpstr>
      <vt:lpstr>SCENARIO</vt:lpstr>
      <vt:lpstr>PowerPoint Presentation</vt:lpstr>
      <vt:lpstr>PowerPoint Presentation</vt:lpstr>
      <vt:lpstr>PowerPoint Presentation</vt:lpstr>
      <vt:lpstr>PowerPoint Presentation</vt:lpstr>
      <vt:lpstr> </vt:lpstr>
      <vt:lpstr>Case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Importance of a DPO</vt:lpstr>
      <vt:lpstr>Understanding the Roles and Responsibilities of a Data Protection Officer</vt:lpstr>
      <vt:lpstr>Understanding the Roles and Responsibilities of a Data Protection Officer</vt:lpstr>
      <vt:lpstr>Understanding the Roles and Responsibilities of a Data Protection Officer</vt:lpstr>
      <vt:lpstr>PowerPoint Presentation</vt:lpstr>
      <vt:lpstr>Did You Know More Than One DPO Could Be Appointed?</vt:lpstr>
      <vt:lpstr> </vt:lpstr>
      <vt:lpstr>Case Study</vt:lpstr>
      <vt:lpstr>Case Study</vt:lpstr>
      <vt:lpstr>Interactive Discussion Topics </vt:lpstr>
      <vt:lpstr>PowerPoint Presentation</vt:lpstr>
      <vt:lpstr>PowerPoint Presentation</vt:lpstr>
      <vt:lpstr>PowerPoint Presentation</vt:lpstr>
      <vt:lpstr>Interactive Discussion Topics </vt:lpstr>
      <vt:lpstr>Interactive Discussion Topics </vt:lpstr>
      <vt:lpstr>Interactive Discussion Topics </vt:lpstr>
      <vt:lpstr>PowerPoint Presentation</vt:lpstr>
      <vt:lpstr>Significance of Data Protection Software Tools and Technologies </vt:lpstr>
      <vt:lpstr>PowerPoint Presentation</vt:lpstr>
      <vt:lpstr>Why You Need These Templates In Data Protection!</vt:lpstr>
      <vt:lpstr>Why You Need These Templates In Data Protection!</vt:lpstr>
      <vt:lpstr>Other sources to explore for Data Protection Templates</vt:lpstr>
      <vt:lpstr>PowerPoint Presentation</vt:lpstr>
      <vt:lpstr>Other sources to explore for Data Protection tem</vt:lpstr>
      <vt:lpstr>PowerPoint Presentation</vt:lpstr>
      <vt:lpstr>SCENARIO</vt:lpstr>
      <vt:lpstr>Discussion Topics Per Group</vt:lpstr>
      <vt:lpstr>PowerPoint Presentation</vt:lpstr>
      <vt:lpstr>PowerPoint Presentation</vt:lpstr>
      <vt:lpstr>PowerPoint Presentation</vt:lpstr>
      <vt:lpstr>PowerPoint Presentation</vt:lpstr>
      <vt:lpstr>PowerPoint Presentation</vt:lpstr>
      <vt:lpstr>PowerPoint Presentation</vt:lpstr>
      <vt:lpstr>The Significant Role Of Leadership In Building A Data Protection Culture </vt:lpstr>
      <vt:lpstr>PowerPoint Presentation</vt:lpstr>
      <vt:lpstr>Common Data Protection Issues Encountered and Resolutions</vt:lpstr>
      <vt:lpstr>Common Data Protection Issues Encountered and Resolutions</vt:lpstr>
      <vt:lpstr>PowerPoint Presentation</vt:lpstr>
      <vt:lpstr>Significance of Enterprise-Wide Dedication to Safeguarding Data</vt:lpstr>
      <vt:lpstr>Significance of Enterprise-Wide Dedication to Safeguarding Data</vt:lpstr>
      <vt:lpstr>Significance of Enterprise-Wide Dedication to Safeguarding Data</vt:lpstr>
      <vt:lpstr> </vt:lpstr>
      <vt:lpstr>Case Study</vt:lpstr>
      <vt:lpstr>Case Study</vt:lpstr>
      <vt:lpstr>How did the Leadership respond? </vt:lpstr>
      <vt:lpstr>Questions</vt:lpstr>
      <vt:lpstr>PowerPoint Presentation</vt:lpstr>
      <vt:lpstr>PowerPoint Presentation</vt:lpstr>
      <vt:lpstr>PowerPoint Presentation</vt:lpstr>
      <vt:lpstr>PowerPoint Presentation</vt:lpstr>
      <vt:lpstr>PowerPoint Presentation</vt:lpstr>
      <vt:lpstr>PowerPoint Presentation</vt:lpstr>
      <vt:lpstr>Who is NDPC?</vt:lpstr>
      <vt:lpstr>Roles of the NDPC</vt:lpstr>
      <vt:lpstr>PowerPoint Presentation</vt:lpstr>
      <vt:lpstr>Understanding Non-Compliance</vt:lpstr>
      <vt:lpstr>Strategies to Prevent Non-Compliance</vt:lpstr>
      <vt:lpstr>Strategies to Prevent Non-Compliance</vt:lpstr>
      <vt:lpstr>PowerPoint Presentation</vt:lpstr>
      <vt:lpstr>PowerPoint Presentation</vt:lpstr>
      <vt:lpstr>Costs and Duration</vt:lpstr>
      <vt:lpstr>PowerPoint Presentation</vt:lpstr>
      <vt:lpstr>Why Seek Support?</vt:lpstr>
      <vt:lpstr>Why Seek Support?</vt:lpstr>
      <vt:lpstr>The Significance of Data Protection Compliance Organizations (DPCOs)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Protection Workshop</dc:title>
  <dc:creator>SamAyo</dc:creator>
  <cp:lastModifiedBy>Olurishe, Oladipo Oluwole GIZ NG</cp:lastModifiedBy>
  <cp:revision>35</cp:revision>
  <dcterms:created xsi:type="dcterms:W3CDTF">2023-11-14T11:33:43Z</dcterms:created>
  <dcterms:modified xsi:type="dcterms:W3CDTF">2024-02-19T20:59:20Z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2023-11-07T00:00:00Z</vt:filetime>
  </property>
  <property fmtid="{D5CDD505-2E9C-101B-9397-08002B2CF9AE}" pid="3" name="Creator">
    <vt:lpwstr>Microsoft® Word 2016</vt:lpwstr>
  </property>
  <property fmtid="{D5CDD505-2E9C-101B-9397-08002B2CF9AE}" pid="4" name="LastSaved">
    <vt:filetime>2023-11-14T00:00:00Z</vt:filetime>
  </property>
</Properties>
</file>